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335" r:id="rId6"/>
    <p:sldId id="336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5" r:id="rId43"/>
    <p:sldId id="296" r:id="rId44"/>
    <p:sldId id="297" r:id="rId45"/>
    <p:sldId id="298" r:id="rId46"/>
    <p:sldId id="299" r:id="rId47"/>
    <p:sldId id="300" r:id="rId48"/>
    <p:sldId id="301" r:id="rId49"/>
    <p:sldId id="302" r:id="rId50"/>
    <p:sldId id="303" r:id="rId51"/>
    <p:sldId id="304" r:id="rId52"/>
    <p:sldId id="305" r:id="rId53"/>
    <p:sldId id="306" r:id="rId54"/>
    <p:sldId id="307" r:id="rId55"/>
    <p:sldId id="308" r:id="rId56"/>
    <p:sldId id="309" r:id="rId57"/>
    <p:sldId id="310" r:id="rId58"/>
    <p:sldId id="311" r:id="rId59"/>
    <p:sldId id="312" r:id="rId60"/>
    <p:sldId id="313" r:id="rId61"/>
    <p:sldId id="314" r:id="rId62"/>
    <p:sldId id="315" r:id="rId63"/>
    <p:sldId id="316" r:id="rId64"/>
    <p:sldId id="317" r:id="rId65"/>
    <p:sldId id="318" r:id="rId66"/>
    <p:sldId id="319" r:id="rId67"/>
    <p:sldId id="320" r:id="rId68"/>
    <p:sldId id="321" r:id="rId69"/>
    <p:sldId id="322" r:id="rId70"/>
    <p:sldId id="323" r:id="rId71"/>
    <p:sldId id="324" r:id="rId72"/>
    <p:sldId id="325" r:id="rId73"/>
    <p:sldId id="326" r:id="rId74"/>
    <p:sldId id="327" r:id="rId75"/>
    <p:sldId id="328" r:id="rId76"/>
    <p:sldId id="329" r:id="rId77"/>
    <p:sldId id="330" r:id="rId78"/>
    <p:sldId id="331" r:id="rId79"/>
    <p:sldId id="332" r:id="rId80"/>
    <p:sldId id="333" r:id="rId81"/>
    <p:sldId id="334" r:id="rId82"/>
  </p:sldIdLst>
  <p:sldSz cx="9753600" cy="73152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147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viewProps" Target="view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microsoft.com/office/2015/10/relationships/revisionInfo" Target="revisionInfo.xml"/><Relationship Id="rId61" Type="http://schemas.openxmlformats.org/officeDocument/2006/relationships/slide" Target="slides/slide60.xml"/><Relationship Id="rId82" Type="http://schemas.openxmlformats.org/officeDocument/2006/relationships/slide" Target="slides/slide8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347073902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indent="-324900" algn="ctr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g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g"/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g"/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g"/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g"/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g"/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g"/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g"/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56CBFA3-EE91-4CA6-96DF-D093E22480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336" y="171450"/>
            <a:ext cx="8115300" cy="714375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F74E7FA-24C4-4AC9-B3EC-4A3FFC22C939}"/>
              </a:ext>
            </a:extLst>
          </p:cNvPr>
          <p:cNvSpPr/>
          <p:nvPr/>
        </p:nvSpPr>
        <p:spPr>
          <a:xfrm>
            <a:off x="2068488" y="3472934"/>
            <a:ext cx="2581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b="1" dirty="0">
                <a:solidFill>
                  <a:srgbClr val="363940"/>
                </a:solidFill>
                <a:latin typeface="Libre Franklin"/>
              </a:rPr>
              <a:t>กาละเทศะ บรรทัดฐาน และ วัฒนธรรม</a:t>
            </a:r>
            <a:endParaRPr lang="th-TH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553D0AF-7159-43E4-9EEA-5FE5D1ECF67C}"/>
              </a:ext>
            </a:extLst>
          </p:cNvPr>
          <p:cNvSpPr/>
          <p:nvPr/>
        </p:nvSpPr>
        <p:spPr>
          <a:xfrm>
            <a:off x="3796680" y="1065312"/>
            <a:ext cx="41312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b="1" dirty="0">
                <a:solidFill>
                  <a:srgbClr val="363940"/>
                </a:solidFill>
                <a:latin typeface="Libre Franklin"/>
              </a:rPr>
              <a:t>คิดถึง</a:t>
            </a:r>
            <a:r>
              <a:rPr lang="th-TH" b="1" dirty="0" err="1">
                <a:solidFill>
                  <a:srgbClr val="363940"/>
                </a:solidFill>
                <a:latin typeface="Libre Franklin"/>
              </a:rPr>
              <a:t>ศิล</a:t>
            </a:r>
            <a:r>
              <a:rPr lang="th-TH" b="1" dirty="0">
                <a:solidFill>
                  <a:srgbClr val="363940"/>
                </a:solidFill>
                <a:latin typeface="Libre Franklin"/>
              </a:rPr>
              <a:t>ธรรมและจรรยาบรรณ เป็นแนวทางสำหรับการตัดสินใจ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36883625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EA52CDD-1CBC-4E27-A95A-F8A06EC91A01}"/>
              </a:ext>
            </a:extLst>
          </p:cNvPr>
          <p:cNvSpPr/>
          <p:nvPr/>
        </p:nvSpPr>
        <p:spPr>
          <a:xfrm>
            <a:off x="412304" y="1209328"/>
            <a:ext cx="9001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https://www.16personalities.com/th/%E0%B9%81%E0%B8%9A%E0%B8%9A%E0%B8%97%E0%B8%94%E0%B8%AA%E0%B8%AD%E0%B8%9A%E0%B8%9A%E0%B8%B8%E0%B8%84%E0%B8%84%E0%B8%A5%E0%B8%B4%E0%B8%81%E0%B8%A0%E0%B8%B2%E0%B8%9E</a:t>
            </a:r>
            <a:endParaRPr lang="th-TH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8CD8FDC-F051-485D-89D6-D2A336936877}"/>
              </a:ext>
            </a:extLst>
          </p:cNvPr>
          <p:cNvSpPr txBox="1"/>
          <p:nvPr/>
        </p:nvSpPr>
        <p:spPr>
          <a:xfrm>
            <a:off x="1060376" y="2721496"/>
            <a:ext cx="77048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https://www.16personalities.com/th/%E0%B9%81%E0%B8%9A%E0%B8%9A%E0%B8%97%E0%B8%94%E0%B8%AA%E0%B8%AD%E0%B8%9A%E0%B8%9A%E0%B8%B8%E0%B8%84%E0%B8%84%E0%B8%A5%E0%B8%B4%E0%B8%81%E0%B8%A0%E0%B8%B2%E0%B8%9E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96972781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eme25">
  <a:themeElements>
    <a:clrScheme name="Theme2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25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25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205</Words>
  <Application>Microsoft Office PowerPoint</Application>
  <PresentationFormat>Custom</PresentationFormat>
  <Paragraphs>4</Paragraphs>
  <Slides>81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81</vt:i4>
      </vt:variant>
    </vt:vector>
  </HeadingPairs>
  <TitlesOfParts>
    <vt:vector size="85" baseType="lpstr">
      <vt:lpstr>Angsana New</vt:lpstr>
      <vt:lpstr>Calibri</vt:lpstr>
      <vt:lpstr>Libre Franklin</vt:lpstr>
      <vt:lpstr>Theme25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Untitled Presentation</dc:title>
  <dc:subject/>
  <dc:creator>Unknown Creator</dc:creator>
  <cp:keywords/>
  <dc:description/>
  <cp:lastModifiedBy>User</cp:lastModifiedBy>
  <cp:revision>3</cp:revision>
  <dcterms:created xsi:type="dcterms:W3CDTF">2022-07-17T11:33:44Z</dcterms:created>
  <dcterms:modified xsi:type="dcterms:W3CDTF">2022-07-31T11:23:11Z</dcterms:modified>
  <cp:category/>
</cp:coreProperties>
</file>