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60" r:id="rId3"/>
    <p:sldId id="272" r:id="rId4"/>
    <p:sldId id="271"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1" r:id="rId23"/>
    <p:sldId id="290" r:id="rId24"/>
    <p:sldId id="29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96"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dchom kanchula" userId="19bf008549ca347f" providerId="LiveId" clId="{0B680BBF-9154-4F9F-9C69-B13F2434945E}"/>
    <pc:docChg chg="custSel delSld modSld">
      <pc:chgData name="chidchom kanchula" userId="19bf008549ca347f" providerId="LiveId" clId="{0B680BBF-9154-4F9F-9C69-B13F2434945E}" dt="2023-07-13T09:48:39.658" v="5" actId="47"/>
      <pc:docMkLst>
        <pc:docMk/>
      </pc:docMkLst>
      <pc:sldChg chg="modSp del mod">
        <pc:chgData name="chidchom kanchula" userId="19bf008549ca347f" providerId="LiveId" clId="{0B680BBF-9154-4F9F-9C69-B13F2434945E}" dt="2023-07-13T09:48:14.949" v="1" actId="47"/>
        <pc:sldMkLst>
          <pc:docMk/>
          <pc:sldMk cId="4210678149" sldId="261"/>
        </pc:sldMkLst>
        <pc:spChg chg="mod">
          <ac:chgData name="chidchom kanchula" userId="19bf008549ca347f" providerId="LiveId" clId="{0B680BBF-9154-4F9F-9C69-B13F2434945E}" dt="2023-07-13T09:48:11.070" v="0" actId="6549"/>
          <ac:spMkLst>
            <pc:docMk/>
            <pc:sldMk cId="4210678149" sldId="261"/>
            <ac:spMk id="2" creationId="{D06FC154-D7F5-8CE4-D78F-3E2C996AD04A}"/>
          </ac:spMkLst>
        </pc:spChg>
      </pc:sldChg>
      <pc:sldChg chg="del">
        <pc:chgData name="chidchom kanchula" userId="19bf008549ca347f" providerId="LiveId" clId="{0B680BBF-9154-4F9F-9C69-B13F2434945E}" dt="2023-07-13T09:48:21.877" v="2" actId="47"/>
        <pc:sldMkLst>
          <pc:docMk/>
          <pc:sldMk cId="3470531190" sldId="270"/>
        </pc:sldMkLst>
      </pc:sldChg>
      <pc:sldChg chg="del">
        <pc:chgData name="chidchom kanchula" userId="19bf008549ca347f" providerId="LiveId" clId="{0B680BBF-9154-4F9F-9C69-B13F2434945E}" dt="2023-07-13T09:48:32.013" v="3" actId="47"/>
        <pc:sldMkLst>
          <pc:docMk/>
          <pc:sldMk cId="2119777967" sldId="293"/>
        </pc:sldMkLst>
      </pc:sldChg>
      <pc:sldChg chg="addSp delSp modSp del mod">
        <pc:chgData name="chidchom kanchula" userId="19bf008549ca347f" providerId="LiveId" clId="{0B680BBF-9154-4F9F-9C69-B13F2434945E}" dt="2023-07-13T09:48:39.658" v="5" actId="47"/>
        <pc:sldMkLst>
          <pc:docMk/>
          <pc:sldMk cId="938587536" sldId="294"/>
        </pc:sldMkLst>
        <pc:spChg chg="del">
          <ac:chgData name="chidchom kanchula" userId="19bf008549ca347f" providerId="LiveId" clId="{0B680BBF-9154-4F9F-9C69-B13F2434945E}" dt="2023-07-13T09:48:37.547" v="4" actId="478"/>
          <ac:spMkLst>
            <pc:docMk/>
            <pc:sldMk cId="938587536" sldId="294"/>
            <ac:spMk id="2" creationId="{785AC756-3087-E070-9371-20D0ABAE02C5}"/>
          </ac:spMkLst>
        </pc:spChg>
        <pc:spChg chg="add mod">
          <ac:chgData name="chidchom kanchula" userId="19bf008549ca347f" providerId="LiveId" clId="{0B680BBF-9154-4F9F-9C69-B13F2434945E}" dt="2023-07-13T09:48:37.547" v="4" actId="478"/>
          <ac:spMkLst>
            <pc:docMk/>
            <pc:sldMk cId="938587536" sldId="294"/>
            <ac:spMk id="5" creationId="{CD39656D-8A34-7691-A35C-BFED30EE43D8}"/>
          </ac:spMkLst>
        </pc:spChg>
      </pc:sldChg>
    </pc:docChg>
  </pc:docChgLst>
  <pc:docChgLst>
    <pc:chgData name="chidchom kanchula" userId="19bf008549ca347f" providerId="LiveId" clId="{2933D565-86F9-4271-BB1D-AC15250A4CA6}"/>
    <pc:docChg chg="undo custSel addSld delSld modSld">
      <pc:chgData name="chidchom kanchula" userId="19bf008549ca347f" providerId="LiveId" clId="{2933D565-86F9-4271-BB1D-AC15250A4CA6}" dt="2023-05-19T05:58:55.798" v="597" actId="47"/>
      <pc:docMkLst>
        <pc:docMk/>
      </pc:docMkLst>
      <pc:sldChg chg="addSp modSp mod">
        <pc:chgData name="chidchom kanchula" userId="19bf008549ca347f" providerId="LiveId" clId="{2933D565-86F9-4271-BB1D-AC15250A4CA6}" dt="2023-05-19T05:33:48.915" v="595" actId="1076"/>
        <pc:sldMkLst>
          <pc:docMk/>
          <pc:sldMk cId="673078112" sldId="257"/>
        </pc:sldMkLst>
        <pc:spChg chg="mod">
          <ac:chgData name="chidchom kanchula" userId="19bf008549ca347f" providerId="LiveId" clId="{2933D565-86F9-4271-BB1D-AC15250A4CA6}" dt="2023-05-19T05:32:41.355" v="579" actId="14100"/>
          <ac:spMkLst>
            <pc:docMk/>
            <pc:sldMk cId="673078112" sldId="257"/>
            <ac:spMk id="2" creationId="{F1B1835F-95C2-8A89-F9AC-40F68B48AA04}"/>
          </ac:spMkLst>
        </pc:spChg>
        <pc:picChg chg="add mod">
          <ac:chgData name="chidchom kanchula" userId="19bf008549ca347f" providerId="LiveId" clId="{2933D565-86F9-4271-BB1D-AC15250A4CA6}" dt="2023-05-19T05:33:33.492" v="591" actId="1076"/>
          <ac:picMkLst>
            <pc:docMk/>
            <pc:sldMk cId="673078112" sldId="257"/>
            <ac:picMk id="4" creationId="{7F9BAF47-D9F8-552C-54D6-21BB74AD62B9}"/>
          </ac:picMkLst>
        </pc:picChg>
        <pc:picChg chg="add mod">
          <ac:chgData name="chidchom kanchula" userId="19bf008549ca347f" providerId="LiveId" clId="{2933D565-86F9-4271-BB1D-AC15250A4CA6}" dt="2023-05-19T05:33:48.915" v="595" actId="1076"/>
          <ac:picMkLst>
            <pc:docMk/>
            <pc:sldMk cId="673078112" sldId="257"/>
            <ac:picMk id="5" creationId="{5E7230E3-27E4-8EF2-0227-9AE2653C044D}"/>
          </ac:picMkLst>
        </pc:picChg>
        <pc:picChg chg="add mod">
          <ac:chgData name="chidchom kanchula" userId="19bf008549ca347f" providerId="LiveId" clId="{2933D565-86F9-4271-BB1D-AC15250A4CA6}" dt="2023-05-19T05:33:31.542" v="590" actId="1076"/>
          <ac:picMkLst>
            <pc:docMk/>
            <pc:sldMk cId="673078112" sldId="257"/>
            <ac:picMk id="6" creationId="{DFCD28B7-712A-8AE8-BB49-22A03319DFF3}"/>
          </ac:picMkLst>
        </pc:picChg>
        <pc:picChg chg="add mod">
          <ac:chgData name="chidchom kanchula" userId="19bf008549ca347f" providerId="LiveId" clId="{2933D565-86F9-4271-BB1D-AC15250A4CA6}" dt="2023-05-19T05:33:38.064" v="594" actId="1076"/>
          <ac:picMkLst>
            <pc:docMk/>
            <pc:sldMk cId="673078112" sldId="257"/>
            <ac:picMk id="7" creationId="{B264F60C-122E-F3ED-7B2F-9913874E94DF}"/>
          </ac:picMkLst>
        </pc:picChg>
      </pc:sldChg>
      <pc:sldChg chg="del">
        <pc:chgData name="chidchom kanchula" userId="19bf008549ca347f" providerId="LiveId" clId="{2933D565-86F9-4271-BB1D-AC15250A4CA6}" dt="2023-05-12T07:38:46.786" v="2" actId="47"/>
        <pc:sldMkLst>
          <pc:docMk/>
          <pc:sldMk cId="4015417573" sldId="259"/>
        </pc:sldMkLst>
      </pc:sldChg>
      <pc:sldChg chg="modSp mod">
        <pc:chgData name="chidchom kanchula" userId="19bf008549ca347f" providerId="LiveId" clId="{2933D565-86F9-4271-BB1D-AC15250A4CA6}" dt="2023-05-19T03:57:27.070" v="516" actId="14861"/>
        <pc:sldMkLst>
          <pc:docMk/>
          <pc:sldMk cId="2392816514" sldId="260"/>
        </pc:sldMkLst>
        <pc:spChg chg="mod">
          <ac:chgData name="chidchom kanchula" userId="19bf008549ca347f" providerId="LiveId" clId="{2933D565-86F9-4271-BB1D-AC15250A4CA6}" dt="2023-05-19T03:54:59.583" v="514" actId="1076"/>
          <ac:spMkLst>
            <pc:docMk/>
            <pc:sldMk cId="2392816514" sldId="260"/>
            <ac:spMk id="2" creationId="{E2A1CE15-0ED7-F393-FD1D-379378E2A4D7}"/>
          </ac:spMkLst>
        </pc:spChg>
        <pc:spChg chg="mod">
          <ac:chgData name="chidchom kanchula" userId="19bf008549ca347f" providerId="LiveId" clId="{2933D565-86F9-4271-BB1D-AC15250A4CA6}" dt="2023-05-19T03:57:27.070" v="516" actId="14861"/>
          <ac:spMkLst>
            <pc:docMk/>
            <pc:sldMk cId="2392816514" sldId="260"/>
            <ac:spMk id="3" creationId="{9066421D-58DD-ACCC-A958-5C1C20EC1E44}"/>
          </ac:spMkLst>
        </pc:spChg>
      </pc:sldChg>
      <pc:sldChg chg="addSp modSp mod">
        <pc:chgData name="chidchom kanchula" userId="19bf008549ca347f" providerId="LiveId" clId="{2933D565-86F9-4271-BB1D-AC15250A4CA6}" dt="2023-05-19T04:51:18.284" v="527" actId="1076"/>
        <pc:sldMkLst>
          <pc:docMk/>
          <pc:sldMk cId="4210678149" sldId="261"/>
        </pc:sldMkLst>
        <pc:spChg chg="mod">
          <ac:chgData name="chidchom kanchula" userId="19bf008549ca347f" providerId="LiveId" clId="{2933D565-86F9-4271-BB1D-AC15250A4CA6}" dt="2023-05-19T03:54:30.412" v="509" actId="20577"/>
          <ac:spMkLst>
            <pc:docMk/>
            <pc:sldMk cId="4210678149" sldId="261"/>
            <ac:spMk id="2" creationId="{D06FC154-D7F5-8CE4-D78F-3E2C996AD04A}"/>
          </ac:spMkLst>
        </pc:spChg>
        <pc:picChg chg="add mod">
          <ac:chgData name="chidchom kanchula" userId="19bf008549ca347f" providerId="LiveId" clId="{2933D565-86F9-4271-BB1D-AC15250A4CA6}" dt="2023-05-19T04:13:41.512" v="520" actId="1076"/>
          <ac:picMkLst>
            <pc:docMk/>
            <pc:sldMk cId="4210678149" sldId="261"/>
            <ac:picMk id="3" creationId="{E0B90E7D-E0D7-5909-284A-0840C478D950}"/>
          </ac:picMkLst>
        </pc:picChg>
        <pc:picChg chg="add mod">
          <ac:chgData name="chidchom kanchula" userId="19bf008549ca347f" providerId="LiveId" clId="{2933D565-86F9-4271-BB1D-AC15250A4CA6}" dt="2023-05-19T04:51:18.284" v="527" actId="1076"/>
          <ac:picMkLst>
            <pc:docMk/>
            <pc:sldMk cId="4210678149" sldId="261"/>
            <ac:picMk id="4" creationId="{6672CD01-DA52-1140-CBF4-820048E8E8B6}"/>
          </ac:picMkLst>
        </pc:picChg>
      </pc:sldChg>
      <pc:sldChg chg="modSp mod">
        <pc:chgData name="chidchom kanchula" userId="19bf008549ca347f" providerId="LiveId" clId="{2933D565-86F9-4271-BB1D-AC15250A4CA6}" dt="2023-05-12T07:38:44.271" v="1" actId="1076"/>
        <pc:sldMkLst>
          <pc:docMk/>
          <pc:sldMk cId="3470531190" sldId="270"/>
        </pc:sldMkLst>
        <pc:spChg chg="mod">
          <ac:chgData name="chidchom kanchula" userId="19bf008549ca347f" providerId="LiveId" clId="{2933D565-86F9-4271-BB1D-AC15250A4CA6}" dt="2023-05-12T07:38:44.271" v="1" actId="1076"/>
          <ac:spMkLst>
            <pc:docMk/>
            <pc:sldMk cId="3470531190" sldId="270"/>
            <ac:spMk id="3" creationId="{D2110696-0544-3D27-8D35-76B407DC6906}"/>
          </ac:spMkLst>
        </pc:spChg>
      </pc:sldChg>
      <pc:sldChg chg="modSp new mod">
        <pc:chgData name="chidchom kanchula" userId="19bf008549ca347f" providerId="LiveId" clId="{2933D565-86F9-4271-BB1D-AC15250A4CA6}" dt="2023-05-12T07:44:50.103" v="49" actId="14100"/>
        <pc:sldMkLst>
          <pc:docMk/>
          <pc:sldMk cId="783819526" sldId="276"/>
        </pc:sldMkLst>
        <pc:spChg chg="mod">
          <ac:chgData name="chidchom kanchula" userId="19bf008549ca347f" providerId="LiveId" clId="{2933D565-86F9-4271-BB1D-AC15250A4CA6}" dt="2023-05-12T07:44:45.857" v="48" actId="207"/>
          <ac:spMkLst>
            <pc:docMk/>
            <pc:sldMk cId="783819526" sldId="276"/>
            <ac:spMk id="2" creationId="{0FDC6F1E-644B-464F-CE66-96D38DC5487F}"/>
          </ac:spMkLst>
        </pc:spChg>
        <pc:spChg chg="mod">
          <ac:chgData name="chidchom kanchula" userId="19bf008549ca347f" providerId="LiveId" clId="{2933D565-86F9-4271-BB1D-AC15250A4CA6}" dt="2023-05-12T07:44:50.103" v="49" actId="14100"/>
          <ac:spMkLst>
            <pc:docMk/>
            <pc:sldMk cId="783819526" sldId="276"/>
            <ac:spMk id="3" creationId="{1A9A16C0-6922-9D4A-82C2-7200E934ACDA}"/>
          </ac:spMkLst>
        </pc:spChg>
      </pc:sldChg>
      <pc:sldChg chg="modSp new mod">
        <pc:chgData name="chidchom kanchula" userId="19bf008549ca347f" providerId="LiveId" clId="{2933D565-86F9-4271-BB1D-AC15250A4CA6}" dt="2023-05-12T07:44:36.591" v="46" actId="255"/>
        <pc:sldMkLst>
          <pc:docMk/>
          <pc:sldMk cId="1273047155" sldId="277"/>
        </pc:sldMkLst>
        <pc:spChg chg="mod">
          <ac:chgData name="chidchom kanchula" userId="19bf008549ca347f" providerId="LiveId" clId="{2933D565-86F9-4271-BB1D-AC15250A4CA6}" dt="2023-05-12T07:44:31.545" v="45" actId="207"/>
          <ac:spMkLst>
            <pc:docMk/>
            <pc:sldMk cId="1273047155" sldId="277"/>
            <ac:spMk id="2" creationId="{C605FADF-B194-D9EE-BF1D-4236CB10C646}"/>
          </ac:spMkLst>
        </pc:spChg>
        <pc:spChg chg="mod">
          <ac:chgData name="chidchom kanchula" userId="19bf008549ca347f" providerId="LiveId" clId="{2933D565-86F9-4271-BB1D-AC15250A4CA6}" dt="2023-05-12T07:44:36.591" v="46" actId="255"/>
          <ac:spMkLst>
            <pc:docMk/>
            <pc:sldMk cId="1273047155" sldId="277"/>
            <ac:spMk id="3" creationId="{885438E4-A9EB-2378-84FD-5EFAE7AADB27}"/>
          </ac:spMkLst>
        </pc:spChg>
      </pc:sldChg>
      <pc:sldChg chg="modSp new mod">
        <pc:chgData name="chidchom kanchula" userId="19bf008549ca347f" providerId="LiveId" clId="{2933D565-86F9-4271-BB1D-AC15250A4CA6}" dt="2023-05-12T07:44:25.099" v="43" actId="207"/>
        <pc:sldMkLst>
          <pc:docMk/>
          <pc:sldMk cId="3366255327" sldId="278"/>
        </pc:sldMkLst>
        <pc:spChg chg="mod">
          <ac:chgData name="chidchom kanchula" userId="19bf008549ca347f" providerId="LiveId" clId="{2933D565-86F9-4271-BB1D-AC15250A4CA6}" dt="2023-05-12T07:44:25.099" v="43" actId="207"/>
          <ac:spMkLst>
            <pc:docMk/>
            <pc:sldMk cId="3366255327" sldId="278"/>
            <ac:spMk id="2" creationId="{65414BE7-BFB8-D964-949A-AC5B39F0FD1A}"/>
          </ac:spMkLst>
        </pc:spChg>
        <pc:spChg chg="mod">
          <ac:chgData name="chidchom kanchula" userId="19bf008549ca347f" providerId="LiveId" clId="{2933D565-86F9-4271-BB1D-AC15250A4CA6}" dt="2023-05-12T07:44:16.812" v="41" actId="14100"/>
          <ac:spMkLst>
            <pc:docMk/>
            <pc:sldMk cId="3366255327" sldId="278"/>
            <ac:spMk id="3" creationId="{D32EDD27-0636-25F9-D792-187ECC9D3708}"/>
          </ac:spMkLst>
        </pc:spChg>
      </pc:sldChg>
      <pc:sldChg chg="delSp modSp new mod">
        <pc:chgData name="chidchom kanchula" userId="19bf008549ca347f" providerId="LiveId" clId="{2933D565-86F9-4271-BB1D-AC15250A4CA6}" dt="2023-05-12T07:48:04.052" v="76" actId="207"/>
        <pc:sldMkLst>
          <pc:docMk/>
          <pc:sldMk cId="3274849288" sldId="279"/>
        </pc:sldMkLst>
        <pc:spChg chg="del">
          <ac:chgData name="chidchom kanchula" userId="19bf008549ca347f" providerId="LiveId" clId="{2933D565-86F9-4271-BB1D-AC15250A4CA6}" dt="2023-05-12T07:42:55.172" v="15" actId="478"/>
          <ac:spMkLst>
            <pc:docMk/>
            <pc:sldMk cId="3274849288" sldId="279"/>
            <ac:spMk id="2" creationId="{77FE0AF5-288F-DA5F-0289-CA6E594C69E7}"/>
          </ac:spMkLst>
        </pc:spChg>
        <pc:spChg chg="mod">
          <ac:chgData name="chidchom kanchula" userId="19bf008549ca347f" providerId="LiveId" clId="{2933D565-86F9-4271-BB1D-AC15250A4CA6}" dt="2023-05-12T07:48:04.052" v="76" actId="207"/>
          <ac:spMkLst>
            <pc:docMk/>
            <pc:sldMk cId="3274849288" sldId="279"/>
            <ac:spMk id="3" creationId="{B41D1A9F-FBA7-E347-0BA8-C310F6102DBB}"/>
          </ac:spMkLst>
        </pc:spChg>
      </pc:sldChg>
      <pc:sldChg chg="modSp new mod">
        <pc:chgData name="chidchom kanchula" userId="19bf008549ca347f" providerId="LiveId" clId="{2933D565-86F9-4271-BB1D-AC15250A4CA6}" dt="2023-05-12T07:51:41.457" v="122" actId="403"/>
        <pc:sldMkLst>
          <pc:docMk/>
          <pc:sldMk cId="2009417985" sldId="280"/>
        </pc:sldMkLst>
        <pc:spChg chg="mod">
          <ac:chgData name="chidchom kanchula" userId="19bf008549ca347f" providerId="LiveId" clId="{2933D565-86F9-4271-BB1D-AC15250A4CA6}" dt="2023-05-12T07:47:07.536" v="74" actId="1076"/>
          <ac:spMkLst>
            <pc:docMk/>
            <pc:sldMk cId="2009417985" sldId="280"/>
            <ac:spMk id="2" creationId="{F2888786-6ADA-F027-01E0-0F2B5E294E15}"/>
          </ac:spMkLst>
        </pc:spChg>
        <pc:spChg chg="mod">
          <ac:chgData name="chidchom kanchula" userId="19bf008549ca347f" providerId="LiveId" clId="{2933D565-86F9-4271-BB1D-AC15250A4CA6}" dt="2023-05-12T07:51:41.457" v="122" actId="403"/>
          <ac:spMkLst>
            <pc:docMk/>
            <pc:sldMk cId="2009417985" sldId="280"/>
            <ac:spMk id="3" creationId="{647CDE9C-FAB7-854F-6062-BFEE3D61097A}"/>
          </ac:spMkLst>
        </pc:spChg>
      </pc:sldChg>
      <pc:sldChg chg="modSp new mod">
        <pc:chgData name="chidchom kanchula" userId="19bf008549ca347f" providerId="LiveId" clId="{2933D565-86F9-4271-BB1D-AC15250A4CA6}" dt="2023-05-12T07:51:33.762" v="120" actId="207"/>
        <pc:sldMkLst>
          <pc:docMk/>
          <pc:sldMk cId="3717039906" sldId="281"/>
        </pc:sldMkLst>
        <pc:spChg chg="mod">
          <ac:chgData name="chidchom kanchula" userId="19bf008549ca347f" providerId="LiveId" clId="{2933D565-86F9-4271-BB1D-AC15250A4CA6}" dt="2023-05-12T07:51:33.762" v="120" actId="207"/>
          <ac:spMkLst>
            <pc:docMk/>
            <pc:sldMk cId="3717039906" sldId="281"/>
            <ac:spMk id="2" creationId="{DD2FED2F-D647-EC25-9D55-330E39D7A44A}"/>
          </ac:spMkLst>
        </pc:spChg>
        <pc:spChg chg="mod">
          <ac:chgData name="chidchom kanchula" userId="19bf008549ca347f" providerId="LiveId" clId="{2933D565-86F9-4271-BB1D-AC15250A4CA6}" dt="2023-05-12T07:50:20.608" v="106" actId="20577"/>
          <ac:spMkLst>
            <pc:docMk/>
            <pc:sldMk cId="3717039906" sldId="281"/>
            <ac:spMk id="3" creationId="{64BFBD17-33CC-EE19-0B7F-E5478779786A}"/>
          </ac:spMkLst>
        </pc:spChg>
      </pc:sldChg>
      <pc:sldChg chg="modSp new mod">
        <pc:chgData name="chidchom kanchula" userId="19bf008549ca347f" providerId="LiveId" clId="{2933D565-86F9-4271-BB1D-AC15250A4CA6}" dt="2023-05-12T07:52:07.996" v="129" actId="20577"/>
        <pc:sldMkLst>
          <pc:docMk/>
          <pc:sldMk cId="3901511558" sldId="282"/>
        </pc:sldMkLst>
        <pc:spChg chg="mod">
          <ac:chgData name="chidchom kanchula" userId="19bf008549ca347f" providerId="LiveId" clId="{2933D565-86F9-4271-BB1D-AC15250A4CA6}" dt="2023-05-12T07:51:23.541" v="118" actId="14100"/>
          <ac:spMkLst>
            <pc:docMk/>
            <pc:sldMk cId="3901511558" sldId="282"/>
            <ac:spMk id="2" creationId="{78884889-2F1F-CD06-E7ED-BCD569361091}"/>
          </ac:spMkLst>
        </pc:spChg>
        <pc:spChg chg="mod">
          <ac:chgData name="chidchom kanchula" userId="19bf008549ca347f" providerId="LiveId" clId="{2933D565-86F9-4271-BB1D-AC15250A4CA6}" dt="2023-05-12T07:52:07.996" v="129" actId="20577"/>
          <ac:spMkLst>
            <pc:docMk/>
            <pc:sldMk cId="3901511558" sldId="282"/>
            <ac:spMk id="3" creationId="{4332348C-9524-4562-7D25-E6A92CAB6537}"/>
          </ac:spMkLst>
        </pc:spChg>
      </pc:sldChg>
      <pc:sldChg chg="modSp new mod">
        <pc:chgData name="chidchom kanchula" userId="19bf008549ca347f" providerId="LiveId" clId="{2933D565-86F9-4271-BB1D-AC15250A4CA6}" dt="2023-05-12T07:52:51.783" v="139" actId="14100"/>
        <pc:sldMkLst>
          <pc:docMk/>
          <pc:sldMk cId="747193751" sldId="283"/>
        </pc:sldMkLst>
        <pc:spChg chg="mod">
          <ac:chgData name="chidchom kanchula" userId="19bf008549ca347f" providerId="LiveId" clId="{2933D565-86F9-4271-BB1D-AC15250A4CA6}" dt="2023-05-12T07:52:51.783" v="139" actId="14100"/>
          <ac:spMkLst>
            <pc:docMk/>
            <pc:sldMk cId="747193751" sldId="283"/>
            <ac:spMk id="2" creationId="{3C679D92-338D-3BE6-F035-EBE308D33A64}"/>
          </ac:spMkLst>
        </pc:spChg>
        <pc:spChg chg="mod">
          <ac:chgData name="chidchom kanchula" userId="19bf008549ca347f" providerId="LiveId" clId="{2933D565-86F9-4271-BB1D-AC15250A4CA6}" dt="2023-05-12T07:52:42.151" v="135" actId="13904"/>
          <ac:spMkLst>
            <pc:docMk/>
            <pc:sldMk cId="747193751" sldId="283"/>
            <ac:spMk id="3" creationId="{E1E291D0-DABA-DF62-B5AF-52BBD5CA8EF0}"/>
          </ac:spMkLst>
        </pc:spChg>
      </pc:sldChg>
      <pc:sldChg chg="modSp new mod">
        <pc:chgData name="chidchom kanchula" userId="19bf008549ca347f" providerId="LiveId" clId="{2933D565-86F9-4271-BB1D-AC15250A4CA6}" dt="2023-05-12T07:53:34.845" v="149" actId="14100"/>
        <pc:sldMkLst>
          <pc:docMk/>
          <pc:sldMk cId="2803952539" sldId="284"/>
        </pc:sldMkLst>
        <pc:spChg chg="mod">
          <ac:chgData name="chidchom kanchula" userId="19bf008549ca347f" providerId="LiveId" clId="{2933D565-86F9-4271-BB1D-AC15250A4CA6}" dt="2023-05-12T07:53:16.393" v="143" actId="207"/>
          <ac:spMkLst>
            <pc:docMk/>
            <pc:sldMk cId="2803952539" sldId="284"/>
            <ac:spMk id="2" creationId="{A83C3189-122B-2544-684C-6EA0D35E98FF}"/>
          </ac:spMkLst>
        </pc:spChg>
        <pc:spChg chg="mod">
          <ac:chgData name="chidchom kanchula" userId="19bf008549ca347f" providerId="LiveId" clId="{2933D565-86F9-4271-BB1D-AC15250A4CA6}" dt="2023-05-12T07:53:34.845" v="149" actId="14100"/>
          <ac:spMkLst>
            <pc:docMk/>
            <pc:sldMk cId="2803952539" sldId="284"/>
            <ac:spMk id="3" creationId="{56ED0ECD-7F48-E039-FEE4-F97EF41D4966}"/>
          </ac:spMkLst>
        </pc:spChg>
      </pc:sldChg>
      <pc:sldChg chg="modSp new mod">
        <pc:chgData name="chidchom kanchula" userId="19bf008549ca347f" providerId="LiveId" clId="{2933D565-86F9-4271-BB1D-AC15250A4CA6}" dt="2023-05-12T07:54:23.304" v="162" actId="14100"/>
        <pc:sldMkLst>
          <pc:docMk/>
          <pc:sldMk cId="952766866" sldId="285"/>
        </pc:sldMkLst>
        <pc:spChg chg="mod">
          <ac:chgData name="chidchom kanchula" userId="19bf008549ca347f" providerId="LiveId" clId="{2933D565-86F9-4271-BB1D-AC15250A4CA6}" dt="2023-05-12T07:54:06.136" v="156" actId="207"/>
          <ac:spMkLst>
            <pc:docMk/>
            <pc:sldMk cId="952766866" sldId="285"/>
            <ac:spMk id="2" creationId="{EC8C91FF-5D14-DD26-19B6-58384A326043}"/>
          </ac:spMkLst>
        </pc:spChg>
        <pc:spChg chg="mod">
          <ac:chgData name="chidchom kanchula" userId="19bf008549ca347f" providerId="LiveId" clId="{2933D565-86F9-4271-BB1D-AC15250A4CA6}" dt="2023-05-12T07:54:23.304" v="162" actId="14100"/>
          <ac:spMkLst>
            <pc:docMk/>
            <pc:sldMk cId="952766866" sldId="285"/>
            <ac:spMk id="3" creationId="{EC75ED44-4522-0F86-019E-172257F37A33}"/>
          </ac:spMkLst>
        </pc:spChg>
      </pc:sldChg>
      <pc:sldChg chg="modSp new mod">
        <pc:chgData name="chidchom kanchula" userId="19bf008549ca347f" providerId="LiveId" clId="{2933D565-86F9-4271-BB1D-AC15250A4CA6}" dt="2023-05-12T07:55:35.988" v="183" actId="20577"/>
        <pc:sldMkLst>
          <pc:docMk/>
          <pc:sldMk cId="1372612257" sldId="286"/>
        </pc:sldMkLst>
        <pc:spChg chg="mod">
          <ac:chgData name="chidchom kanchula" userId="19bf008549ca347f" providerId="LiveId" clId="{2933D565-86F9-4271-BB1D-AC15250A4CA6}" dt="2023-05-12T07:54:51.439" v="169" actId="207"/>
          <ac:spMkLst>
            <pc:docMk/>
            <pc:sldMk cId="1372612257" sldId="286"/>
            <ac:spMk id="2" creationId="{DAD0CE9E-C838-46B7-4905-F597ABB2EF99}"/>
          </ac:spMkLst>
        </pc:spChg>
        <pc:spChg chg="mod">
          <ac:chgData name="chidchom kanchula" userId="19bf008549ca347f" providerId="LiveId" clId="{2933D565-86F9-4271-BB1D-AC15250A4CA6}" dt="2023-05-12T07:55:35.988" v="183" actId="20577"/>
          <ac:spMkLst>
            <pc:docMk/>
            <pc:sldMk cId="1372612257" sldId="286"/>
            <ac:spMk id="3" creationId="{D2FE1AC4-A841-9A73-6473-AE66B1A40FCF}"/>
          </ac:spMkLst>
        </pc:spChg>
      </pc:sldChg>
      <pc:sldChg chg="modSp new mod">
        <pc:chgData name="chidchom kanchula" userId="19bf008549ca347f" providerId="LiveId" clId="{2933D565-86F9-4271-BB1D-AC15250A4CA6}" dt="2023-05-12T07:56:20.035" v="200" actId="14100"/>
        <pc:sldMkLst>
          <pc:docMk/>
          <pc:sldMk cId="4096025955" sldId="287"/>
        </pc:sldMkLst>
        <pc:spChg chg="mod">
          <ac:chgData name="chidchom kanchula" userId="19bf008549ca347f" providerId="LiveId" clId="{2933D565-86F9-4271-BB1D-AC15250A4CA6}" dt="2023-05-12T07:56:02.685" v="194" actId="207"/>
          <ac:spMkLst>
            <pc:docMk/>
            <pc:sldMk cId="4096025955" sldId="287"/>
            <ac:spMk id="2" creationId="{99AAEF8D-1402-81B2-910C-20A259A55C24}"/>
          </ac:spMkLst>
        </pc:spChg>
        <pc:spChg chg="mod">
          <ac:chgData name="chidchom kanchula" userId="19bf008549ca347f" providerId="LiveId" clId="{2933D565-86F9-4271-BB1D-AC15250A4CA6}" dt="2023-05-12T07:56:20.035" v="200" actId="14100"/>
          <ac:spMkLst>
            <pc:docMk/>
            <pc:sldMk cId="4096025955" sldId="287"/>
            <ac:spMk id="3" creationId="{BB225C1C-2531-A663-2713-407F3CC16E01}"/>
          </ac:spMkLst>
        </pc:spChg>
      </pc:sldChg>
      <pc:sldChg chg="modSp new mod">
        <pc:chgData name="chidchom kanchula" userId="19bf008549ca347f" providerId="LiveId" clId="{2933D565-86F9-4271-BB1D-AC15250A4CA6}" dt="2023-05-12T07:57:09.999" v="213" actId="14100"/>
        <pc:sldMkLst>
          <pc:docMk/>
          <pc:sldMk cId="2276309904" sldId="288"/>
        </pc:sldMkLst>
        <pc:spChg chg="mod">
          <ac:chgData name="chidchom kanchula" userId="19bf008549ca347f" providerId="LiveId" clId="{2933D565-86F9-4271-BB1D-AC15250A4CA6}" dt="2023-05-12T07:56:48.547" v="207" actId="207"/>
          <ac:spMkLst>
            <pc:docMk/>
            <pc:sldMk cId="2276309904" sldId="288"/>
            <ac:spMk id="2" creationId="{73BBAE98-47CF-FA28-80DF-67111F7E44AC}"/>
          </ac:spMkLst>
        </pc:spChg>
        <pc:spChg chg="mod">
          <ac:chgData name="chidchom kanchula" userId="19bf008549ca347f" providerId="LiveId" clId="{2933D565-86F9-4271-BB1D-AC15250A4CA6}" dt="2023-05-12T07:57:09.999" v="213" actId="14100"/>
          <ac:spMkLst>
            <pc:docMk/>
            <pc:sldMk cId="2276309904" sldId="288"/>
            <ac:spMk id="3" creationId="{86FEE1F9-A3B7-1415-A602-9B6EAA97871B}"/>
          </ac:spMkLst>
        </pc:spChg>
      </pc:sldChg>
      <pc:sldChg chg="modSp new mod">
        <pc:chgData name="chidchom kanchula" userId="19bf008549ca347f" providerId="LiveId" clId="{2933D565-86F9-4271-BB1D-AC15250A4CA6}" dt="2023-05-12T07:58:04.291" v="227" actId="14100"/>
        <pc:sldMkLst>
          <pc:docMk/>
          <pc:sldMk cId="1893529302" sldId="289"/>
        </pc:sldMkLst>
        <pc:spChg chg="mod">
          <ac:chgData name="chidchom kanchula" userId="19bf008549ca347f" providerId="LiveId" clId="{2933D565-86F9-4271-BB1D-AC15250A4CA6}" dt="2023-05-12T07:57:40.722" v="220" actId="207"/>
          <ac:spMkLst>
            <pc:docMk/>
            <pc:sldMk cId="1893529302" sldId="289"/>
            <ac:spMk id="2" creationId="{0903AF84-0115-EC12-8E10-1BB017717C83}"/>
          </ac:spMkLst>
        </pc:spChg>
        <pc:spChg chg="mod">
          <ac:chgData name="chidchom kanchula" userId="19bf008549ca347f" providerId="LiveId" clId="{2933D565-86F9-4271-BB1D-AC15250A4CA6}" dt="2023-05-12T07:58:04.291" v="227" actId="14100"/>
          <ac:spMkLst>
            <pc:docMk/>
            <pc:sldMk cId="1893529302" sldId="289"/>
            <ac:spMk id="3" creationId="{3E58EBF8-B560-96B8-5717-02B972EFADEF}"/>
          </ac:spMkLst>
        </pc:spChg>
      </pc:sldChg>
      <pc:sldChg chg="modSp new mod">
        <pc:chgData name="chidchom kanchula" userId="19bf008549ca347f" providerId="LiveId" clId="{2933D565-86F9-4271-BB1D-AC15250A4CA6}" dt="2023-05-12T08:08:12.418" v="343" actId="1076"/>
        <pc:sldMkLst>
          <pc:docMk/>
          <pc:sldMk cId="1400827811" sldId="290"/>
        </pc:sldMkLst>
        <pc:spChg chg="mod">
          <ac:chgData name="chidchom kanchula" userId="19bf008549ca347f" providerId="LiveId" clId="{2933D565-86F9-4271-BB1D-AC15250A4CA6}" dt="2023-05-12T08:08:12.418" v="343" actId="1076"/>
          <ac:spMkLst>
            <pc:docMk/>
            <pc:sldMk cId="1400827811" sldId="290"/>
            <ac:spMk id="2" creationId="{D0AB79A9-F822-0740-C471-6C32F1EAD4BA}"/>
          </ac:spMkLst>
        </pc:spChg>
        <pc:spChg chg="mod">
          <ac:chgData name="chidchom kanchula" userId="19bf008549ca347f" providerId="LiveId" clId="{2933D565-86F9-4271-BB1D-AC15250A4CA6}" dt="2023-05-12T08:08:00.629" v="342" actId="20577"/>
          <ac:spMkLst>
            <pc:docMk/>
            <pc:sldMk cId="1400827811" sldId="290"/>
            <ac:spMk id="3" creationId="{E7676801-BC23-8282-768C-5E267766CD9C}"/>
          </ac:spMkLst>
        </pc:spChg>
      </pc:sldChg>
      <pc:sldChg chg="delSp modSp new mod">
        <pc:chgData name="chidchom kanchula" userId="19bf008549ca347f" providerId="LiveId" clId="{2933D565-86F9-4271-BB1D-AC15250A4CA6}" dt="2023-05-12T08:05:43.752" v="317" actId="403"/>
        <pc:sldMkLst>
          <pc:docMk/>
          <pc:sldMk cId="1592790967" sldId="291"/>
        </pc:sldMkLst>
        <pc:spChg chg="del mod">
          <ac:chgData name="chidchom kanchula" userId="19bf008549ca347f" providerId="LiveId" clId="{2933D565-86F9-4271-BB1D-AC15250A4CA6}" dt="2023-05-12T07:59:46.408" v="235" actId="478"/>
          <ac:spMkLst>
            <pc:docMk/>
            <pc:sldMk cId="1592790967" sldId="291"/>
            <ac:spMk id="2" creationId="{ED73778A-5A19-3C6B-5C87-A62EA25EAA43}"/>
          </ac:spMkLst>
        </pc:spChg>
        <pc:spChg chg="mod">
          <ac:chgData name="chidchom kanchula" userId="19bf008549ca347f" providerId="LiveId" clId="{2933D565-86F9-4271-BB1D-AC15250A4CA6}" dt="2023-05-12T08:05:43.752" v="317" actId="403"/>
          <ac:spMkLst>
            <pc:docMk/>
            <pc:sldMk cId="1592790967" sldId="291"/>
            <ac:spMk id="3" creationId="{7ADC13BA-15CA-5E71-3566-56760C214405}"/>
          </ac:spMkLst>
        </pc:spChg>
        <pc:spChg chg="mod">
          <ac:chgData name="chidchom kanchula" userId="19bf008549ca347f" providerId="LiveId" clId="{2933D565-86F9-4271-BB1D-AC15250A4CA6}" dt="2023-05-12T08:04:10.866" v="282" actId="1582"/>
          <ac:spMkLst>
            <pc:docMk/>
            <pc:sldMk cId="1592790967" sldId="291"/>
            <ac:spMk id="4" creationId="{E6216A68-7D97-02B1-626C-0B88B65D52F7}"/>
          </ac:spMkLst>
        </pc:spChg>
        <pc:spChg chg="mod">
          <ac:chgData name="chidchom kanchula" userId="19bf008549ca347f" providerId="LiveId" clId="{2933D565-86F9-4271-BB1D-AC15250A4CA6}" dt="2023-05-12T08:05:36.854" v="315" actId="27636"/>
          <ac:spMkLst>
            <pc:docMk/>
            <pc:sldMk cId="1592790967" sldId="291"/>
            <ac:spMk id="5" creationId="{451BE1C7-BB17-3D9F-64D5-48AA1EA9F3DD}"/>
          </ac:spMkLst>
        </pc:spChg>
        <pc:spChg chg="mod">
          <ac:chgData name="chidchom kanchula" userId="19bf008549ca347f" providerId="LiveId" clId="{2933D565-86F9-4271-BB1D-AC15250A4CA6}" dt="2023-05-12T08:04:01.689" v="280"/>
          <ac:spMkLst>
            <pc:docMk/>
            <pc:sldMk cId="1592790967" sldId="291"/>
            <ac:spMk id="6" creationId="{0E4679F1-FBAA-C175-DB59-EC6BB25D6A88}"/>
          </ac:spMkLst>
        </pc:spChg>
      </pc:sldChg>
      <pc:sldChg chg="modSp new mod">
        <pc:chgData name="chidchom kanchula" userId="19bf008549ca347f" providerId="LiveId" clId="{2933D565-86F9-4271-BB1D-AC15250A4CA6}" dt="2023-05-12T08:09:28.866" v="364" actId="1076"/>
        <pc:sldMkLst>
          <pc:docMk/>
          <pc:sldMk cId="4227982017" sldId="292"/>
        </pc:sldMkLst>
        <pc:spChg chg="mod">
          <ac:chgData name="chidchom kanchula" userId="19bf008549ca347f" providerId="LiveId" clId="{2933D565-86F9-4271-BB1D-AC15250A4CA6}" dt="2023-05-12T08:09:28.866" v="364" actId="1076"/>
          <ac:spMkLst>
            <pc:docMk/>
            <pc:sldMk cId="4227982017" sldId="292"/>
            <ac:spMk id="2" creationId="{F7122F32-05D8-69DD-6BC2-585409CFDDC4}"/>
          </ac:spMkLst>
        </pc:spChg>
        <pc:spChg chg="mod">
          <ac:chgData name="chidchom kanchula" userId="19bf008549ca347f" providerId="LiveId" clId="{2933D565-86F9-4271-BB1D-AC15250A4CA6}" dt="2023-05-12T08:09:15.572" v="363" actId="20577"/>
          <ac:spMkLst>
            <pc:docMk/>
            <pc:sldMk cId="4227982017" sldId="292"/>
            <ac:spMk id="3" creationId="{D3B89666-089B-0722-E407-5B1259B01D07}"/>
          </ac:spMkLst>
        </pc:spChg>
      </pc:sldChg>
      <pc:sldChg chg="addSp modSp new mod">
        <pc:chgData name="chidchom kanchula" userId="19bf008549ca347f" providerId="LiveId" clId="{2933D565-86F9-4271-BB1D-AC15250A4CA6}" dt="2023-05-19T04:52:13.409" v="537" actId="1076"/>
        <pc:sldMkLst>
          <pc:docMk/>
          <pc:sldMk cId="2119777967" sldId="293"/>
        </pc:sldMkLst>
        <pc:spChg chg="mod">
          <ac:chgData name="chidchom kanchula" userId="19bf008549ca347f" providerId="LiveId" clId="{2933D565-86F9-4271-BB1D-AC15250A4CA6}" dt="2023-05-12T08:13:45.985" v="469" actId="207"/>
          <ac:spMkLst>
            <pc:docMk/>
            <pc:sldMk cId="2119777967" sldId="293"/>
            <ac:spMk id="2" creationId="{58046FB5-7DAD-1340-3E46-BCA71D401BBE}"/>
          </ac:spMkLst>
        </pc:spChg>
        <pc:spChg chg="mod">
          <ac:chgData name="chidchom kanchula" userId="19bf008549ca347f" providerId="LiveId" clId="{2933D565-86F9-4271-BB1D-AC15250A4CA6}" dt="2023-05-12T08:13:50.116" v="470" actId="1076"/>
          <ac:spMkLst>
            <pc:docMk/>
            <pc:sldMk cId="2119777967" sldId="293"/>
            <ac:spMk id="3" creationId="{8780FA48-C8AF-2BCE-B5F6-93A172617878}"/>
          </ac:spMkLst>
        </pc:spChg>
        <pc:picChg chg="add mod">
          <ac:chgData name="chidchom kanchula" userId="19bf008549ca347f" providerId="LiveId" clId="{2933D565-86F9-4271-BB1D-AC15250A4CA6}" dt="2023-05-19T04:51:29.477" v="530" actId="1076"/>
          <ac:picMkLst>
            <pc:docMk/>
            <pc:sldMk cId="2119777967" sldId="293"/>
            <ac:picMk id="4" creationId="{8C1FBA8B-236B-E319-EBC0-5D2437D0F630}"/>
          </ac:picMkLst>
        </pc:picChg>
        <pc:picChg chg="add mod">
          <ac:chgData name="chidchom kanchula" userId="19bf008549ca347f" providerId="LiveId" clId="{2933D565-86F9-4271-BB1D-AC15250A4CA6}" dt="2023-05-19T04:51:54.852" v="534" actId="1076"/>
          <ac:picMkLst>
            <pc:docMk/>
            <pc:sldMk cId="2119777967" sldId="293"/>
            <ac:picMk id="5" creationId="{415486DD-E548-F7B7-FBF4-24E4848A77AE}"/>
          </ac:picMkLst>
        </pc:picChg>
        <pc:picChg chg="add mod">
          <ac:chgData name="chidchom kanchula" userId="19bf008549ca347f" providerId="LiveId" clId="{2933D565-86F9-4271-BB1D-AC15250A4CA6}" dt="2023-05-19T04:52:13.409" v="537" actId="1076"/>
          <ac:picMkLst>
            <pc:docMk/>
            <pc:sldMk cId="2119777967" sldId="293"/>
            <ac:picMk id="6" creationId="{3CAE6320-5CEF-ACE7-F199-F2B83897D7BB}"/>
          </ac:picMkLst>
        </pc:picChg>
      </pc:sldChg>
      <pc:sldChg chg="modSp new mod">
        <pc:chgData name="chidchom kanchula" userId="19bf008549ca347f" providerId="LiveId" clId="{2933D565-86F9-4271-BB1D-AC15250A4CA6}" dt="2023-05-12T08:21:58.164" v="502"/>
        <pc:sldMkLst>
          <pc:docMk/>
          <pc:sldMk cId="938587536" sldId="294"/>
        </pc:sldMkLst>
        <pc:spChg chg="mod">
          <ac:chgData name="chidchom kanchula" userId="19bf008549ca347f" providerId="LiveId" clId="{2933D565-86F9-4271-BB1D-AC15250A4CA6}" dt="2023-05-12T08:21:22.496" v="497" actId="20577"/>
          <ac:spMkLst>
            <pc:docMk/>
            <pc:sldMk cId="938587536" sldId="294"/>
            <ac:spMk id="2" creationId="{785AC756-3087-E070-9371-20D0ABAE02C5}"/>
          </ac:spMkLst>
        </pc:spChg>
        <pc:spChg chg="mod">
          <ac:chgData name="chidchom kanchula" userId="19bf008549ca347f" providerId="LiveId" clId="{2933D565-86F9-4271-BB1D-AC15250A4CA6}" dt="2023-05-12T08:21:58.164" v="502"/>
          <ac:spMkLst>
            <pc:docMk/>
            <pc:sldMk cId="938587536" sldId="294"/>
            <ac:spMk id="3" creationId="{F93DCFFB-9ABE-E837-5CB2-5D693A4A40A6}"/>
          </ac:spMkLst>
        </pc:spChg>
      </pc:sldChg>
      <pc:sldChg chg="new del">
        <pc:chgData name="chidchom kanchula" userId="19bf008549ca347f" providerId="LiveId" clId="{2933D565-86F9-4271-BB1D-AC15250A4CA6}" dt="2023-05-19T05:58:55.798" v="597" actId="47"/>
        <pc:sldMkLst>
          <pc:docMk/>
          <pc:sldMk cId="2072960829" sldId="295"/>
        </pc:sldMkLst>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ส่วนหัวของส่วน">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7/13/2023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7/13/2023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7/13/2023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เนื้อหาพร้อมคำอธิบายภาพ">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DA16AA21-1863-4931-97CB-99D0A168701B}" type="datetimeFigureOut">
              <a:rPr lang="en-US" dirty="0"/>
              <a:t>7/13/2023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รูปภาพพร้อมคำอธิบายภาพ">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3772C379-9A7C-4C87-A116-CBE9F58B04C5}" type="datetimeFigureOut">
              <a:rPr lang="en-US" dirty="0"/>
              <a:t>7/13/2023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7/13/2023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1B1835F-95C2-8A89-F9AC-40F68B48AA04}"/>
              </a:ext>
            </a:extLst>
          </p:cNvPr>
          <p:cNvSpPr>
            <a:spLocks noGrp="1"/>
          </p:cNvSpPr>
          <p:nvPr>
            <p:ph type="ctrTitle"/>
          </p:nvPr>
        </p:nvSpPr>
        <p:spPr>
          <a:xfrm>
            <a:off x="802640" y="863600"/>
            <a:ext cx="11296737" cy="4081136"/>
          </a:xfrm>
        </p:spPr>
        <p:txBody>
          <a:bodyPr/>
          <a:lstStyle/>
          <a:p>
            <a:r>
              <a:rPr lang="th-TH" sz="6600" b="1" dirty="0">
                <a:solidFill>
                  <a:srgbClr val="0070C0"/>
                </a:solidFill>
              </a:rPr>
              <a:t>  </a:t>
            </a:r>
            <a:r>
              <a:rPr lang="th-TH" sz="5400" b="1" dirty="0">
                <a:solidFill>
                  <a:srgbClr val="0070C0"/>
                </a:solidFill>
              </a:rPr>
              <a:t>การจัดการกิจกรรม นันทนาการ และ </a:t>
            </a:r>
            <a:br>
              <a:rPr lang="th-TH" sz="5400" b="1" dirty="0">
                <a:solidFill>
                  <a:srgbClr val="0070C0"/>
                </a:solidFill>
              </a:rPr>
            </a:br>
            <a:r>
              <a:rPr lang="th-TH" sz="5400" b="1" dirty="0">
                <a:solidFill>
                  <a:srgbClr val="0070C0"/>
                </a:solidFill>
              </a:rPr>
              <a:t>  ความบันเทิง </a:t>
            </a:r>
            <a:endParaRPr lang="th-TH" sz="6600" b="1" dirty="0">
              <a:solidFill>
                <a:srgbClr val="0070C0"/>
              </a:solidFill>
            </a:endParaRPr>
          </a:p>
        </p:txBody>
      </p:sp>
      <p:pic>
        <p:nvPicPr>
          <p:cNvPr id="4" name="รูปภาพ 3">
            <a:extLst>
              <a:ext uri="{FF2B5EF4-FFF2-40B4-BE49-F238E27FC236}">
                <a16:creationId xmlns:a16="http://schemas.microsoft.com/office/drawing/2014/main" id="{7F9BAF47-D9F8-552C-54D6-21BB74AD62B9}"/>
              </a:ext>
            </a:extLst>
          </p:cNvPr>
          <p:cNvPicPr>
            <a:picLocks noChangeAspect="1"/>
          </p:cNvPicPr>
          <p:nvPr/>
        </p:nvPicPr>
        <p:blipFill>
          <a:blip r:embed="rId2"/>
          <a:stretch>
            <a:fillRect/>
          </a:stretch>
        </p:blipFill>
        <p:spPr>
          <a:xfrm>
            <a:off x="802640" y="4180573"/>
            <a:ext cx="3589020" cy="23986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รูปภาพ 4">
            <a:extLst>
              <a:ext uri="{FF2B5EF4-FFF2-40B4-BE49-F238E27FC236}">
                <a16:creationId xmlns:a16="http://schemas.microsoft.com/office/drawing/2014/main" id="{5E7230E3-27E4-8EF2-0227-9AE2653C044D}"/>
              </a:ext>
            </a:extLst>
          </p:cNvPr>
          <p:cNvPicPr>
            <a:picLocks noChangeAspect="1"/>
          </p:cNvPicPr>
          <p:nvPr/>
        </p:nvPicPr>
        <p:blipFill>
          <a:blip r:embed="rId3"/>
          <a:stretch>
            <a:fillRect/>
          </a:stretch>
        </p:blipFill>
        <p:spPr>
          <a:xfrm>
            <a:off x="4500102" y="3815675"/>
            <a:ext cx="2960043" cy="22581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รูปภาพ 5">
            <a:extLst>
              <a:ext uri="{FF2B5EF4-FFF2-40B4-BE49-F238E27FC236}">
                <a16:creationId xmlns:a16="http://schemas.microsoft.com/office/drawing/2014/main" id="{DFCD28B7-712A-8AE8-BB49-22A03319DFF3}"/>
              </a:ext>
            </a:extLst>
          </p:cNvPr>
          <p:cNvPicPr>
            <a:picLocks noChangeAspect="1"/>
          </p:cNvPicPr>
          <p:nvPr/>
        </p:nvPicPr>
        <p:blipFill>
          <a:blip r:embed="rId4"/>
          <a:stretch>
            <a:fillRect/>
          </a:stretch>
        </p:blipFill>
        <p:spPr>
          <a:xfrm>
            <a:off x="275502" y="245183"/>
            <a:ext cx="2926080" cy="1908956"/>
          </a:xfrm>
          <a:prstGeom prst="rect">
            <a:avLst/>
          </a:prstGeom>
          <a:ln>
            <a:noFill/>
          </a:ln>
          <a:effectLst>
            <a:softEdge rad="112500"/>
          </a:effectLst>
        </p:spPr>
      </p:pic>
      <p:pic>
        <p:nvPicPr>
          <p:cNvPr id="7" name="รูปภาพ 6">
            <a:extLst>
              <a:ext uri="{FF2B5EF4-FFF2-40B4-BE49-F238E27FC236}">
                <a16:creationId xmlns:a16="http://schemas.microsoft.com/office/drawing/2014/main" id="{B264F60C-122E-F3ED-7B2F-9913874E94DF}"/>
              </a:ext>
            </a:extLst>
          </p:cNvPr>
          <p:cNvPicPr>
            <a:picLocks noChangeAspect="1"/>
          </p:cNvPicPr>
          <p:nvPr/>
        </p:nvPicPr>
        <p:blipFill>
          <a:blip r:embed="rId5"/>
          <a:stretch>
            <a:fillRect/>
          </a:stretch>
        </p:blipFill>
        <p:spPr>
          <a:xfrm>
            <a:off x="8553079" y="245183"/>
            <a:ext cx="3363419" cy="18998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Subtitle 8">
            <a:extLst>
              <a:ext uri="{FF2B5EF4-FFF2-40B4-BE49-F238E27FC236}">
                <a16:creationId xmlns:a16="http://schemas.microsoft.com/office/drawing/2014/main" id="{E2D60476-4C8C-4264-85A2-ACF592498563}"/>
              </a:ext>
            </a:extLst>
          </p:cNvPr>
          <p:cNvSpPr>
            <a:spLocks noGrp="1"/>
          </p:cNvSpPr>
          <p:nvPr>
            <p:ph type="subTitle" idx="1"/>
          </p:nvPr>
        </p:nvSpPr>
        <p:spPr/>
        <p:txBody>
          <a:bodyPr/>
          <a:lstStyle/>
          <a:p>
            <a:endParaRPr lang="th-TH"/>
          </a:p>
        </p:txBody>
      </p:sp>
    </p:spTree>
    <p:extLst>
      <p:ext uri="{BB962C8B-B14F-4D97-AF65-F5344CB8AC3E}">
        <p14:creationId xmlns:p14="http://schemas.microsoft.com/office/powerpoint/2010/main" val="673078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5414BE7-BFB8-D964-949A-AC5B39F0FD1A}"/>
              </a:ext>
            </a:extLst>
          </p:cNvPr>
          <p:cNvSpPr>
            <a:spLocks noGrp="1"/>
          </p:cNvSpPr>
          <p:nvPr>
            <p:ph type="title"/>
          </p:nvPr>
        </p:nvSpPr>
        <p:spPr>
          <a:solidFill>
            <a:schemeClr val="accent2"/>
          </a:solidFill>
        </p:spPr>
        <p:txBody>
          <a:bodyPr/>
          <a:lstStyle/>
          <a:p>
            <a:r>
              <a:rPr lang="th-TH" dirty="0">
                <a:solidFill>
                  <a:schemeClr val="bg1">
                    <a:lumMod val="95000"/>
                  </a:schemeClr>
                </a:solidFill>
              </a:rPr>
              <a:t>1.3 แหล่งนันทนาการขององค์กรอาสาสมัคร (</a:t>
            </a:r>
            <a:r>
              <a:rPr lang="en-US" dirty="0">
                <a:solidFill>
                  <a:schemeClr val="bg1">
                    <a:lumMod val="95000"/>
                  </a:schemeClr>
                </a:solidFill>
              </a:rPr>
              <a:t>Voluntary Sector)</a:t>
            </a:r>
            <a:endParaRPr lang="th-TH" dirty="0">
              <a:solidFill>
                <a:schemeClr val="bg1">
                  <a:lumMod val="95000"/>
                </a:schemeClr>
              </a:solidFill>
            </a:endParaRPr>
          </a:p>
        </p:txBody>
      </p:sp>
      <p:sp>
        <p:nvSpPr>
          <p:cNvPr id="3" name="ตัวแทนเนื้อหา 2">
            <a:extLst>
              <a:ext uri="{FF2B5EF4-FFF2-40B4-BE49-F238E27FC236}">
                <a16:creationId xmlns:a16="http://schemas.microsoft.com/office/drawing/2014/main" id="{D32EDD27-0636-25F9-D792-187ECC9D3708}"/>
              </a:ext>
            </a:extLst>
          </p:cNvPr>
          <p:cNvSpPr>
            <a:spLocks noGrp="1"/>
          </p:cNvSpPr>
          <p:nvPr>
            <p:ph idx="1"/>
          </p:nvPr>
        </p:nvSpPr>
        <p:spPr>
          <a:xfrm>
            <a:off x="1069848" y="2121408"/>
            <a:ext cx="10736072" cy="4050792"/>
          </a:xfrm>
        </p:spPr>
        <p:txBody>
          <a:bodyPr>
            <a:normAutofit/>
          </a:bodyPr>
          <a:lstStyle/>
          <a:p>
            <a:r>
              <a:rPr lang="th-TH" sz="3600" dirty="0"/>
              <a:t>หรือ องค์กรไม่แสวงหาผลก าไรเช่น มูลนิธิสมาคมต่างๆ จะเป็นผู้ดูแลแหล่ง นันทนาการ เช่น ในประเทศอังกฤษ </a:t>
            </a:r>
            <a:r>
              <a:rPr lang="en-US" sz="3600" dirty="0"/>
              <a:t>Central Council of Physical  Recreation (CCPR) </a:t>
            </a:r>
            <a:r>
              <a:rPr lang="th-TH" sz="3600" dirty="0"/>
              <a:t>เป็นองค์การอาสาสมัครที่ส่งเสริมและสนับสนุนการ กีฬา โดยการสนับสนุนศูนย์กีฬา  (</a:t>
            </a:r>
            <a:r>
              <a:rPr lang="en-US" sz="3600" dirty="0"/>
              <a:t>Sport Club) </a:t>
            </a:r>
            <a:r>
              <a:rPr lang="th-TH" sz="3600" dirty="0"/>
              <a:t>ระดับท้องถิ่น </a:t>
            </a:r>
          </a:p>
        </p:txBody>
      </p:sp>
    </p:spTree>
    <p:extLst>
      <p:ext uri="{BB962C8B-B14F-4D97-AF65-F5344CB8AC3E}">
        <p14:creationId xmlns:p14="http://schemas.microsoft.com/office/powerpoint/2010/main" val="336625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B41D1A9F-FBA7-E347-0BA8-C310F6102DBB}"/>
              </a:ext>
            </a:extLst>
          </p:cNvPr>
          <p:cNvSpPr>
            <a:spLocks noGrp="1"/>
          </p:cNvSpPr>
          <p:nvPr>
            <p:ph idx="1"/>
          </p:nvPr>
        </p:nvSpPr>
        <p:spPr>
          <a:xfrm>
            <a:off x="846328" y="932688"/>
            <a:ext cx="11040872" cy="4050792"/>
          </a:xfrm>
          <a:solidFill>
            <a:srgbClr val="FFFFCC"/>
          </a:solidFill>
        </p:spPr>
        <p:txBody>
          <a:bodyPr>
            <a:normAutofit/>
          </a:bodyPr>
          <a:lstStyle/>
          <a:p>
            <a:r>
              <a:rPr lang="th-TH" sz="2800" dirty="0"/>
              <a:t> องค์การ </a:t>
            </a:r>
            <a:r>
              <a:rPr lang="en-US" sz="2800" dirty="0"/>
              <a:t>Nation Trust </a:t>
            </a:r>
            <a:r>
              <a:rPr lang="th-TH" sz="2800" dirty="0"/>
              <a:t>ที่เป็นองค์การอาสาสมัครที่เป็นเจ้าของ และ ดูแลรักษาแหล่งท่องเที่ยวทางประวัติศาสตร์จำนวนมาก เช่น บ้านโบราณ อาคารเก่า โบสถ์ หมู่บ้านแหล่งโบราณคดี สวน สวนสาธารณะ อุทยาน พื้นที่ชายฝั่ง เป็นต้น </a:t>
            </a:r>
          </a:p>
          <a:p>
            <a:endParaRPr lang="th-TH" sz="2800" dirty="0"/>
          </a:p>
          <a:p>
            <a:r>
              <a:rPr lang="en-US" sz="2800" dirty="0">
                <a:solidFill>
                  <a:schemeClr val="accent1"/>
                </a:solidFill>
              </a:rPr>
              <a:t>***</a:t>
            </a:r>
            <a:r>
              <a:rPr lang="th-TH" sz="2800" dirty="0"/>
              <a:t>ประเทศไทยมีองค์กรไม่แสวงหาผลกำไรดูแลพื้นที่ หรือแหล่งนันทนาการ หลายแห่ง เช่น สมาคม </a:t>
            </a:r>
            <a:r>
              <a:rPr lang="en-US" sz="2800" dirty="0"/>
              <a:t>YMCA (Young  Men Christianity Association) </a:t>
            </a:r>
            <a:r>
              <a:rPr lang="th-TH" sz="2800" dirty="0"/>
              <a:t>จัดตั้งขึ้น เพื่อพัฒนาบุคลิกภาพการเจริญเติบโตทางร่างกาย และจิตใจของสมาชิก กิจกรรมที่ดำเนินการ เช่น กีฬาต่างๆ ค่ายพักแรม เยาวชนสนทนาภาษาอังกฤษ ดนตรีไทย เป็นต้น </a:t>
            </a:r>
            <a:r>
              <a:rPr lang="en-US" sz="2800" dirty="0">
                <a:solidFill>
                  <a:schemeClr val="accent1"/>
                </a:solidFill>
              </a:rPr>
              <a:t>***</a:t>
            </a:r>
            <a:endParaRPr lang="th-TH" sz="2800" dirty="0">
              <a:solidFill>
                <a:schemeClr val="accent1"/>
              </a:solidFill>
            </a:endParaRPr>
          </a:p>
        </p:txBody>
      </p:sp>
    </p:spTree>
    <p:extLst>
      <p:ext uri="{BB962C8B-B14F-4D97-AF65-F5344CB8AC3E}">
        <p14:creationId xmlns:p14="http://schemas.microsoft.com/office/powerpoint/2010/main" val="327484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2888786-6ADA-F027-01E0-0F2B5E294E15}"/>
              </a:ext>
            </a:extLst>
          </p:cNvPr>
          <p:cNvSpPr>
            <a:spLocks noGrp="1"/>
          </p:cNvSpPr>
          <p:nvPr>
            <p:ph type="title"/>
          </p:nvPr>
        </p:nvSpPr>
        <p:spPr>
          <a:xfrm>
            <a:off x="3345688" y="555752"/>
            <a:ext cx="4568952" cy="1140968"/>
          </a:xfrm>
          <a:solidFill>
            <a:srgbClr val="00B050"/>
          </a:solidFill>
        </p:spPr>
        <p:txBody>
          <a:bodyPr/>
          <a:lstStyle/>
          <a:p>
            <a:r>
              <a:rPr lang="th-TH" dirty="0">
                <a:solidFill>
                  <a:srgbClr val="FFFF00"/>
                </a:solidFill>
              </a:rPr>
              <a:t>กิจกรรมนันทนาการ </a:t>
            </a:r>
          </a:p>
        </p:txBody>
      </p:sp>
      <p:sp>
        <p:nvSpPr>
          <p:cNvPr id="3" name="ตัวแทนเนื้อหา 2">
            <a:extLst>
              <a:ext uri="{FF2B5EF4-FFF2-40B4-BE49-F238E27FC236}">
                <a16:creationId xmlns:a16="http://schemas.microsoft.com/office/drawing/2014/main" id="{647CDE9C-FAB7-854F-6062-BFEE3D61097A}"/>
              </a:ext>
            </a:extLst>
          </p:cNvPr>
          <p:cNvSpPr>
            <a:spLocks noGrp="1"/>
          </p:cNvSpPr>
          <p:nvPr>
            <p:ph idx="1"/>
          </p:nvPr>
        </p:nvSpPr>
        <p:spPr>
          <a:xfrm>
            <a:off x="447040" y="2121408"/>
            <a:ext cx="11419840" cy="4050792"/>
          </a:xfrm>
        </p:spPr>
        <p:txBody>
          <a:bodyPr>
            <a:normAutofit/>
          </a:bodyPr>
          <a:lstStyle/>
          <a:p>
            <a:pPr algn="thaiDist"/>
            <a:r>
              <a:rPr lang="th-TH" sz="3200" b="1" dirty="0">
                <a:solidFill>
                  <a:srgbClr val="0070C0"/>
                </a:solidFill>
              </a:rPr>
              <a:t>1. กิจกรรมนันทนาการ</a:t>
            </a:r>
            <a:r>
              <a:rPr lang="th-TH" sz="3200" b="1" dirty="0" err="1">
                <a:solidFill>
                  <a:srgbClr val="0070C0"/>
                </a:solidFill>
              </a:rPr>
              <a:t>ศิลป</a:t>
            </a:r>
            <a:r>
              <a:rPr lang="th-TH" sz="3200" b="1" dirty="0">
                <a:solidFill>
                  <a:srgbClr val="0070C0"/>
                </a:solidFill>
              </a:rPr>
              <a:t>หัตถกรรม      </a:t>
            </a:r>
          </a:p>
          <a:p>
            <a:pPr algn="thaiDist"/>
            <a:r>
              <a:rPr lang="th-TH" sz="2800" dirty="0"/>
              <a:t>กิจกรรม</a:t>
            </a:r>
            <a:r>
              <a:rPr lang="th-TH" sz="2800" dirty="0" err="1"/>
              <a:t>ศิลป</a:t>
            </a:r>
            <a:r>
              <a:rPr lang="th-TH" sz="2800" dirty="0"/>
              <a:t>หัตถกรรม หมายถึง การประดิษฐ์สิ่งต่างๆ ด้วยมือ หรืองาน ด้านศิลปะต่างๆ ที่ท าขึ้นด้วยมือ ดังนั้นกิจกรรมนันทนาการประเภท </a:t>
            </a:r>
            <a:r>
              <a:rPr lang="th-TH" sz="2800" dirty="0" err="1"/>
              <a:t>ศิลป</a:t>
            </a:r>
            <a:r>
              <a:rPr lang="th-TH" sz="2800" dirty="0"/>
              <a:t>หัตถกรรม จึงหมายถึงงานด้านศิลปะต่างๆ ที่ท าขึ้นด้วยมือในเวลาว่าง และไม่ได้ทำเป็นอาชีพหรือหวังผลกำไรใดๆ </a:t>
            </a:r>
            <a:r>
              <a:rPr lang="th-TH" sz="2800" dirty="0">
                <a:solidFill>
                  <a:srgbClr val="C00000"/>
                </a:solidFill>
              </a:rPr>
              <a:t>เป็นกิจกรรมที่ส่งเสริมทักษะ ความสามารถในการใช้มือ สร้างงานฝีมือให้แก่ชุมชนเพื่อพัฒนา อารมณ์สุข และความเจริญเติบโตทางร่างกาย อารมณ์สังคม และ สติปัญญา </a:t>
            </a:r>
            <a:r>
              <a:rPr lang="th-TH" sz="2800" dirty="0"/>
              <a:t>กิจกรรมเหล่านี้ เช่น งานไม้ เย็บปักถักร้อย การวาดภาพ แกะสลัก งานประดิษฐ์อุปกรณ์เครื่องใช้ต่างๆ ฯลฯ </a:t>
            </a:r>
          </a:p>
        </p:txBody>
      </p:sp>
    </p:spTree>
    <p:extLst>
      <p:ext uri="{BB962C8B-B14F-4D97-AF65-F5344CB8AC3E}">
        <p14:creationId xmlns:p14="http://schemas.microsoft.com/office/powerpoint/2010/main" val="2009417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D2FED2F-D647-EC25-9D55-330E39D7A44A}"/>
              </a:ext>
            </a:extLst>
          </p:cNvPr>
          <p:cNvSpPr>
            <a:spLocks noGrp="1"/>
          </p:cNvSpPr>
          <p:nvPr>
            <p:ph type="title"/>
          </p:nvPr>
        </p:nvSpPr>
        <p:spPr>
          <a:xfrm>
            <a:off x="1069848" y="484632"/>
            <a:ext cx="7210552" cy="937768"/>
          </a:xfrm>
        </p:spPr>
        <p:txBody>
          <a:bodyPr>
            <a:normAutofit/>
          </a:bodyPr>
          <a:lstStyle/>
          <a:p>
            <a:r>
              <a:rPr lang="th-TH" sz="3200" dirty="0">
                <a:solidFill>
                  <a:srgbClr val="0070C0"/>
                </a:solidFill>
              </a:rPr>
              <a:t> 2. กิจกรรมนันทนาการการเต้นรำ </a:t>
            </a:r>
          </a:p>
        </p:txBody>
      </p:sp>
      <p:sp>
        <p:nvSpPr>
          <p:cNvPr id="3" name="ตัวแทนเนื้อหา 2">
            <a:extLst>
              <a:ext uri="{FF2B5EF4-FFF2-40B4-BE49-F238E27FC236}">
                <a16:creationId xmlns:a16="http://schemas.microsoft.com/office/drawing/2014/main" id="{64BFBD17-33CC-EE19-0B7F-E5478779786A}"/>
              </a:ext>
            </a:extLst>
          </p:cNvPr>
          <p:cNvSpPr>
            <a:spLocks noGrp="1"/>
          </p:cNvSpPr>
          <p:nvPr>
            <p:ph idx="1"/>
          </p:nvPr>
        </p:nvSpPr>
        <p:spPr>
          <a:xfrm>
            <a:off x="1069848" y="2121408"/>
            <a:ext cx="10705592" cy="4050792"/>
          </a:xfrm>
        </p:spPr>
        <p:txBody>
          <a:bodyPr>
            <a:normAutofit/>
          </a:bodyPr>
          <a:lstStyle/>
          <a:p>
            <a:pPr algn="thaiDist"/>
            <a:r>
              <a:rPr lang="th-TH" sz="3200" dirty="0"/>
              <a:t>การเต้นรำนั้นเป็นกิจกรรมการแสดงของผ่านการเคลื่อนไหวเป็นการ แสดงของมนุษย์ในความสามารถที่จะเคลื่อนไหวซึ่งท่าทางต่างๆ ถูกใช้เป็นสัญลักษณ์ของกิจกรรมในชีวิตมนุษย์ และวัฒนธรรมการเต้นรำเป็นการ แสดงออกถึงอารมณ์ และเหตุการณ์ต่างๆ ความสุข เสียใจ ความรัก สงคราม การบูชา เป็นต้น </a:t>
            </a:r>
          </a:p>
        </p:txBody>
      </p:sp>
    </p:spTree>
    <p:extLst>
      <p:ext uri="{BB962C8B-B14F-4D97-AF65-F5344CB8AC3E}">
        <p14:creationId xmlns:p14="http://schemas.microsoft.com/office/powerpoint/2010/main" val="371703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8884889-2F1F-CD06-E7ED-BCD569361091}"/>
              </a:ext>
            </a:extLst>
          </p:cNvPr>
          <p:cNvSpPr>
            <a:spLocks noGrp="1"/>
          </p:cNvSpPr>
          <p:nvPr>
            <p:ph type="title"/>
          </p:nvPr>
        </p:nvSpPr>
        <p:spPr>
          <a:xfrm>
            <a:off x="1069848" y="484632"/>
            <a:ext cx="10634472" cy="1609344"/>
          </a:xfrm>
        </p:spPr>
        <p:txBody>
          <a:bodyPr>
            <a:normAutofit/>
          </a:bodyPr>
          <a:lstStyle/>
          <a:p>
            <a:r>
              <a:rPr lang="th-TH" sz="3600" dirty="0">
                <a:solidFill>
                  <a:srgbClr val="0070C0"/>
                </a:solidFill>
              </a:rPr>
              <a:t>3. กิจกรรมนันทนาการท่องเที่ยวทัศนศึกษา (</a:t>
            </a:r>
            <a:r>
              <a:rPr lang="en-US" sz="3600" dirty="0">
                <a:solidFill>
                  <a:srgbClr val="0070C0"/>
                </a:solidFill>
              </a:rPr>
              <a:t>Tourism and Travelling) </a:t>
            </a:r>
            <a:endParaRPr lang="th-TH" sz="3600" dirty="0">
              <a:solidFill>
                <a:srgbClr val="0070C0"/>
              </a:solidFill>
            </a:endParaRPr>
          </a:p>
        </p:txBody>
      </p:sp>
      <p:sp>
        <p:nvSpPr>
          <p:cNvPr id="3" name="ตัวแทนเนื้อหา 2">
            <a:extLst>
              <a:ext uri="{FF2B5EF4-FFF2-40B4-BE49-F238E27FC236}">
                <a16:creationId xmlns:a16="http://schemas.microsoft.com/office/drawing/2014/main" id="{4332348C-9524-4562-7D25-E6A92CAB6537}"/>
              </a:ext>
            </a:extLst>
          </p:cNvPr>
          <p:cNvSpPr>
            <a:spLocks noGrp="1"/>
          </p:cNvSpPr>
          <p:nvPr>
            <p:ph idx="1"/>
          </p:nvPr>
        </p:nvSpPr>
        <p:spPr>
          <a:xfrm>
            <a:off x="1069848" y="2121408"/>
            <a:ext cx="10797032" cy="4050792"/>
          </a:xfrm>
        </p:spPr>
        <p:txBody>
          <a:bodyPr>
            <a:normAutofit/>
          </a:bodyPr>
          <a:lstStyle/>
          <a:p>
            <a:pPr algn="thaiDist"/>
            <a:r>
              <a:rPr lang="th-TH" sz="3200" dirty="0"/>
              <a:t>การท่องเที่ยวทัศนศึกษาเป็นกิจกรรมนันทนาการที่บุคคล และชุมชนให้ความสนใจและนิยมเลือกใช้ในเวลาในเวลาว่างหรือเวลา อิสระ เพราะเป็นกิจกรรมสร้างเสริมประสบการณ์ชีวิตที่มีรูปแบบน่าสนใจ หรือเรียกว่าสิ่งดึงดูดความสนใจ (</a:t>
            </a:r>
            <a:r>
              <a:rPr lang="en-US" sz="3200" dirty="0"/>
              <a:t>Attraction) </a:t>
            </a:r>
            <a:r>
              <a:rPr lang="th-TH" sz="3200" dirty="0"/>
              <a:t>ที่มีรูปแบบที่หลากหลาย ซึ่งพอสรุปได้เป็น 12 ประเภทใหญ่ ได้แก่ สิ่งแวดล้อมที่สร้างขึ้น กิจกรรม ทางวัฒนธรรม วิถีชีวิตและวัฒนธรรมท้องถิ่น ศาสนา การเมือง วิทยาศาสตร์ อนุรักษ์ธรรมชาติ ภูมิอากาศ ทัศนียภาพ ชีวิตสัตว์ป่า นันทนาการกลางแจ้ง/นอกเมืองและกีฬา การบันเทิง และการอาบน้ำแร่ เพื่อสุขภาพ </a:t>
            </a:r>
          </a:p>
        </p:txBody>
      </p:sp>
    </p:spTree>
    <p:extLst>
      <p:ext uri="{BB962C8B-B14F-4D97-AF65-F5344CB8AC3E}">
        <p14:creationId xmlns:p14="http://schemas.microsoft.com/office/powerpoint/2010/main" val="3901511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C679D92-338D-3BE6-F035-EBE308D33A64}"/>
              </a:ext>
            </a:extLst>
          </p:cNvPr>
          <p:cNvSpPr>
            <a:spLocks noGrp="1"/>
          </p:cNvSpPr>
          <p:nvPr>
            <p:ph type="title"/>
          </p:nvPr>
        </p:nvSpPr>
        <p:spPr>
          <a:xfrm>
            <a:off x="1069848" y="484632"/>
            <a:ext cx="7576312" cy="836168"/>
          </a:xfrm>
        </p:spPr>
        <p:txBody>
          <a:bodyPr>
            <a:normAutofit/>
          </a:bodyPr>
          <a:lstStyle/>
          <a:p>
            <a:r>
              <a:rPr lang="th-TH" sz="3600" dirty="0">
                <a:solidFill>
                  <a:srgbClr val="0070C0"/>
                </a:solidFill>
              </a:rPr>
              <a:t>4. กิจกรรมนันทนาการการพัฒนาจิตใจและความสงบสุข </a:t>
            </a:r>
          </a:p>
        </p:txBody>
      </p:sp>
      <p:sp>
        <p:nvSpPr>
          <p:cNvPr id="3" name="ตัวแทนเนื้อหา 2">
            <a:extLst>
              <a:ext uri="{FF2B5EF4-FFF2-40B4-BE49-F238E27FC236}">
                <a16:creationId xmlns:a16="http://schemas.microsoft.com/office/drawing/2014/main" id="{E1E291D0-DABA-DF62-B5AF-52BBD5CA8EF0}"/>
              </a:ext>
            </a:extLst>
          </p:cNvPr>
          <p:cNvSpPr>
            <a:spLocks noGrp="1"/>
          </p:cNvSpPr>
          <p:nvPr>
            <p:ph idx="1"/>
          </p:nvPr>
        </p:nvSpPr>
        <p:spPr/>
        <p:txBody>
          <a:bodyPr/>
          <a:lstStyle/>
          <a:p>
            <a:pPr algn="thaiDist"/>
            <a:r>
              <a:rPr lang="th-TH" dirty="0"/>
              <a:t> </a:t>
            </a:r>
            <a:r>
              <a:rPr lang="th-TH" sz="3200" dirty="0"/>
              <a:t>เช่น การนั่งสมาธิ การสร้างมโนภาพ การผ่อนคลายกล้ามเนื้อ การ ปฏิบัติโยคะ การฟังเพลงแล้วผ่อนคลายตามเสียงเพลง การศึกษาธรรมะ ปรัชญา มวยจีนฯลฯ </a:t>
            </a:r>
            <a:endParaRPr lang="th-TH" dirty="0"/>
          </a:p>
        </p:txBody>
      </p:sp>
    </p:spTree>
    <p:extLst>
      <p:ext uri="{BB962C8B-B14F-4D97-AF65-F5344CB8AC3E}">
        <p14:creationId xmlns:p14="http://schemas.microsoft.com/office/powerpoint/2010/main" val="747193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83C3189-122B-2544-684C-6EA0D35E98FF}"/>
              </a:ext>
            </a:extLst>
          </p:cNvPr>
          <p:cNvSpPr>
            <a:spLocks noGrp="1"/>
          </p:cNvSpPr>
          <p:nvPr>
            <p:ph type="title"/>
          </p:nvPr>
        </p:nvSpPr>
        <p:spPr/>
        <p:txBody>
          <a:bodyPr>
            <a:normAutofit/>
          </a:bodyPr>
          <a:lstStyle/>
          <a:p>
            <a:r>
              <a:rPr lang="th-TH" sz="3600" dirty="0">
                <a:solidFill>
                  <a:srgbClr val="0070C0"/>
                </a:solidFill>
              </a:rPr>
              <a:t>5. กิจกรรมนันทนาการการละคร (</a:t>
            </a:r>
            <a:r>
              <a:rPr lang="en-US" sz="3600" dirty="0">
                <a:solidFill>
                  <a:srgbClr val="0070C0"/>
                </a:solidFill>
              </a:rPr>
              <a:t>Drama) </a:t>
            </a:r>
            <a:endParaRPr lang="th-TH" sz="3600" dirty="0">
              <a:solidFill>
                <a:srgbClr val="0070C0"/>
              </a:solidFill>
            </a:endParaRPr>
          </a:p>
        </p:txBody>
      </p:sp>
      <p:sp>
        <p:nvSpPr>
          <p:cNvPr id="3" name="ตัวแทนเนื้อหา 2">
            <a:extLst>
              <a:ext uri="{FF2B5EF4-FFF2-40B4-BE49-F238E27FC236}">
                <a16:creationId xmlns:a16="http://schemas.microsoft.com/office/drawing/2014/main" id="{56ED0ECD-7F48-E039-FEE4-F97EF41D4966}"/>
              </a:ext>
            </a:extLst>
          </p:cNvPr>
          <p:cNvSpPr>
            <a:spLocks noGrp="1"/>
          </p:cNvSpPr>
          <p:nvPr>
            <p:ph idx="1"/>
          </p:nvPr>
        </p:nvSpPr>
        <p:spPr>
          <a:xfrm>
            <a:off x="1069848" y="2121408"/>
            <a:ext cx="10634472" cy="4050792"/>
          </a:xfrm>
        </p:spPr>
        <p:txBody>
          <a:bodyPr>
            <a:normAutofit/>
          </a:bodyPr>
          <a:lstStyle/>
          <a:p>
            <a:pPr algn="thaiDist"/>
            <a:r>
              <a:rPr lang="th-TH" sz="3200" dirty="0"/>
              <a:t>นันทนาการประเภทการละคร เป็นกิจกรรมการแสดงออกเป็นการ ระบายอารมณ์หรือกิจกรรมของชีวิตประจ าวันการสร้างความรู้เสริมการ แสดงออกแห่งตนพัฒนาการการละครเกิดได้หลายวิธีเช่นเกิดจากการ แสดงพิธีการศาสนาการฝันหรือจินตนาการที่ส่งเสริมพัฒนาการทางด้าน อารมณ์สุขสนุกสนาน </a:t>
            </a:r>
          </a:p>
        </p:txBody>
      </p:sp>
    </p:spTree>
    <p:extLst>
      <p:ext uri="{BB962C8B-B14F-4D97-AF65-F5344CB8AC3E}">
        <p14:creationId xmlns:p14="http://schemas.microsoft.com/office/powerpoint/2010/main" val="2803952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C8C91FF-5D14-DD26-19B6-58384A326043}"/>
              </a:ext>
            </a:extLst>
          </p:cNvPr>
          <p:cNvSpPr>
            <a:spLocks noGrp="1"/>
          </p:cNvSpPr>
          <p:nvPr>
            <p:ph type="title"/>
          </p:nvPr>
        </p:nvSpPr>
        <p:spPr/>
        <p:txBody>
          <a:bodyPr>
            <a:normAutofit/>
          </a:bodyPr>
          <a:lstStyle/>
          <a:p>
            <a:r>
              <a:rPr lang="th-TH" sz="3600" dirty="0">
                <a:solidFill>
                  <a:srgbClr val="0070C0"/>
                </a:solidFill>
              </a:rPr>
              <a:t>6. กิจกรรมนันทนาการงานอดิเรก (</a:t>
            </a:r>
            <a:r>
              <a:rPr lang="en-US" sz="3600" dirty="0">
                <a:solidFill>
                  <a:srgbClr val="0070C0"/>
                </a:solidFill>
              </a:rPr>
              <a:t>Hobby) </a:t>
            </a:r>
            <a:endParaRPr lang="th-TH" sz="3600" dirty="0">
              <a:solidFill>
                <a:srgbClr val="0070C0"/>
              </a:solidFill>
            </a:endParaRPr>
          </a:p>
        </p:txBody>
      </p:sp>
      <p:sp>
        <p:nvSpPr>
          <p:cNvPr id="3" name="ตัวแทนเนื้อหา 2">
            <a:extLst>
              <a:ext uri="{FF2B5EF4-FFF2-40B4-BE49-F238E27FC236}">
                <a16:creationId xmlns:a16="http://schemas.microsoft.com/office/drawing/2014/main" id="{EC75ED44-4522-0F86-019E-172257F37A33}"/>
              </a:ext>
            </a:extLst>
          </p:cNvPr>
          <p:cNvSpPr>
            <a:spLocks noGrp="1"/>
          </p:cNvSpPr>
          <p:nvPr>
            <p:ph idx="1"/>
          </p:nvPr>
        </p:nvSpPr>
        <p:spPr>
          <a:xfrm>
            <a:off x="1069848" y="2121408"/>
            <a:ext cx="10725912" cy="4050792"/>
          </a:xfrm>
        </p:spPr>
        <p:txBody>
          <a:bodyPr>
            <a:normAutofit/>
          </a:bodyPr>
          <a:lstStyle/>
          <a:p>
            <a:pPr algn="thaiDist"/>
            <a:r>
              <a:rPr lang="th-TH" sz="3200" dirty="0"/>
              <a:t>งานอดิเรกจัดเป็นกิจกรรมนันทนาการที่ส่งเสริมการพัฒนาคุณค่าชีวิต ของมนุษย์ตั้งแต่วัยเด็กเยาวชนและผู้สูงอายุ  เป็นการส่งเสริมการสร้าง ประสบการณ์ชีวิตเป็นการบ าบัดทางกายและจิตใจส่งเสริมโอกาสให้บุคคล เลือกกิจกรรมตามความสนใจสมัครใจและกระท าด้วยความเต็มใจใน ช่วงเวลาอิสระเวลาว่างเพื่อพัฒนาคุณภาพชีวิตของบุคคลและสังคม </a:t>
            </a:r>
          </a:p>
        </p:txBody>
      </p:sp>
    </p:spTree>
    <p:extLst>
      <p:ext uri="{BB962C8B-B14F-4D97-AF65-F5344CB8AC3E}">
        <p14:creationId xmlns:p14="http://schemas.microsoft.com/office/powerpoint/2010/main" val="95276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AD0CE9E-C838-46B7-4905-F597ABB2EF99}"/>
              </a:ext>
            </a:extLst>
          </p:cNvPr>
          <p:cNvSpPr>
            <a:spLocks noGrp="1"/>
          </p:cNvSpPr>
          <p:nvPr>
            <p:ph type="title"/>
          </p:nvPr>
        </p:nvSpPr>
        <p:spPr/>
        <p:txBody>
          <a:bodyPr>
            <a:normAutofit/>
          </a:bodyPr>
          <a:lstStyle/>
          <a:p>
            <a:r>
              <a:rPr lang="th-TH" sz="3600" dirty="0">
                <a:solidFill>
                  <a:srgbClr val="0070C0"/>
                </a:solidFill>
              </a:rPr>
              <a:t>7. กิจกรรมนันทนาการการดนตรีและร้องเพลง (</a:t>
            </a:r>
            <a:r>
              <a:rPr lang="en-US" sz="3600" dirty="0">
                <a:solidFill>
                  <a:srgbClr val="0070C0"/>
                </a:solidFill>
              </a:rPr>
              <a:t>Music and Singing) </a:t>
            </a:r>
            <a:endParaRPr lang="th-TH" sz="3600" dirty="0">
              <a:solidFill>
                <a:srgbClr val="0070C0"/>
              </a:solidFill>
            </a:endParaRPr>
          </a:p>
        </p:txBody>
      </p:sp>
      <p:sp>
        <p:nvSpPr>
          <p:cNvPr id="3" name="ตัวแทนเนื้อหา 2">
            <a:extLst>
              <a:ext uri="{FF2B5EF4-FFF2-40B4-BE49-F238E27FC236}">
                <a16:creationId xmlns:a16="http://schemas.microsoft.com/office/drawing/2014/main" id="{D2FE1AC4-A841-9A73-6473-AE66B1A40FCF}"/>
              </a:ext>
            </a:extLst>
          </p:cNvPr>
          <p:cNvSpPr>
            <a:spLocks noGrp="1"/>
          </p:cNvSpPr>
          <p:nvPr>
            <p:ph idx="1"/>
          </p:nvPr>
        </p:nvSpPr>
        <p:spPr>
          <a:xfrm>
            <a:off x="690880" y="2121408"/>
            <a:ext cx="11196320" cy="4050792"/>
          </a:xfrm>
        </p:spPr>
        <p:txBody>
          <a:bodyPr>
            <a:normAutofit/>
          </a:bodyPr>
          <a:lstStyle/>
          <a:p>
            <a:pPr algn="thaiDist"/>
            <a:r>
              <a:rPr lang="th-TH" sz="2800" dirty="0"/>
              <a:t>ดนตรีเป็นภาษากลางที่ใช้สื่อสารหรือถ่ายทอดความรู้สึกของมวล มนุษยชาติเป็นส่วนหนึ่งของชีวิตประจำ วันบุคคล ชุมชนคุ้นเคยกับดนตรี ทั้งในด้านการเรียนรู้ การสื่อสาร การแสดงออกแห่งตน การท้าทาย การ แสดงความสามารถขั้นสูงสุดที่บุคคลจะพึงกระทำได้ ดนตรีเป็นการระบาย อารมณ์ เป็นการผ่อนคลายความเครียดขณะทำงานหรือเวลาว่าง </a:t>
            </a:r>
          </a:p>
        </p:txBody>
      </p:sp>
    </p:spTree>
    <p:extLst>
      <p:ext uri="{BB962C8B-B14F-4D97-AF65-F5344CB8AC3E}">
        <p14:creationId xmlns:p14="http://schemas.microsoft.com/office/powerpoint/2010/main" val="1372612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9AAEF8D-1402-81B2-910C-20A259A55C24}"/>
              </a:ext>
            </a:extLst>
          </p:cNvPr>
          <p:cNvSpPr>
            <a:spLocks noGrp="1"/>
          </p:cNvSpPr>
          <p:nvPr>
            <p:ph type="title"/>
          </p:nvPr>
        </p:nvSpPr>
        <p:spPr/>
        <p:txBody>
          <a:bodyPr>
            <a:normAutofit/>
          </a:bodyPr>
          <a:lstStyle/>
          <a:p>
            <a:r>
              <a:rPr lang="th-TH" dirty="0"/>
              <a:t> </a:t>
            </a:r>
            <a:r>
              <a:rPr lang="th-TH" sz="3600" dirty="0">
                <a:solidFill>
                  <a:srgbClr val="0070C0"/>
                </a:solidFill>
              </a:rPr>
              <a:t>8. กิจกรรมนันทนาการกลางแจ้ง/นอกเมือง (</a:t>
            </a:r>
            <a:r>
              <a:rPr lang="en-US" sz="3600" dirty="0">
                <a:solidFill>
                  <a:srgbClr val="0070C0"/>
                </a:solidFill>
              </a:rPr>
              <a:t>Outdoor Recreation) </a:t>
            </a:r>
            <a:endParaRPr lang="th-TH" dirty="0">
              <a:solidFill>
                <a:srgbClr val="0070C0"/>
              </a:solidFill>
            </a:endParaRPr>
          </a:p>
        </p:txBody>
      </p:sp>
      <p:sp>
        <p:nvSpPr>
          <p:cNvPr id="3" name="ตัวแทนเนื้อหา 2">
            <a:extLst>
              <a:ext uri="{FF2B5EF4-FFF2-40B4-BE49-F238E27FC236}">
                <a16:creationId xmlns:a16="http://schemas.microsoft.com/office/drawing/2014/main" id="{BB225C1C-2531-A663-2713-407F3CC16E01}"/>
              </a:ext>
            </a:extLst>
          </p:cNvPr>
          <p:cNvSpPr>
            <a:spLocks noGrp="1"/>
          </p:cNvSpPr>
          <p:nvPr>
            <p:ph idx="1"/>
          </p:nvPr>
        </p:nvSpPr>
        <p:spPr>
          <a:xfrm>
            <a:off x="1069848" y="2121408"/>
            <a:ext cx="10898632" cy="4050792"/>
          </a:xfrm>
        </p:spPr>
        <p:txBody>
          <a:bodyPr>
            <a:normAutofit/>
          </a:bodyPr>
          <a:lstStyle/>
          <a:p>
            <a:pPr algn="thaiDist"/>
            <a:r>
              <a:rPr lang="th-TH" sz="3200" dirty="0"/>
              <a:t>แหล่งนันทนาการประเภทนี้ ได้แก่ สวนสาธารณะ สนามเด็กเล่น ฟาร์ม ค่ายพักแรม สวนหย่อม สวนผักผลไม้ พิพิธภัณฑ์ สวนสัตว์ หรือศูนย์ชุมชน ที่นอกเหนือจากสภาพแวดล้อมในบ้านหรือในห้องเรียน </a:t>
            </a:r>
          </a:p>
        </p:txBody>
      </p:sp>
    </p:spTree>
    <p:extLst>
      <p:ext uri="{BB962C8B-B14F-4D97-AF65-F5344CB8AC3E}">
        <p14:creationId xmlns:p14="http://schemas.microsoft.com/office/powerpoint/2010/main" val="409602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2A1CE15-0ED7-F393-FD1D-379378E2A4D7}"/>
              </a:ext>
            </a:extLst>
          </p:cNvPr>
          <p:cNvSpPr>
            <a:spLocks noGrp="1"/>
          </p:cNvSpPr>
          <p:nvPr>
            <p:ph type="title"/>
          </p:nvPr>
        </p:nvSpPr>
        <p:spPr>
          <a:xfrm>
            <a:off x="674116" y="545592"/>
            <a:ext cx="10681208" cy="1609344"/>
          </a:xfr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th-TH" dirty="0"/>
              <a:t> </a:t>
            </a:r>
            <a:r>
              <a:rPr lang="th-TH" sz="3600" b="1" dirty="0">
                <a:solidFill>
                  <a:schemeClr val="bg1"/>
                </a:solidFill>
              </a:rPr>
              <a:t>คำอธิบายรายวิชา การจัดการกิจกรรม นันทนาการ และความบันเทิง </a:t>
            </a:r>
          </a:p>
        </p:txBody>
      </p:sp>
      <p:sp>
        <p:nvSpPr>
          <p:cNvPr id="3" name="ตัวแทนเนื้อหา 2">
            <a:extLst>
              <a:ext uri="{FF2B5EF4-FFF2-40B4-BE49-F238E27FC236}">
                <a16:creationId xmlns:a16="http://schemas.microsoft.com/office/drawing/2014/main" id="{9066421D-58DD-ACCC-A958-5C1C20EC1E44}"/>
              </a:ext>
            </a:extLst>
          </p:cNvPr>
          <p:cNvSpPr>
            <a:spLocks noGrp="1"/>
          </p:cNvSpPr>
          <p:nvPr>
            <p:ph idx="1"/>
          </p:nvPr>
        </p:nvSpPr>
        <p:spPr>
          <a:xfrm>
            <a:off x="538480" y="2641601"/>
            <a:ext cx="10952480" cy="3593591"/>
          </a:xfrm>
          <a:solidFill>
            <a:schemeClr val="accent4">
              <a:lumMod val="20000"/>
              <a:lumOff val="80000"/>
            </a:schemeClr>
          </a:solidFill>
          <a:ln>
            <a:noFill/>
          </a:ln>
          <a:effectLst>
            <a:glow rad="101600">
              <a:schemeClr val="accent3">
                <a:satMod val="175000"/>
                <a:alpha val="40000"/>
              </a:schemeClr>
            </a:glow>
          </a:effectLst>
          <a:scene3d>
            <a:camera prst="orthographicFront">
              <a:rot lat="0" lon="0" rev="0"/>
            </a:camera>
            <a:lightRig rig="chilly" dir="t">
              <a:rot lat="0" lon="0" rev="18480000"/>
            </a:lightRig>
          </a:scene3d>
          <a:sp3d prstMaterial="clear">
            <a:bevelT h="63500"/>
          </a:sp3d>
        </p:spPr>
        <p:txBody>
          <a:bodyPr>
            <a:normAutofit/>
          </a:bodyPr>
          <a:lstStyle/>
          <a:p>
            <a:pPr marL="0" indent="0" algn="thaiDist">
              <a:buNone/>
            </a:pPr>
            <a:r>
              <a:rPr lang="en-US" sz="2800" dirty="0"/>
              <a:t>1.</a:t>
            </a:r>
            <a:r>
              <a:rPr lang="th-TH" sz="2800" dirty="0"/>
              <a:t>ทราบประเภท บทบาท ความสำคัญของกิจกรรมนันทนาการและความบันเทิงกับธุรกิจอื่นๆในอุตสาหกรรมท่องเที่ยว </a:t>
            </a:r>
          </a:p>
          <a:p>
            <a:pPr marL="0" indent="0" algn="just">
              <a:buNone/>
            </a:pPr>
            <a:r>
              <a:rPr lang="en-US" sz="2800" dirty="0"/>
              <a:t>2. </a:t>
            </a:r>
            <a:r>
              <a:rPr lang="th-TH" sz="2800" dirty="0"/>
              <a:t>เรียนรู้การจัดการธุรกิจนันทนาการ และความบันเทิง ลักษณะกิจกรรมของกลุ่ม นักท่องเที่ยว </a:t>
            </a:r>
          </a:p>
          <a:p>
            <a:pPr marL="0" indent="0" algn="thaiDist">
              <a:buNone/>
            </a:pPr>
            <a:r>
              <a:rPr lang="en-US" sz="2800" dirty="0"/>
              <a:t>3.</a:t>
            </a:r>
            <a:r>
              <a:rPr lang="th-TH" sz="2800" dirty="0"/>
              <a:t>การประยุกต์การจัดงานบริการการออกแบบจัดกิจกรรมให้กลุ่มนักท่องเที่ยว เพื่อให้การจัดการแหล่งท่องเที่ยว นันทนาการ และความบันเทิงมีประสิทธิภาพและสอดคลเองกับพื้นที่</a:t>
            </a:r>
          </a:p>
          <a:p>
            <a:pPr marL="0" indent="0" algn="just">
              <a:buNone/>
            </a:pPr>
            <a:r>
              <a:rPr lang="en-US" sz="2800" dirty="0"/>
              <a:t>4.</a:t>
            </a:r>
            <a:r>
              <a:rPr lang="th-TH" sz="2800" dirty="0"/>
              <a:t> ศึกษาดูงานแหล่งท่องเที่ยวนันทนาการ และความบันเทิงที่เป็นต้นแบบความสำเร็จ </a:t>
            </a:r>
          </a:p>
        </p:txBody>
      </p:sp>
    </p:spTree>
    <p:extLst>
      <p:ext uri="{BB962C8B-B14F-4D97-AF65-F5344CB8AC3E}">
        <p14:creationId xmlns:p14="http://schemas.microsoft.com/office/powerpoint/2010/main" val="2392816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3BBAE98-47CF-FA28-80DF-67111F7E44AC}"/>
              </a:ext>
            </a:extLst>
          </p:cNvPr>
          <p:cNvSpPr>
            <a:spLocks noGrp="1"/>
          </p:cNvSpPr>
          <p:nvPr>
            <p:ph type="title"/>
          </p:nvPr>
        </p:nvSpPr>
        <p:spPr/>
        <p:txBody>
          <a:bodyPr/>
          <a:lstStyle/>
          <a:p>
            <a:r>
              <a:rPr lang="th-TH" dirty="0"/>
              <a:t> </a:t>
            </a:r>
            <a:r>
              <a:rPr lang="th-TH" sz="3600" dirty="0">
                <a:solidFill>
                  <a:srgbClr val="0070C0"/>
                </a:solidFill>
              </a:rPr>
              <a:t>9. กิจกรรมนันทนาการทางสังคม (</a:t>
            </a:r>
            <a:r>
              <a:rPr lang="en-US" sz="3600" dirty="0">
                <a:solidFill>
                  <a:srgbClr val="0070C0"/>
                </a:solidFill>
              </a:rPr>
              <a:t>Social Recreation) </a:t>
            </a:r>
            <a:endParaRPr lang="th-TH" dirty="0">
              <a:solidFill>
                <a:srgbClr val="0070C0"/>
              </a:solidFill>
            </a:endParaRPr>
          </a:p>
        </p:txBody>
      </p:sp>
      <p:sp>
        <p:nvSpPr>
          <p:cNvPr id="3" name="ตัวแทนเนื้อหา 2">
            <a:extLst>
              <a:ext uri="{FF2B5EF4-FFF2-40B4-BE49-F238E27FC236}">
                <a16:creationId xmlns:a16="http://schemas.microsoft.com/office/drawing/2014/main" id="{86FEE1F9-A3B7-1415-A602-9B6EAA97871B}"/>
              </a:ext>
            </a:extLst>
          </p:cNvPr>
          <p:cNvSpPr>
            <a:spLocks noGrp="1"/>
          </p:cNvSpPr>
          <p:nvPr>
            <p:ph idx="1"/>
          </p:nvPr>
        </p:nvSpPr>
        <p:spPr>
          <a:xfrm>
            <a:off x="375920" y="2121408"/>
            <a:ext cx="11094720" cy="4050792"/>
          </a:xfrm>
        </p:spPr>
        <p:txBody>
          <a:bodyPr>
            <a:normAutofit/>
          </a:bodyPr>
          <a:lstStyle/>
          <a:p>
            <a:pPr algn="thaiDist"/>
            <a:r>
              <a:rPr lang="th-TH" sz="2800" dirty="0"/>
              <a:t>มนุษย์เป็นสัตว์สังคม ต้องการความรัก ความเข้าใจ ความสัมพันธ์ และการ เป็นเจ้าของ ดังนั้นกิจกรรมนันทนาการทางสังคม เป็นกิจกรรมที่ช่วยส่งเสริม โอกาสมนุษยสัมพันธ์ความเข้าใจ ความสามัคคี ได้แก่      เกมส์ มีความหลากหลาย เช่น เกมส์กลุ่มสัมพันธ์ เกมส์สร้างสรรค์ เกมส์ นันทนาการ เกมส์เบ็ดเตล็ด เกมส์การแข่งขัน เกมส์จินตนาการ ฯลฯ      ละคร เพื่อเป็นการส่งเสริมกิจกรรมสังคม ละครช่วยในการเสริมสร้างการ แสดงออกทาง จินตนาการและความสนุกสนานเพลิดเพลินของชุมชน      ดนตรี เพื่อเป็นมหรสพ เพื่อการสร้างสรรค์ในกลุ่มคน และเป็นการระบาย อารมณ์ สร้างความรัก </a:t>
            </a:r>
          </a:p>
        </p:txBody>
      </p:sp>
    </p:spTree>
    <p:extLst>
      <p:ext uri="{BB962C8B-B14F-4D97-AF65-F5344CB8AC3E}">
        <p14:creationId xmlns:p14="http://schemas.microsoft.com/office/powerpoint/2010/main" val="2276309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903AF84-0115-EC12-8E10-1BB017717C83}"/>
              </a:ext>
            </a:extLst>
          </p:cNvPr>
          <p:cNvSpPr>
            <a:spLocks noGrp="1"/>
          </p:cNvSpPr>
          <p:nvPr>
            <p:ph type="title"/>
          </p:nvPr>
        </p:nvSpPr>
        <p:spPr/>
        <p:txBody>
          <a:bodyPr>
            <a:normAutofit/>
          </a:bodyPr>
          <a:lstStyle/>
          <a:p>
            <a:r>
              <a:rPr lang="th-TH" sz="3600" dirty="0">
                <a:solidFill>
                  <a:srgbClr val="0070C0"/>
                </a:solidFill>
              </a:rPr>
              <a:t>10. กิจกรรมนันทนาการในโอกาสเทศกาลพิเศษ (</a:t>
            </a:r>
            <a:r>
              <a:rPr lang="en-US" sz="3600" dirty="0">
                <a:solidFill>
                  <a:srgbClr val="0070C0"/>
                </a:solidFill>
              </a:rPr>
              <a:t>Special Events)</a:t>
            </a:r>
            <a:endParaRPr lang="th-TH" sz="3600" dirty="0">
              <a:solidFill>
                <a:srgbClr val="0070C0"/>
              </a:solidFill>
            </a:endParaRPr>
          </a:p>
        </p:txBody>
      </p:sp>
      <p:sp>
        <p:nvSpPr>
          <p:cNvPr id="3" name="ตัวแทนเนื้อหา 2">
            <a:extLst>
              <a:ext uri="{FF2B5EF4-FFF2-40B4-BE49-F238E27FC236}">
                <a16:creationId xmlns:a16="http://schemas.microsoft.com/office/drawing/2014/main" id="{3E58EBF8-B560-96B8-5717-02B972EFADEF}"/>
              </a:ext>
            </a:extLst>
          </p:cNvPr>
          <p:cNvSpPr>
            <a:spLocks noGrp="1"/>
          </p:cNvSpPr>
          <p:nvPr>
            <p:ph idx="1"/>
          </p:nvPr>
        </p:nvSpPr>
        <p:spPr>
          <a:xfrm>
            <a:off x="751840" y="2121408"/>
            <a:ext cx="10789920" cy="4050792"/>
          </a:xfrm>
        </p:spPr>
        <p:txBody>
          <a:bodyPr>
            <a:normAutofit/>
          </a:bodyPr>
          <a:lstStyle/>
          <a:p>
            <a:pPr algn="thaiDist"/>
            <a:r>
              <a:rPr lang="th-TH" sz="3200" dirty="0"/>
              <a:t>เป็นกิจกรรมที่จัดขึ้นในโอกาสเทศกาลพิเศษต้องมีการจัดเตรียมอาคาร สถานที่เพื่อเปิดโอกาสให้ชุมชนได้มาร่วมกัน เช่น เทศกาลสงกรานต์ ลอย กระทง คริสต์มาส ตรุษจีน รวมทั้งกิจกรรมวันพิเศษของบุคคลใน ครอบครัว เช่น วันเกิด วันครบรอบแต่งงาน เป็นต้น </a:t>
            </a:r>
          </a:p>
        </p:txBody>
      </p:sp>
    </p:spTree>
    <p:extLst>
      <p:ext uri="{BB962C8B-B14F-4D97-AF65-F5344CB8AC3E}">
        <p14:creationId xmlns:p14="http://schemas.microsoft.com/office/powerpoint/2010/main" val="189352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ข้อความ 2">
            <a:extLst>
              <a:ext uri="{FF2B5EF4-FFF2-40B4-BE49-F238E27FC236}">
                <a16:creationId xmlns:a16="http://schemas.microsoft.com/office/drawing/2014/main" id="{7ADC13BA-15CA-5E71-3566-56760C214405}"/>
              </a:ext>
            </a:extLst>
          </p:cNvPr>
          <p:cNvSpPr>
            <a:spLocks noGrp="1"/>
          </p:cNvSpPr>
          <p:nvPr>
            <p:ph type="body" idx="1"/>
          </p:nvPr>
        </p:nvSpPr>
        <p:spPr>
          <a:xfrm>
            <a:off x="172720" y="239776"/>
            <a:ext cx="5364480" cy="640080"/>
          </a:xfrm>
          <a:solidFill>
            <a:schemeClr val="accent4">
              <a:lumMod val="20000"/>
              <a:lumOff val="80000"/>
            </a:schemeClr>
          </a:solidFill>
        </p:spPr>
        <p:txBody>
          <a:bodyPr>
            <a:normAutofit/>
          </a:bodyPr>
          <a:lstStyle/>
          <a:p>
            <a:r>
              <a:rPr lang="th-TH" sz="2400" dirty="0"/>
              <a:t>11. กิจกรรมนันทนาการวรรณกรรม </a:t>
            </a:r>
            <a:r>
              <a:rPr lang="th-TH" sz="2400" dirty="0">
                <a:solidFill>
                  <a:srgbClr val="0070C0"/>
                </a:solidFill>
              </a:rPr>
              <a:t>(การอ่าน)</a:t>
            </a:r>
            <a:endParaRPr lang="th-TH" sz="2400" dirty="0"/>
          </a:p>
        </p:txBody>
      </p:sp>
      <p:sp>
        <p:nvSpPr>
          <p:cNvPr id="4" name="ตัวแทนเนื้อหา 3">
            <a:extLst>
              <a:ext uri="{FF2B5EF4-FFF2-40B4-BE49-F238E27FC236}">
                <a16:creationId xmlns:a16="http://schemas.microsoft.com/office/drawing/2014/main" id="{E6216A68-7D97-02B1-626C-0B88B65D52F7}"/>
              </a:ext>
            </a:extLst>
          </p:cNvPr>
          <p:cNvSpPr>
            <a:spLocks noGrp="1"/>
          </p:cNvSpPr>
          <p:nvPr>
            <p:ph sz="half" idx="2"/>
          </p:nvPr>
        </p:nvSpPr>
        <p:spPr>
          <a:xfrm>
            <a:off x="328168" y="1016000"/>
            <a:ext cx="4754880" cy="5602224"/>
          </a:xfrm>
          <a:ln w="9525">
            <a:solidFill>
              <a:schemeClr val="tx1"/>
            </a:solidFill>
          </a:ln>
        </p:spPr>
        <p:txBody>
          <a:bodyPr>
            <a:normAutofit/>
          </a:bodyPr>
          <a:lstStyle/>
          <a:p>
            <a:r>
              <a:rPr lang="th-TH" sz="2400" dirty="0"/>
              <a:t>ประเภทของกิจกรรม การอ่านเป็นการใช้เวลาว่างให้เป็นประโยชน์มีหลายรูปแบบ ดังนี้ </a:t>
            </a:r>
          </a:p>
          <a:p>
            <a:r>
              <a:rPr lang="th-TH" sz="2400" dirty="0"/>
              <a:t>การอ่านหนังสือประวัติศาสตร์คนสำคัญ </a:t>
            </a:r>
          </a:p>
          <a:p>
            <a:r>
              <a:rPr lang="th-TH" sz="2400" dirty="0"/>
              <a:t> การจัดวิธีอ่านอย่างมีประสิทธิผลและประสิทธิภาพ</a:t>
            </a:r>
          </a:p>
          <a:p>
            <a:r>
              <a:rPr lang="th-TH" sz="2400" dirty="0"/>
              <a:t> การอ่านเพื่อพัฒนาตนเอง </a:t>
            </a:r>
          </a:p>
          <a:p>
            <a:r>
              <a:rPr lang="th-TH" sz="2400" dirty="0"/>
              <a:t>การอ่านหนังสือพิมพ์ </a:t>
            </a:r>
          </a:p>
          <a:p>
            <a:r>
              <a:rPr lang="th-TH" sz="2400" dirty="0"/>
              <a:t>การอ่านนวนิยาย </a:t>
            </a:r>
          </a:p>
          <a:p>
            <a:r>
              <a:rPr lang="th-TH" sz="2400" dirty="0"/>
              <a:t>การอ่านเพื่อชุมชน </a:t>
            </a:r>
          </a:p>
          <a:p>
            <a:r>
              <a:rPr lang="th-TH" sz="2400" dirty="0"/>
              <a:t>การอ่านหนังสือพิมพ์ </a:t>
            </a:r>
          </a:p>
          <a:p>
            <a:r>
              <a:rPr lang="th-TH" sz="2400" dirty="0"/>
              <a:t>การอ่านหนังสือวรรณกรรมชั้นเยี่ยม </a:t>
            </a:r>
          </a:p>
        </p:txBody>
      </p:sp>
      <p:sp>
        <p:nvSpPr>
          <p:cNvPr id="5" name="ตัวแทนข้อความ 4">
            <a:extLst>
              <a:ext uri="{FF2B5EF4-FFF2-40B4-BE49-F238E27FC236}">
                <a16:creationId xmlns:a16="http://schemas.microsoft.com/office/drawing/2014/main" id="{451BE1C7-BB17-3D9F-64D5-48AA1EA9F3DD}"/>
              </a:ext>
            </a:extLst>
          </p:cNvPr>
          <p:cNvSpPr>
            <a:spLocks noGrp="1"/>
          </p:cNvSpPr>
          <p:nvPr>
            <p:ph type="body" sz="quarter" idx="3"/>
          </p:nvPr>
        </p:nvSpPr>
        <p:spPr>
          <a:xfrm>
            <a:off x="6455664" y="239776"/>
            <a:ext cx="4754880" cy="640080"/>
          </a:xfrm>
          <a:solidFill>
            <a:schemeClr val="tx2">
              <a:lumMod val="20000"/>
              <a:lumOff val="80000"/>
            </a:schemeClr>
          </a:solidFill>
        </p:spPr>
        <p:txBody>
          <a:bodyPr>
            <a:normAutofit/>
          </a:bodyPr>
          <a:lstStyle/>
          <a:p>
            <a:r>
              <a:rPr lang="th-TH" dirty="0"/>
              <a:t> </a:t>
            </a:r>
            <a:r>
              <a:rPr lang="th-TH" sz="2400" dirty="0"/>
              <a:t>11.กิจกรรมนันทนาการวรรณกรรม </a:t>
            </a:r>
            <a:r>
              <a:rPr lang="th-TH" sz="2400" dirty="0">
                <a:solidFill>
                  <a:srgbClr val="0070C0"/>
                </a:solidFill>
              </a:rPr>
              <a:t>(การพูด)</a:t>
            </a:r>
            <a:endParaRPr lang="th-TH" dirty="0">
              <a:solidFill>
                <a:srgbClr val="0070C0"/>
              </a:solidFill>
            </a:endParaRPr>
          </a:p>
        </p:txBody>
      </p:sp>
      <p:sp>
        <p:nvSpPr>
          <p:cNvPr id="6" name="ตัวแทนเนื้อหา 5">
            <a:extLst>
              <a:ext uri="{FF2B5EF4-FFF2-40B4-BE49-F238E27FC236}">
                <a16:creationId xmlns:a16="http://schemas.microsoft.com/office/drawing/2014/main" id="{0E4679F1-FBAA-C175-DB59-EC6BB25D6A88}"/>
              </a:ext>
            </a:extLst>
          </p:cNvPr>
          <p:cNvSpPr>
            <a:spLocks noGrp="1"/>
          </p:cNvSpPr>
          <p:nvPr>
            <p:ph sz="quarter" idx="4"/>
          </p:nvPr>
        </p:nvSpPr>
        <p:spPr>
          <a:xfrm>
            <a:off x="6455664" y="1016000"/>
            <a:ext cx="4754880" cy="5642864"/>
          </a:xfrm>
          <a:ln>
            <a:solidFill>
              <a:schemeClr val="tx1"/>
            </a:solidFill>
            <a:extLst>
              <a:ext uri="{C807C97D-BFC1-408E-A445-0C87EB9F89A2}">
                <ask:lineSketchStyleProps xmlns:ask="http://schemas.microsoft.com/office/drawing/2018/sketchyshapes" xmlns="">
                  <ask:type>
                    <ask:lineSketchNone/>
                  </ask:type>
                </ask:lineSketchStyleProps>
              </a:ext>
            </a:extLst>
          </a:ln>
        </p:spPr>
        <p:txBody>
          <a:bodyPr>
            <a:normAutofit/>
          </a:bodyPr>
          <a:lstStyle/>
          <a:p>
            <a:r>
              <a:rPr lang="th-TH" sz="2400" dirty="0"/>
              <a:t>การพูดตัวอย่างรูปแบบของการพูด ดังนี้ </a:t>
            </a:r>
          </a:p>
          <a:p>
            <a:r>
              <a:rPr lang="th-TH" sz="2400" dirty="0"/>
              <a:t>การพูดโต้วาที </a:t>
            </a:r>
          </a:p>
          <a:p>
            <a:r>
              <a:rPr lang="th-TH" sz="2400" dirty="0"/>
              <a:t>การพูดทางวิทยุ โทรทัศน์ </a:t>
            </a:r>
          </a:p>
          <a:p>
            <a:r>
              <a:rPr lang="th-TH" sz="2400" dirty="0"/>
              <a:t>การเล่านิทาน</a:t>
            </a:r>
          </a:p>
          <a:p>
            <a:r>
              <a:rPr lang="th-TH" sz="2400" dirty="0"/>
              <a:t> การอภิปรายซักถาม</a:t>
            </a:r>
          </a:p>
          <a:p>
            <a:r>
              <a:rPr lang="th-TH" sz="2400" dirty="0"/>
              <a:t> การจัดพบปะสภากาแฟ</a:t>
            </a:r>
          </a:p>
          <a:p>
            <a:r>
              <a:rPr lang="th-TH" sz="2400" dirty="0"/>
              <a:t> การพูดในที่ชุมชน </a:t>
            </a:r>
          </a:p>
          <a:p>
            <a:r>
              <a:rPr lang="th-TH" sz="2400" dirty="0"/>
              <a:t>การพูดในเชิงธุรกิจการทูต </a:t>
            </a:r>
          </a:p>
        </p:txBody>
      </p:sp>
    </p:spTree>
    <p:extLst>
      <p:ext uri="{BB962C8B-B14F-4D97-AF65-F5344CB8AC3E}">
        <p14:creationId xmlns:p14="http://schemas.microsoft.com/office/powerpoint/2010/main" val="1592790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0AB79A9-F822-0740-C471-6C32F1EAD4BA}"/>
              </a:ext>
            </a:extLst>
          </p:cNvPr>
          <p:cNvSpPr>
            <a:spLocks noGrp="1"/>
          </p:cNvSpPr>
          <p:nvPr>
            <p:ph type="title"/>
          </p:nvPr>
        </p:nvSpPr>
        <p:spPr>
          <a:xfrm>
            <a:off x="318008" y="464312"/>
            <a:ext cx="10058400" cy="836168"/>
          </a:xfrm>
        </p:spPr>
        <p:txBody>
          <a:bodyPr>
            <a:normAutofit/>
          </a:bodyPr>
          <a:lstStyle/>
          <a:p>
            <a:r>
              <a:rPr lang="th-TH" sz="3600" dirty="0">
                <a:solidFill>
                  <a:srgbClr val="0070C0"/>
                </a:solidFill>
              </a:rPr>
              <a:t>12. กิจกรรมนันทนาการการบริการอาสาสมัคร (</a:t>
            </a:r>
            <a:r>
              <a:rPr lang="en-US" sz="3600" dirty="0">
                <a:solidFill>
                  <a:srgbClr val="0070C0"/>
                </a:solidFill>
              </a:rPr>
              <a:t>Voluntary Service) </a:t>
            </a:r>
            <a:endParaRPr lang="th-TH" sz="3600" dirty="0">
              <a:solidFill>
                <a:srgbClr val="0070C0"/>
              </a:solidFill>
            </a:endParaRPr>
          </a:p>
        </p:txBody>
      </p:sp>
      <p:sp>
        <p:nvSpPr>
          <p:cNvPr id="3" name="ตัวแทนเนื้อหา 2">
            <a:extLst>
              <a:ext uri="{FF2B5EF4-FFF2-40B4-BE49-F238E27FC236}">
                <a16:creationId xmlns:a16="http://schemas.microsoft.com/office/drawing/2014/main" id="{E7676801-BC23-8282-768C-5E267766CD9C}"/>
              </a:ext>
            </a:extLst>
          </p:cNvPr>
          <p:cNvSpPr>
            <a:spLocks noGrp="1"/>
          </p:cNvSpPr>
          <p:nvPr>
            <p:ph idx="1"/>
          </p:nvPr>
        </p:nvSpPr>
        <p:spPr>
          <a:xfrm>
            <a:off x="396240" y="1524000"/>
            <a:ext cx="11440160" cy="4648200"/>
          </a:xfrm>
        </p:spPr>
        <p:txBody>
          <a:bodyPr>
            <a:normAutofit/>
          </a:bodyPr>
          <a:lstStyle/>
          <a:p>
            <a:pPr algn="thaiDist"/>
            <a:r>
              <a:rPr lang="th-TH" sz="2400" dirty="0"/>
              <a:t>กิจกรรมการบริการอาสาสมัครเป็นกิจกรรมที่ส่งเสริมในเรื่องคุณธรรม จริยธรรม การให้ และการรับ การร่วมมือของชุมชน</a:t>
            </a:r>
          </a:p>
          <a:p>
            <a:pPr algn="thaiDist"/>
            <a:r>
              <a:rPr lang="th-TH" sz="2400" dirty="0"/>
              <a:t> •</a:t>
            </a:r>
            <a:r>
              <a:rPr lang="th-TH" sz="2400" b="1" dirty="0"/>
              <a:t>กิจกรรมนันทนาการการบริการอาสาสมัคร</a:t>
            </a:r>
          </a:p>
          <a:p>
            <a:pPr algn="thaiDist"/>
            <a:r>
              <a:rPr lang="th-TH" sz="2400" b="1" dirty="0"/>
              <a:t> </a:t>
            </a:r>
            <a:r>
              <a:rPr lang="th-TH" sz="2400" dirty="0"/>
              <a:t>•การพัฒนาชุมชน ได้แก่ วัด โรงเรียน สถานที่ราชการ โบราณสถาน และ โบราณวัตถุ </a:t>
            </a:r>
          </a:p>
          <a:p>
            <a:pPr algn="thaiDist"/>
            <a:r>
              <a:rPr lang="th-TH" sz="2400" dirty="0"/>
              <a:t>•ลูกเสือชาวบ้านพัฒนาชุมชนหรือหมู่บ้าน </a:t>
            </a:r>
          </a:p>
          <a:p>
            <a:pPr algn="thaiDist"/>
            <a:r>
              <a:rPr lang="th-TH" sz="2400" dirty="0"/>
              <a:t>•กีฬาที่จัดโดยสโมสร สมาคมกีฬา หรือสถาบันการศึกษา </a:t>
            </a:r>
          </a:p>
          <a:p>
            <a:pPr algn="thaiDist"/>
            <a:r>
              <a:rPr lang="th-TH" sz="2400" dirty="0"/>
              <a:t>•งานศิลปะ จัดกิจกรรมศิลปะชุมชน การส่งเสริม</a:t>
            </a:r>
            <a:r>
              <a:rPr lang="th-TH" sz="2400" dirty="0" err="1"/>
              <a:t>ศิลป</a:t>
            </a:r>
            <a:r>
              <a:rPr lang="th-TH" sz="2400" dirty="0"/>
              <a:t>หัตถกรรมพื้นบ้าน </a:t>
            </a:r>
          </a:p>
          <a:p>
            <a:pPr algn="thaiDist"/>
            <a:r>
              <a:rPr lang="th-TH" sz="2400" dirty="0"/>
              <a:t>•นันทนาการนอกเมือง/กลางแจ้งช่วยส่งเสริมคุณค่าอาสาสมัคร การให้ การรับ ผู้นำและผู้ตามที่ </a:t>
            </a:r>
          </a:p>
        </p:txBody>
      </p:sp>
    </p:spTree>
    <p:extLst>
      <p:ext uri="{BB962C8B-B14F-4D97-AF65-F5344CB8AC3E}">
        <p14:creationId xmlns:p14="http://schemas.microsoft.com/office/powerpoint/2010/main" val="1400827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7122F32-05D8-69DD-6BC2-585409CFDDC4}"/>
              </a:ext>
            </a:extLst>
          </p:cNvPr>
          <p:cNvSpPr>
            <a:spLocks noGrp="1"/>
          </p:cNvSpPr>
          <p:nvPr>
            <p:ph type="title"/>
          </p:nvPr>
        </p:nvSpPr>
        <p:spPr>
          <a:xfrm>
            <a:off x="216408" y="210312"/>
            <a:ext cx="10058400" cy="1609344"/>
          </a:xfrm>
        </p:spPr>
        <p:txBody>
          <a:bodyPr>
            <a:noAutofit/>
          </a:bodyPr>
          <a:lstStyle/>
          <a:p>
            <a:r>
              <a:rPr lang="th-TH" sz="3600" dirty="0">
                <a:solidFill>
                  <a:srgbClr val="0070C0"/>
                </a:solidFill>
              </a:rPr>
              <a:t>13. กิจกรรมนันทนาการกลุ่มสัมพันธ์และมนุษย์สัมพันธ์  </a:t>
            </a:r>
            <a:br>
              <a:rPr lang="th-TH" sz="3600" dirty="0">
                <a:solidFill>
                  <a:srgbClr val="0070C0"/>
                </a:solidFill>
              </a:rPr>
            </a:br>
            <a:r>
              <a:rPr lang="th-TH" sz="3600" dirty="0">
                <a:solidFill>
                  <a:srgbClr val="0070C0"/>
                </a:solidFill>
              </a:rPr>
              <a:t>      </a:t>
            </a:r>
            <a:r>
              <a:rPr lang="th-TH" sz="2400" dirty="0">
                <a:solidFill>
                  <a:srgbClr val="0070C0"/>
                </a:solidFill>
              </a:rPr>
              <a:t>(</a:t>
            </a:r>
            <a:r>
              <a:rPr lang="en-US" sz="2400" dirty="0">
                <a:solidFill>
                  <a:srgbClr val="0070C0"/>
                </a:solidFill>
              </a:rPr>
              <a:t>Group Relations and    Human Relations) </a:t>
            </a:r>
            <a:endParaRPr lang="th-TH" sz="3600" dirty="0">
              <a:solidFill>
                <a:srgbClr val="0070C0"/>
              </a:solidFill>
            </a:endParaRPr>
          </a:p>
        </p:txBody>
      </p:sp>
      <p:sp>
        <p:nvSpPr>
          <p:cNvPr id="3" name="ตัวแทนเนื้อหา 2">
            <a:extLst>
              <a:ext uri="{FF2B5EF4-FFF2-40B4-BE49-F238E27FC236}">
                <a16:creationId xmlns:a16="http://schemas.microsoft.com/office/drawing/2014/main" id="{D3B89666-089B-0722-E407-5B1259B01D07}"/>
              </a:ext>
            </a:extLst>
          </p:cNvPr>
          <p:cNvSpPr>
            <a:spLocks noGrp="1"/>
          </p:cNvSpPr>
          <p:nvPr>
            <p:ph idx="1"/>
          </p:nvPr>
        </p:nvSpPr>
        <p:spPr>
          <a:xfrm>
            <a:off x="1069848" y="2121408"/>
            <a:ext cx="10502392" cy="4050792"/>
          </a:xfrm>
        </p:spPr>
        <p:txBody>
          <a:bodyPr/>
          <a:lstStyle/>
          <a:p>
            <a:pPr algn="thaiDist"/>
            <a:r>
              <a:rPr lang="th-TH" dirty="0"/>
              <a:t> </a:t>
            </a:r>
            <a:r>
              <a:rPr lang="th-TH" sz="2800" dirty="0"/>
              <a:t>กิจกรรมนันทนาการกลุ่มสัมพันธ์เป็นกิจกรรมที่จะช่วยส่งเสริมมนุษย์ สัมพันธ์การทำงานเป็นทีมการประสานงานร่วมมือของกลุ่ม และยัง ส่งเสริมกระบวนการเรียนรู้พฤติกรรมของกลุ่มของสังคมในวิถี ประชาธิปไตย </a:t>
            </a:r>
            <a:endParaRPr lang="th-TH" dirty="0"/>
          </a:p>
        </p:txBody>
      </p:sp>
    </p:spTree>
    <p:extLst>
      <p:ext uri="{BB962C8B-B14F-4D97-AF65-F5344CB8AC3E}">
        <p14:creationId xmlns:p14="http://schemas.microsoft.com/office/powerpoint/2010/main" val="422798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a:extLst>
              <a:ext uri="{FF2B5EF4-FFF2-40B4-BE49-F238E27FC236}">
                <a16:creationId xmlns:a16="http://schemas.microsoft.com/office/drawing/2014/main" id="{712208A9-6434-9C37-5409-A09928DD60B9}"/>
              </a:ext>
            </a:extLst>
          </p:cNvPr>
          <p:cNvPicPr>
            <a:picLocks noChangeAspect="1"/>
          </p:cNvPicPr>
          <p:nvPr/>
        </p:nvPicPr>
        <p:blipFill rotWithShape="1">
          <a:blip r:embed="rId2"/>
          <a:srcRect l="28584" t="23407" r="11917" b="8297"/>
          <a:stretch/>
        </p:blipFill>
        <p:spPr>
          <a:xfrm>
            <a:off x="1239520" y="182880"/>
            <a:ext cx="10109200" cy="6675120"/>
          </a:xfrm>
          <a:prstGeom prst="rect">
            <a:avLst/>
          </a:prstGeom>
        </p:spPr>
      </p:pic>
    </p:spTree>
    <p:extLst>
      <p:ext uri="{BB962C8B-B14F-4D97-AF65-F5344CB8AC3E}">
        <p14:creationId xmlns:p14="http://schemas.microsoft.com/office/powerpoint/2010/main" val="53691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CC990C9-EB07-7ECF-D365-BA51DBA73895}"/>
              </a:ext>
            </a:extLst>
          </p:cNvPr>
          <p:cNvSpPr>
            <a:spLocks noGrp="1"/>
          </p:cNvSpPr>
          <p:nvPr>
            <p:ph type="title"/>
          </p:nvPr>
        </p:nvSpPr>
        <p:spPr>
          <a:xfrm>
            <a:off x="1251678" y="382385"/>
            <a:ext cx="3269522" cy="867295"/>
          </a:xfrm>
        </p:spPr>
        <p:txBody>
          <a:bodyPr/>
          <a:lstStyle/>
          <a:p>
            <a:r>
              <a:rPr lang="th-TH" dirty="0"/>
              <a:t>สรุป</a:t>
            </a:r>
          </a:p>
        </p:txBody>
      </p:sp>
      <p:sp>
        <p:nvSpPr>
          <p:cNvPr id="3" name="ตัวแทนเนื้อหา 2">
            <a:extLst>
              <a:ext uri="{FF2B5EF4-FFF2-40B4-BE49-F238E27FC236}">
                <a16:creationId xmlns:a16="http://schemas.microsoft.com/office/drawing/2014/main" id="{B8E7C4C3-77CB-8F19-B485-124F786D2D57}"/>
              </a:ext>
            </a:extLst>
          </p:cNvPr>
          <p:cNvSpPr>
            <a:spLocks noGrp="1"/>
          </p:cNvSpPr>
          <p:nvPr>
            <p:ph idx="1"/>
          </p:nvPr>
        </p:nvSpPr>
        <p:spPr>
          <a:xfrm>
            <a:off x="1251678" y="1524001"/>
            <a:ext cx="10178322" cy="4951614"/>
          </a:xfrm>
        </p:spPr>
        <p:txBody>
          <a:bodyPr>
            <a:normAutofit/>
          </a:bodyPr>
          <a:lstStyle/>
          <a:p>
            <a:pPr algn="thaiDist"/>
            <a:r>
              <a:rPr lang="th-TH" sz="2400" dirty="0">
                <a:solidFill>
                  <a:schemeClr val="tx1"/>
                </a:solidFill>
              </a:rPr>
              <a:t>บทบาทของนันทนาการการท่องเที่ยวในการพัฒนาประเทศดังที่กล่าวมาแล้วข้างต้นนั้นมีความสำคัญ ต่อการพัฒนาประเทศเป็นอย่างยิ่ง การพัฒนานันทนาการการท่องเที่ยวจึงเป็นสิ่งสำคัญอย่างยิ่งที่ทุกภาคส่วนจะ ให้ความร่วมมือในการพัฒนาด้านนันทนาการ ทุกหน่วยงานทั้งภาครัฐและเอกชน ผู้ประกอบการธุรกิจขนาดใหญ่ ขนาดเล็ก ธุรกิจการบริการ ประชาชน ตลอดจนผู้เข้าร่วมกิจกรรมนันทนาการทุกเพศทุกวัย จะต้องสร้าง มาตรฐานในด้านนันทนาการให้มีคุณภาพมากยิ่งขึ้น ให้สามารถแข่งขันในเวทีโลกได้ ซึ่งประเทศไทยมีทรัพยากร ทางด้านนันทนาการการท่องเที่ยวที่สามารถแข่งขันกับประเทศต่างๆ ได้ ทั้งทรัพยากรนันทนาการที่เป็นจุดเด่น ของประเทศ คือ หาดทราย ชายทะเล หมู่เกาะน้อยใหญ่ และทรัพยากรธรรมชาติที่อุดมสมบูรณ์ ประเพณี  </a:t>
            </a:r>
            <a:r>
              <a:rPr lang="th-TH" sz="2400" dirty="0" err="1">
                <a:solidFill>
                  <a:schemeClr val="tx1"/>
                </a:solidFill>
              </a:rPr>
              <a:t>ศิลป</a:t>
            </a:r>
            <a:r>
              <a:rPr lang="th-TH" sz="2400" dirty="0">
                <a:solidFill>
                  <a:schemeClr val="tx1"/>
                </a:solidFill>
              </a:rPr>
              <a:t>วัฒนธรรมที่มีความโดดเด่นของแต่ละภูมิภาค อีกทั้งการมีธุรกิจบริการ ได้แก่ โรงแรมที่พัก สปาในรูปแบบ ต่าง ๆ การคมนาคมขนส่ง การท่องเที่ยว และที่สำคัญคือการมีระเบียบวินัยในการเข้าร่วมกิจกรรมนันทนาการ การท่องเที่ยวของประชาชนทั่วไป จะต้องช่วยกันอนุรักษ์ทรัพยากรธรรมชาติ แหล่งท่องเที่ยวทางธรรมชาติ ตลอดจนรักษาประเพณี วัฒนธรรมที่ดีงามให้คงอยู่ เพื่อประเทศชาติจะได้มีพัฒนาอย่างยั่งยืนที่ได้ทั้งความสุข สนุกสนานเพลิดเพลินด้วยกิจกรรมนันทนาการ ควบคู่กับการพัฒนาประเทศในทุกๆ ด้านไปด้วยกัน </a:t>
            </a:r>
          </a:p>
        </p:txBody>
      </p:sp>
    </p:spTree>
    <p:extLst>
      <p:ext uri="{BB962C8B-B14F-4D97-AF65-F5344CB8AC3E}">
        <p14:creationId xmlns:p14="http://schemas.microsoft.com/office/powerpoint/2010/main" val="315713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477BBE6-3016-A18C-9F6D-62985784AE12}"/>
              </a:ext>
            </a:extLst>
          </p:cNvPr>
          <p:cNvSpPr>
            <a:spLocks noGrp="1"/>
          </p:cNvSpPr>
          <p:nvPr>
            <p:ph type="title"/>
          </p:nvPr>
        </p:nvSpPr>
        <p:spPr>
          <a:xfrm>
            <a:off x="1251678" y="382385"/>
            <a:ext cx="4945922" cy="948575"/>
          </a:xfrm>
        </p:spPr>
        <p:txBody>
          <a:bodyPr/>
          <a:lstStyle/>
          <a:p>
            <a:r>
              <a:rPr lang="th-TH" dirty="0"/>
              <a:t>ขอขอบคุณแหล่งอ้างอิง</a:t>
            </a:r>
          </a:p>
        </p:txBody>
      </p:sp>
      <p:sp>
        <p:nvSpPr>
          <p:cNvPr id="3" name="ตัวแทนเนื้อหา 2">
            <a:extLst>
              <a:ext uri="{FF2B5EF4-FFF2-40B4-BE49-F238E27FC236}">
                <a16:creationId xmlns:a16="http://schemas.microsoft.com/office/drawing/2014/main" id="{45A70AE1-41B2-0D61-B10C-D4D97418F9A9}"/>
              </a:ext>
            </a:extLst>
          </p:cNvPr>
          <p:cNvSpPr>
            <a:spLocks noGrp="1"/>
          </p:cNvSpPr>
          <p:nvPr>
            <p:ph idx="1"/>
          </p:nvPr>
        </p:nvSpPr>
        <p:spPr/>
        <p:txBody>
          <a:bodyPr/>
          <a:lstStyle/>
          <a:p>
            <a:r>
              <a:rPr lang="en-US" dirty="0"/>
              <a:t>Chrome extension://efaidnbmnnnibpcajpcglclefindmkaj/https://research.kpru.ac.th/Joumal_HSS/form/55.pdf</a:t>
            </a:r>
          </a:p>
          <a:p>
            <a:endParaRPr lang="th-TH" dirty="0"/>
          </a:p>
        </p:txBody>
      </p:sp>
    </p:spTree>
    <p:extLst>
      <p:ext uri="{BB962C8B-B14F-4D97-AF65-F5344CB8AC3E}">
        <p14:creationId xmlns:p14="http://schemas.microsoft.com/office/powerpoint/2010/main" val="135481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B85C015-6E90-F10C-7044-832B5469A8F8}"/>
              </a:ext>
            </a:extLst>
          </p:cNvPr>
          <p:cNvSpPr>
            <a:spLocks noGrp="1"/>
          </p:cNvSpPr>
          <p:nvPr>
            <p:ph type="title"/>
          </p:nvPr>
        </p:nvSpPr>
        <p:spPr>
          <a:xfrm>
            <a:off x="1251678" y="382385"/>
            <a:ext cx="10432322" cy="1182255"/>
          </a:xfrm>
        </p:spPr>
        <p:txBody>
          <a:bodyPr>
            <a:noAutofit/>
          </a:bodyPr>
          <a:lstStyle/>
          <a:p>
            <a:r>
              <a:rPr lang="th-TH" sz="4000" b="1" dirty="0"/>
              <a:t>ประเภทของกิจกรรมนันทนาการ</a:t>
            </a:r>
            <a:br>
              <a:rPr lang="th-TH" sz="4000" b="1" dirty="0"/>
            </a:br>
            <a:r>
              <a:rPr lang="th-TH" sz="4000" b="1" dirty="0"/>
              <a:t> </a:t>
            </a:r>
            <a:r>
              <a:rPr lang="th-TH" sz="3600" dirty="0"/>
              <a:t>จำแนกตามขอบข่ายของการจัดกิจกรรมออกได้เป็น 3 ประเภทดังนี้ </a:t>
            </a:r>
            <a:endParaRPr lang="th-TH" sz="4000" dirty="0"/>
          </a:p>
        </p:txBody>
      </p:sp>
      <p:sp>
        <p:nvSpPr>
          <p:cNvPr id="3" name="ตัวแทนเนื้อหา 2">
            <a:extLst>
              <a:ext uri="{FF2B5EF4-FFF2-40B4-BE49-F238E27FC236}">
                <a16:creationId xmlns:a16="http://schemas.microsoft.com/office/drawing/2014/main" id="{DD6F7A87-102A-85C6-D0DF-DF59EFEAEDA0}"/>
              </a:ext>
            </a:extLst>
          </p:cNvPr>
          <p:cNvSpPr>
            <a:spLocks noGrp="1"/>
          </p:cNvSpPr>
          <p:nvPr>
            <p:ph idx="1"/>
          </p:nvPr>
        </p:nvSpPr>
        <p:spPr>
          <a:xfrm>
            <a:off x="1251678" y="1899921"/>
            <a:ext cx="10178322" cy="4575694"/>
          </a:xfrm>
        </p:spPr>
        <p:txBody>
          <a:bodyPr/>
          <a:lstStyle/>
          <a:p>
            <a:r>
              <a:rPr lang="th-TH" dirty="0"/>
              <a:t>1. กิจกรรมกีฬา </a:t>
            </a:r>
          </a:p>
          <a:p>
            <a:r>
              <a:rPr lang="th-TH" dirty="0"/>
              <a:t>2. นันทนาการกลางแจ้ง</a:t>
            </a:r>
          </a:p>
          <a:p>
            <a:r>
              <a:rPr lang="th-TH" dirty="0"/>
              <a:t>3. ศิลปะการแสดงและดนตรี </a:t>
            </a:r>
          </a:p>
        </p:txBody>
      </p:sp>
    </p:spTree>
    <p:extLst>
      <p:ext uri="{BB962C8B-B14F-4D97-AF65-F5344CB8AC3E}">
        <p14:creationId xmlns:p14="http://schemas.microsoft.com/office/powerpoint/2010/main" val="21709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A49788C-89FF-FF38-6759-17EA69D0F10D}"/>
              </a:ext>
            </a:extLst>
          </p:cNvPr>
          <p:cNvSpPr>
            <a:spLocks noGrp="1"/>
          </p:cNvSpPr>
          <p:nvPr>
            <p:ph type="title"/>
          </p:nvPr>
        </p:nvSpPr>
        <p:spPr>
          <a:xfrm>
            <a:off x="1251678" y="382385"/>
            <a:ext cx="4580162" cy="877455"/>
          </a:xfrm>
          <a:solidFill>
            <a:srgbClr val="C00000"/>
          </a:solidFill>
        </p:spPr>
        <p:txBody>
          <a:bodyPr/>
          <a:lstStyle/>
          <a:p>
            <a:r>
              <a:rPr lang="th-TH" b="1" dirty="0">
                <a:solidFill>
                  <a:schemeClr val="bg1"/>
                </a:solidFill>
              </a:rPr>
              <a:t> แหล่งนันทนาการ </a:t>
            </a:r>
          </a:p>
        </p:txBody>
      </p:sp>
      <p:sp>
        <p:nvSpPr>
          <p:cNvPr id="3" name="ตัวแทนเนื้อหา 2">
            <a:extLst>
              <a:ext uri="{FF2B5EF4-FFF2-40B4-BE49-F238E27FC236}">
                <a16:creationId xmlns:a16="http://schemas.microsoft.com/office/drawing/2014/main" id="{B5E71DE5-6755-4F11-E450-E2BF77549932}"/>
              </a:ext>
            </a:extLst>
          </p:cNvPr>
          <p:cNvSpPr>
            <a:spLocks noGrp="1"/>
          </p:cNvSpPr>
          <p:nvPr>
            <p:ph idx="1"/>
          </p:nvPr>
        </p:nvSpPr>
        <p:spPr>
          <a:xfrm>
            <a:off x="1251678" y="1351281"/>
            <a:ext cx="10178322" cy="5124334"/>
          </a:xfrm>
        </p:spPr>
        <p:txBody>
          <a:bodyPr>
            <a:normAutofit/>
          </a:bodyPr>
          <a:lstStyle/>
          <a:p>
            <a:r>
              <a:rPr lang="th-TH" sz="2800" dirty="0"/>
              <a:t> แหล่งนันทนาการ หมายถึง </a:t>
            </a:r>
            <a:r>
              <a:rPr lang="th-TH" sz="2800" b="1" dirty="0">
                <a:solidFill>
                  <a:srgbClr val="C00000"/>
                </a:solidFill>
              </a:rPr>
              <a:t>สถานที่ประกอบกิจกรรมนันทนาการหรือ ให้บริการด้านนันทนาการสำหรับบุคคล และประชาชนทั่วไป</a:t>
            </a:r>
            <a:r>
              <a:rPr lang="th-TH" sz="2800" dirty="0"/>
              <a:t> โดยมี จุดมุ่งหมายเพื่อเป็นสถานที่ที่บุคคลสามารถมาพักผ่อนหย่อนใจสนุกสนาน เพลิดเพลินสร้างเสริมประสบการณ์ ส่งเสริมการมีส่วนร่วม และส่งเสริม การพัฒนาคุณภาพชีวิตซึ่งเป็นการตอบสนองความต้องการด้าน นันทนาการของบุคคล </a:t>
            </a:r>
          </a:p>
          <a:p>
            <a:endParaRPr lang="th-TH" sz="2800" dirty="0"/>
          </a:p>
          <a:p>
            <a:r>
              <a:rPr lang="th-TH" sz="2800" dirty="0"/>
              <a:t>แหล่งนันทนาการสามารถจำแนกได้อย่างน้อย 2 ลักษณะ คือ จำแนก ตามลักษณะของผู้ดำเนินการและจำแนกตามลักษณะของกิจกรรม   1. แหล่งพัฒนาการจำแนกตามลักษณะของผู้ดำเนินการสามารถแบ่งย่อย ออกเป็น 3 แหล่ง  คือ  </a:t>
            </a:r>
            <a:r>
              <a:rPr lang="th-TH" sz="2800" b="1" dirty="0">
                <a:solidFill>
                  <a:srgbClr val="C00000"/>
                </a:solidFill>
              </a:rPr>
              <a:t>แหล่งนันทนาการของภาครัฐ แหล่งนันทนาการ ของภาคเอกชน และแหล่งนันทนาการขององค์กรอาสาสมัคร</a:t>
            </a:r>
          </a:p>
        </p:txBody>
      </p:sp>
    </p:spTree>
    <p:extLst>
      <p:ext uri="{BB962C8B-B14F-4D97-AF65-F5344CB8AC3E}">
        <p14:creationId xmlns:p14="http://schemas.microsoft.com/office/powerpoint/2010/main" val="154726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FDC6F1E-644B-464F-CE66-96D38DC5487F}"/>
              </a:ext>
            </a:extLst>
          </p:cNvPr>
          <p:cNvSpPr>
            <a:spLocks noGrp="1"/>
          </p:cNvSpPr>
          <p:nvPr>
            <p:ph type="title"/>
          </p:nvPr>
        </p:nvSpPr>
        <p:spPr>
          <a:solidFill>
            <a:schemeClr val="accent2"/>
          </a:solidFill>
        </p:spPr>
        <p:txBody>
          <a:bodyPr/>
          <a:lstStyle/>
          <a:p>
            <a:r>
              <a:rPr lang="th-TH" dirty="0">
                <a:solidFill>
                  <a:schemeClr val="bg1">
                    <a:lumMod val="95000"/>
                  </a:schemeClr>
                </a:solidFill>
              </a:rPr>
              <a:t>1.1 แหล่งนันทนาการของภาครัฐ  (</a:t>
            </a:r>
            <a:r>
              <a:rPr lang="en-US" dirty="0">
                <a:solidFill>
                  <a:schemeClr val="bg1">
                    <a:lumMod val="95000"/>
                  </a:schemeClr>
                </a:solidFill>
              </a:rPr>
              <a:t>Public  Sector)</a:t>
            </a:r>
            <a:endParaRPr lang="th-TH" dirty="0">
              <a:solidFill>
                <a:schemeClr val="bg1">
                  <a:lumMod val="95000"/>
                </a:schemeClr>
              </a:solidFill>
            </a:endParaRPr>
          </a:p>
        </p:txBody>
      </p:sp>
      <p:sp>
        <p:nvSpPr>
          <p:cNvPr id="3" name="ตัวแทนเนื้อหา 2">
            <a:extLst>
              <a:ext uri="{FF2B5EF4-FFF2-40B4-BE49-F238E27FC236}">
                <a16:creationId xmlns:a16="http://schemas.microsoft.com/office/drawing/2014/main" id="{1A9A16C0-6922-9D4A-82C2-7200E934ACDA}"/>
              </a:ext>
            </a:extLst>
          </p:cNvPr>
          <p:cNvSpPr>
            <a:spLocks noGrp="1"/>
          </p:cNvSpPr>
          <p:nvPr>
            <p:ph idx="1"/>
          </p:nvPr>
        </p:nvSpPr>
        <p:spPr>
          <a:xfrm>
            <a:off x="1069848" y="2550160"/>
            <a:ext cx="10614152" cy="3622040"/>
          </a:xfrm>
        </p:spPr>
        <p:txBody>
          <a:bodyPr>
            <a:normAutofit/>
          </a:bodyPr>
          <a:lstStyle/>
          <a:p>
            <a:r>
              <a:rPr lang="th-TH" sz="3600" dirty="0"/>
              <a:t>รัฐบาลไม่ว่าจะ เป็นระดับชาติ และระดับท้องถิ่นมีหน้าที่ในการจัดสถานที่ และอุปกรณ์ ประกอบกิจกรรมนันทนาการแก่สาธารณชน เพื่อเป็นการสนับสนุนชุมชน โดยทั่วไป เช่น สนามกีฬา พิพิธภัณฑ์สถาน สวนสัตว์ อุทยาน สวนพักผ่อน หย่อนใจ สวนสาธารณะ โรงละคร เป็นต้น </a:t>
            </a:r>
          </a:p>
        </p:txBody>
      </p:sp>
    </p:spTree>
    <p:extLst>
      <p:ext uri="{BB962C8B-B14F-4D97-AF65-F5344CB8AC3E}">
        <p14:creationId xmlns:p14="http://schemas.microsoft.com/office/powerpoint/2010/main" val="78381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605FADF-B194-D9EE-BF1D-4236CB10C646}"/>
              </a:ext>
            </a:extLst>
          </p:cNvPr>
          <p:cNvSpPr>
            <a:spLocks noGrp="1"/>
          </p:cNvSpPr>
          <p:nvPr>
            <p:ph type="title"/>
          </p:nvPr>
        </p:nvSpPr>
        <p:spPr>
          <a:solidFill>
            <a:schemeClr val="accent2"/>
          </a:solidFill>
        </p:spPr>
        <p:txBody>
          <a:bodyPr/>
          <a:lstStyle/>
          <a:p>
            <a:r>
              <a:rPr lang="th-TH" dirty="0">
                <a:solidFill>
                  <a:schemeClr val="bg1">
                    <a:lumMod val="95000"/>
                  </a:schemeClr>
                </a:solidFill>
              </a:rPr>
              <a:t>1.2 แหล่งนันทนาการของภาคเอกชน (</a:t>
            </a:r>
            <a:r>
              <a:rPr lang="en-US" dirty="0">
                <a:solidFill>
                  <a:schemeClr val="bg1">
                    <a:lumMod val="95000"/>
                  </a:schemeClr>
                </a:solidFill>
              </a:rPr>
              <a:t>Private Sector) </a:t>
            </a:r>
            <a:endParaRPr lang="th-TH" dirty="0">
              <a:solidFill>
                <a:schemeClr val="bg1">
                  <a:lumMod val="95000"/>
                </a:schemeClr>
              </a:solidFill>
            </a:endParaRPr>
          </a:p>
        </p:txBody>
      </p:sp>
      <p:sp>
        <p:nvSpPr>
          <p:cNvPr id="3" name="ตัวแทนเนื้อหา 2">
            <a:extLst>
              <a:ext uri="{FF2B5EF4-FFF2-40B4-BE49-F238E27FC236}">
                <a16:creationId xmlns:a16="http://schemas.microsoft.com/office/drawing/2014/main" id="{885438E4-A9EB-2378-84FD-5EFAE7AADB27}"/>
              </a:ext>
            </a:extLst>
          </p:cNvPr>
          <p:cNvSpPr>
            <a:spLocks noGrp="1"/>
          </p:cNvSpPr>
          <p:nvPr>
            <p:ph idx="1"/>
          </p:nvPr>
        </p:nvSpPr>
        <p:spPr/>
        <p:txBody>
          <a:bodyPr>
            <a:normAutofit/>
          </a:bodyPr>
          <a:lstStyle/>
          <a:p>
            <a:r>
              <a:rPr lang="th-TH" sz="3600" dirty="0"/>
              <a:t>ภาคเอกชนอาจ สนใจลงทุนสร้างแหล่งนันทนาการต่างๆ เพื่อสนับสนุนภาครัฐ โดยเรียก เก็บค่าบริการ เช่น สระว่าย</a:t>
            </a:r>
            <a:r>
              <a:rPr lang="th-TH" sz="3600" dirty="0" err="1"/>
              <a:t>น้</a:t>
            </a:r>
            <a:r>
              <a:rPr lang="th-TH" sz="3600" dirty="0"/>
              <a:t> า สนามกอล์ฟ สนามเทนนิสศูนย์กีฬา ศูนย์ สุขภาพ (</a:t>
            </a:r>
            <a:r>
              <a:rPr lang="en-US" sz="3600" dirty="0"/>
              <a:t>Health Club) </a:t>
            </a:r>
            <a:r>
              <a:rPr lang="th-TH" sz="3600" dirty="0"/>
              <a:t>พิพิธภัณฑ์สถาน สวนสัตว์ สวนสนุก โรงละคร เป็นต้น </a:t>
            </a:r>
          </a:p>
        </p:txBody>
      </p:sp>
    </p:spTree>
    <p:extLst>
      <p:ext uri="{BB962C8B-B14F-4D97-AF65-F5344CB8AC3E}">
        <p14:creationId xmlns:p14="http://schemas.microsoft.com/office/powerpoint/2010/main" val="1273047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แบบไม้">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TM03090434[[fn=แบบไม้]]</Template>
  <TotalTime>126</TotalTime>
  <Words>1709</Words>
  <Application>Microsoft Office PowerPoint</Application>
  <PresentationFormat>Widescreen</PresentationFormat>
  <Paragraphs>77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JasmineUPC</vt:lpstr>
      <vt:lpstr>Rockwell</vt:lpstr>
      <vt:lpstr>Rockwell Condensed</vt:lpstr>
      <vt:lpstr>Wingdings</vt:lpstr>
      <vt:lpstr>แบบไม้</vt:lpstr>
      <vt:lpstr>  การจัดการกิจกรรม นันทนาการ และ    ความบันเทิง </vt:lpstr>
      <vt:lpstr> คำอธิบายรายวิชา การจัดการกิจกรรม นันทนาการ และความบันเทิง </vt:lpstr>
      <vt:lpstr>PowerPoint Presentation</vt:lpstr>
      <vt:lpstr>สรุป</vt:lpstr>
      <vt:lpstr>ขอขอบคุณแหล่งอ้างอิง</vt:lpstr>
      <vt:lpstr>ประเภทของกิจกรรมนันทนาการ  จำแนกตามขอบข่ายของการจัดกิจกรรมออกได้เป็น 3 ประเภทดังนี้ </vt:lpstr>
      <vt:lpstr> แหล่งนันทนาการ </vt:lpstr>
      <vt:lpstr>1.1 แหล่งนันทนาการของภาครัฐ  (Public  Sector)</vt:lpstr>
      <vt:lpstr>1.2 แหล่งนันทนาการของภาคเอกชน (Private Sector) </vt:lpstr>
      <vt:lpstr>1.3 แหล่งนันทนาการขององค์กรอาสาสมัคร (Voluntary Sector)</vt:lpstr>
      <vt:lpstr>PowerPoint Presentation</vt:lpstr>
      <vt:lpstr>กิจกรรมนันทนาการ </vt:lpstr>
      <vt:lpstr> 2. กิจกรรมนันทนาการการเต้นรำ </vt:lpstr>
      <vt:lpstr>3. กิจกรรมนันทนาการท่องเที่ยวทัศนศึกษา (Tourism and Travelling) </vt:lpstr>
      <vt:lpstr>4. กิจกรรมนันทนาการการพัฒนาจิตใจและความสงบสุข </vt:lpstr>
      <vt:lpstr>5. กิจกรรมนันทนาการการละคร (Drama) </vt:lpstr>
      <vt:lpstr>6. กิจกรรมนันทนาการงานอดิเรก (Hobby) </vt:lpstr>
      <vt:lpstr>7. กิจกรรมนันทนาการการดนตรีและร้องเพลง (Music and Singing) </vt:lpstr>
      <vt:lpstr> 8. กิจกรรมนันทนาการกลางแจ้ง/นอกเมือง (Outdoor Recreation) </vt:lpstr>
      <vt:lpstr> 9. กิจกรรมนันทนาการทางสังคม (Social Recreation) </vt:lpstr>
      <vt:lpstr>10. กิจกรรมนันทนาการในโอกาสเทศกาลพิเศษ (Special Events)</vt:lpstr>
      <vt:lpstr>PowerPoint Presentation</vt:lpstr>
      <vt:lpstr>12. กิจกรรมนันทนาการการบริการอาสาสมัคร (Voluntary Service) </vt:lpstr>
      <vt:lpstr>13. กิจกรรมนันทนาการกลุ่มสัมพันธ์และมนุษย์สัมพันธ์         (Group Relations and    Human Relations)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การจัดการกิจกรรม นันทนาการ และ ความบันเทิง </dc:title>
  <dc:creator>chidchom kanchula</dc:creator>
  <cp:lastModifiedBy>User</cp:lastModifiedBy>
  <cp:revision>2</cp:revision>
  <dcterms:created xsi:type="dcterms:W3CDTF">2023-05-12T07:35:28Z</dcterms:created>
  <dcterms:modified xsi:type="dcterms:W3CDTF">2023-07-13T12:01:23Z</dcterms:modified>
</cp:coreProperties>
</file>