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5143500" type="screen16x9"/>
  <p:notesSz cx="6858000" cy="9144000"/>
  <p:embeddedFontLst>
    <p:embeddedFont>
      <p:font typeface="Prompt Light" panose="00000400000000000000" charset="-34"/>
      <p:regular r:id="rId6"/>
      <p:bold r:id="rId7"/>
      <p:italic r:id="rId8"/>
      <p:boldItalic r:id="rId9"/>
    </p:embeddedFont>
    <p:embeddedFont>
      <p:font typeface="Mali" panose="020B0502040204020203" charset="-34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 smtClean="0"/>
              <a:t>10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US" sz="4800" dirty="0" smtClean="0"/>
              <a:t>On the Job Training </a:t>
            </a:r>
            <a:r>
              <a:rPr lang="th-TH" sz="4800" dirty="0" smtClean="0"/>
              <a:t>(</a:t>
            </a:r>
            <a:r>
              <a:rPr lang="en-US" sz="4800" dirty="0" smtClean="0"/>
              <a:t>OJT</a:t>
            </a:r>
            <a:r>
              <a:rPr lang="th-TH" sz="4800" dirty="0" smtClean="0"/>
              <a:t>)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9781" y="349319"/>
            <a:ext cx="8520600" cy="1304819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On the Job Training (OJT)</a:t>
            </a:r>
            <a:br>
              <a:rPr lang="en-US" sz="5400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39781" y="1765612"/>
            <a:ext cx="8520600" cy="3176257"/>
          </a:xfrm>
        </p:spPr>
        <p:txBody>
          <a:bodyPr/>
          <a:lstStyle/>
          <a:p>
            <a:pPr algn="l"/>
            <a:r>
              <a:rPr lang="en-US" dirty="0" smtClean="0"/>
              <a:t>1.On the Job Training </a:t>
            </a:r>
            <a:r>
              <a:rPr lang="th-TH" dirty="0" smtClean="0"/>
              <a:t>(</a:t>
            </a:r>
            <a:r>
              <a:rPr lang="en-US" dirty="0" smtClean="0"/>
              <a:t>OJT</a:t>
            </a:r>
            <a:r>
              <a:rPr lang="th-TH" dirty="0" smtClean="0"/>
              <a:t>)</a:t>
            </a:r>
            <a:endParaRPr lang="en-US" dirty="0" smtClean="0"/>
          </a:p>
          <a:p>
            <a:pPr algn="l"/>
            <a:r>
              <a:rPr lang="en-US" dirty="0" smtClean="0"/>
              <a:t>2.Off the Job Training </a:t>
            </a:r>
            <a:r>
              <a:rPr lang="th-TH" dirty="0" smtClean="0"/>
              <a:t>(</a:t>
            </a:r>
            <a:r>
              <a:rPr lang="en-US" dirty="0" smtClean="0"/>
              <a:t>Off-JT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3292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</Words>
  <Application>Microsoft Office PowerPoint</Application>
  <PresentationFormat>นำเสนอทางหน้าจอ (16:9)</PresentationFormat>
  <Paragraphs>6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Prompt Light</vt:lpstr>
      <vt:lpstr>Mali</vt:lpstr>
      <vt:lpstr>Arial</vt:lpstr>
      <vt:lpstr>Office Theme</vt:lpstr>
      <vt:lpstr>Unit10</vt:lpstr>
      <vt:lpstr>On the Job Training (OJT) 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30</cp:revision>
  <dcterms:modified xsi:type="dcterms:W3CDTF">2023-04-30T15:49:28Z</dcterms:modified>
</cp:coreProperties>
</file>