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6"/>
  </p:notesMasterIdLst>
  <p:sldIdLst>
    <p:sldId id="256" r:id="rId2"/>
    <p:sldId id="262" r:id="rId3"/>
    <p:sldId id="263" r:id="rId4"/>
    <p:sldId id="261" r:id="rId5"/>
  </p:sldIdLst>
  <p:sldSz cx="9144000" cy="5143500" type="screen16x9"/>
  <p:notesSz cx="6858000" cy="9144000"/>
  <p:embeddedFontLst>
    <p:embeddedFont>
      <p:font typeface="Prompt Light" panose="00000400000000000000" charset="-34"/>
      <p:regular r:id="rId7"/>
      <p:bold r:id="rId8"/>
      <p:italic r:id="rId9"/>
      <p:boldItalic r:id="rId10"/>
    </p:embeddedFont>
    <p:embeddedFont>
      <p:font typeface="Mali" panose="020B0502040204020203" charset="-34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/>
              <a:t>7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414442" y="1941816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4800" dirty="0" smtClean="0"/>
              <a:t>Recruitment Training Plan for Employee and Manager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241141"/>
            <a:ext cx="8520600" cy="1084225"/>
          </a:xfrm>
        </p:spPr>
        <p:txBody>
          <a:bodyPr/>
          <a:lstStyle/>
          <a:p>
            <a:r>
              <a:rPr lang="en-US" dirty="0" smtClean="0"/>
              <a:t>Training Management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1700" y="1899177"/>
            <a:ext cx="8520600" cy="792600"/>
          </a:xfrm>
        </p:spPr>
        <p:txBody>
          <a:bodyPr/>
          <a:lstStyle/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60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9515" y="179497"/>
            <a:ext cx="8520600" cy="899290"/>
          </a:xfrm>
        </p:spPr>
        <p:txBody>
          <a:bodyPr/>
          <a:lstStyle/>
          <a:p>
            <a:r>
              <a:rPr lang="en-US" dirty="0" smtClean="0"/>
              <a:t>HR training management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272454"/>
            <a:ext cx="9144000" cy="3792706"/>
          </a:xfrm>
        </p:spPr>
        <p:txBody>
          <a:bodyPr/>
          <a:lstStyle/>
          <a:p>
            <a:pPr algn="l"/>
            <a:r>
              <a:rPr lang="en-US" dirty="0" smtClean="0"/>
              <a:t>    Input		Approaches Deployed	Output</a:t>
            </a:r>
          </a:p>
          <a:p>
            <a:pPr algn="l"/>
            <a:r>
              <a:rPr lang="en-US" dirty="0" smtClean="0"/>
              <a:t>				</a:t>
            </a:r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0" y="2024009"/>
            <a:ext cx="2794571" cy="72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Employees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0" y="3030876"/>
            <a:ext cx="2722652" cy="760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Unskilled Employees</a:t>
            </a:r>
            <a:endParaRPr lang="th-TH" dirty="0"/>
          </a:p>
        </p:txBody>
      </p:sp>
      <p:sp>
        <p:nvSpPr>
          <p:cNvPr id="6" name="วงรี 5"/>
          <p:cNvSpPr/>
          <p:nvPr/>
        </p:nvSpPr>
        <p:spPr>
          <a:xfrm>
            <a:off x="0" y="4073703"/>
            <a:ext cx="2794571" cy="708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Potential Managers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979506" y="2024009"/>
            <a:ext cx="3524036" cy="2676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&gt;One-on-one mentoring style adopted to train new employees</a:t>
            </a:r>
          </a:p>
          <a:p>
            <a:r>
              <a:rPr lang="en-US" dirty="0" smtClean="0"/>
              <a:t>&gt;Vestibule training is imparted to unskilled employees</a:t>
            </a:r>
          </a:p>
          <a:p>
            <a:r>
              <a:rPr lang="en-US" dirty="0" smtClean="0"/>
              <a:t>&gt;Training on time management and problem solving </a:t>
            </a:r>
            <a:r>
              <a:rPr lang="en-US" dirty="0" err="1" smtClean="0"/>
              <a:t>iss</a:t>
            </a:r>
            <a:r>
              <a:rPr lang="en-US" dirty="0" smtClean="0"/>
              <a:t> provided to mangers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52863" y="2106201"/>
            <a:ext cx="2167847" cy="729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r>
              <a:rPr lang="en-US" dirty="0" err="1" smtClean="0"/>
              <a:t>Commited</a:t>
            </a:r>
            <a:r>
              <a:rPr lang="en-US" dirty="0" smtClean="0"/>
              <a:t> and motivated employees</a:t>
            </a:r>
          </a:p>
          <a:p>
            <a:pPr algn="ctr"/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52863" y="3143892"/>
            <a:ext cx="2167847" cy="647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&gt;Skilled employees with 100% efficiency</a:t>
            </a:r>
          </a:p>
          <a:p>
            <a:pPr algn="ctr"/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852863" y="4073703"/>
            <a:ext cx="2167847" cy="708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&gt;Competent manager</a:t>
            </a:r>
            <a:endParaRPr lang="th-TH" dirty="0"/>
          </a:p>
        </p:txBody>
      </p:sp>
      <p:cxnSp>
        <p:nvCxnSpPr>
          <p:cNvPr id="12" name="ลูกศรเชื่อมต่อแบบตรง 11"/>
          <p:cNvCxnSpPr>
            <a:endCxn id="8" idx="1"/>
          </p:cNvCxnSpPr>
          <p:nvPr/>
        </p:nvCxnSpPr>
        <p:spPr>
          <a:xfrm flipV="1">
            <a:off x="6431623" y="2470934"/>
            <a:ext cx="421240" cy="5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 flipV="1">
            <a:off x="6400801" y="3349375"/>
            <a:ext cx="421240" cy="12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>
            <a:endCxn id="10" idx="1"/>
          </p:cNvCxnSpPr>
          <p:nvPr/>
        </p:nvCxnSpPr>
        <p:spPr>
          <a:xfrm>
            <a:off x="6431623" y="4376791"/>
            <a:ext cx="421240" cy="51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flipV="1">
            <a:off x="2887040" y="2386173"/>
            <a:ext cx="92466" cy="17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4" idx="6"/>
          </p:cNvCxnSpPr>
          <p:nvPr/>
        </p:nvCxnSpPr>
        <p:spPr>
          <a:xfrm flipV="1">
            <a:off x="2794571" y="2386172"/>
            <a:ext cx="2671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5" idx="6"/>
            <a:endCxn id="7" idx="1"/>
          </p:cNvCxnSpPr>
          <p:nvPr/>
        </p:nvCxnSpPr>
        <p:spPr>
          <a:xfrm flipV="1">
            <a:off x="2722652" y="3362218"/>
            <a:ext cx="256854" cy="4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6" idx="6"/>
          </p:cNvCxnSpPr>
          <p:nvPr/>
        </p:nvCxnSpPr>
        <p:spPr>
          <a:xfrm flipV="1">
            <a:off x="2794571" y="4428161"/>
            <a:ext cx="1335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67</Words>
  <Application>Microsoft Office PowerPoint</Application>
  <PresentationFormat>นำเสนอทางหน้าจอ (16:9)</PresentationFormat>
  <Paragraphs>16</Paragraphs>
  <Slides>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Prompt Light</vt:lpstr>
      <vt:lpstr>Cordia New</vt:lpstr>
      <vt:lpstr>Mali</vt:lpstr>
      <vt:lpstr>Arial</vt:lpstr>
      <vt:lpstr>Office Theme</vt:lpstr>
      <vt:lpstr>Unit7</vt:lpstr>
      <vt:lpstr>Training Management</vt:lpstr>
      <vt:lpstr>HR training management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21</cp:revision>
  <dcterms:modified xsi:type="dcterms:W3CDTF">2023-04-30T15:09:19Z</dcterms:modified>
</cp:coreProperties>
</file>