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5143500" type="screen16x9"/>
  <p:notesSz cx="6858000" cy="9144000"/>
  <p:embeddedFontLst>
    <p:embeddedFont>
      <p:font typeface="Mali" panose="020B0502040204020203" charset="-34"/>
      <p:regular r:id="rId6"/>
      <p:bold r:id="rId7"/>
      <p:italic r:id="rId8"/>
      <p:boldItalic r:id="rId9"/>
    </p:embeddedFont>
    <p:embeddedFont>
      <p:font typeface="Prompt Light" panose="00000400000000000000" charset="-34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/>
              <a:t>6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11700" y="2178122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25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</Words>
  <Application>Microsoft Office PowerPoint</Application>
  <PresentationFormat>นำเสนอทางหน้าจอ (16:9)</PresentationFormat>
  <Paragraphs>2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Mali</vt:lpstr>
      <vt:lpstr>Prompt Light</vt:lpstr>
      <vt:lpstr>Office Theme</vt:lpstr>
      <vt:lpstr>Unit6</vt:lpstr>
      <vt:lpstr>งานนำเสนอ PowerPoint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16</cp:revision>
  <dcterms:modified xsi:type="dcterms:W3CDTF">2023-04-30T09:25:51Z</dcterms:modified>
</cp:coreProperties>
</file>