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Prompt Light" panose="00000400000000000000" charset="-34"/>
      <p:regular r:id="rId8"/>
      <p:bold r:id="rId9"/>
      <p:italic r:id="rId10"/>
      <p:boldItalic r:id="rId11"/>
    </p:embeddedFont>
    <p:embeddedFont>
      <p:font typeface="Mali" panose="020B0502040204020203" charset="-34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g23b518d7fb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Google Shape;630;g23b518d7fb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72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23b518d7fb0_0_6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23b518d7fb0_0_6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167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23b518d7fb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23b518d7fb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5968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23b518d7fb0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23b518d7fb0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152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/>
              <a:t>Unit1</a:t>
            </a:r>
            <a:endParaRPr sz="960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th" sz="4800"/>
              <a:t>Humam Resourse ????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2"/>
          <p:cNvSpPr txBox="1">
            <a:spLocks noGrp="1"/>
          </p:cNvSpPr>
          <p:nvPr>
            <p:ph type="ctrTitle"/>
          </p:nvPr>
        </p:nvSpPr>
        <p:spPr>
          <a:xfrm>
            <a:off x="92850" y="60600"/>
            <a:ext cx="8520600" cy="1020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/>
              <a:t>Human Resources (HR)</a:t>
            </a:r>
            <a:endParaRPr/>
          </a:p>
        </p:txBody>
      </p:sp>
      <p:sp>
        <p:nvSpPr>
          <p:cNvPr id="633" name="Google Shape;633;p32"/>
          <p:cNvSpPr txBox="1">
            <a:spLocks noGrp="1"/>
          </p:cNvSpPr>
          <p:nvPr>
            <p:ph type="subTitle" idx="1"/>
          </p:nvPr>
        </p:nvSpPr>
        <p:spPr>
          <a:xfrm>
            <a:off x="311700" y="1614175"/>
            <a:ext cx="8520600" cy="332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th"/>
              <a:t>HR is the division of a business that is charged with finding, screening, recruiting, trainning job applicants, and administering employee-benefit programs.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3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149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>
                <a:highlight>
                  <a:srgbClr val="FF0000"/>
                </a:highlight>
              </a:rPr>
              <a:t>Examples of functions in human resources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39" name="Google Shape;639;p33"/>
          <p:cNvSpPr txBox="1">
            <a:spLocks noGrp="1"/>
          </p:cNvSpPr>
          <p:nvPr>
            <p:ph type="subTitle" idx="1"/>
          </p:nvPr>
        </p:nvSpPr>
        <p:spPr>
          <a:xfrm>
            <a:off x="366425" y="1498800"/>
            <a:ext cx="8520600" cy="361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SzPts val="275"/>
              <a:buNone/>
            </a:pPr>
            <a:r>
              <a:rPr lang="th" sz="3700"/>
              <a:t>Administrarion</a:t>
            </a:r>
            <a:r>
              <a:rPr lang="th" sz="1400"/>
              <a:t>	</a:t>
            </a:r>
            <a:r>
              <a:rPr lang="th" sz="3700"/>
              <a:t>Training&amp;development</a:t>
            </a:r>
            <a:endParaRPr sz="3700"/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SzPts val="275"/>
              <a:buNone/>
            </a:pPr>
            <a:r>
              <a:rPr lang="th" sz="3700"/>
              <a:t>Recruiting &amp;staffing compensation&amp;benefits</a:t>
            </a:r>
            <a:endParaRPr sz="3700"/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SzPts val="275"/>
              <a:buNone/>
            </a:pPr>
            <a:r>
              <a:rPr lang="th" sz="3700"/>
              <a:t>Health&amp;safety </a:t>
            </a:r>
            <a:endParaRPr sz="3700"/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SzPts val="275"/>
              <a:buNone/>
            </a:pPr>
            <a:r>
              <a:rPr lang="th" sz="3700"/>
              <a:t>Diversity&amp;inclusion</a:t>
            </a:r>
            <a:endParaRPr sz="3700"/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SzPts val="275"/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34"/>
          <p:cNvSpPr txBox="1">
            <a:spLocks noGrp="1"/>
          </p:cNvSpPr>
          <p:nvPr>
            <p:ph type="ctrTitle"/>
          </p:nvPr>
        </p:nvSpPr>
        <p:spPr>
          <a:xfrm>
            <a:off x="106500" y="429950"/>
            <a:ext cx="8520600" cy="100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/>
              <a:t>what is Human Resource?</a:t>
            </a:r>
            <a:endParaRPr/>
          </a:p>
        </p:txBody>
      </p:sp>
      <p:sp>
        <p:nvSpPr>
          <p:cNvPr id="645" name="Google Shape;645;p34"/>
          <p:cNvSpPr txBox="1">
            <a:spLocks noGrp="1"/>
          </p:cNvSpPr>
          <p:nvPr>
            <p:ph type="subTitle" idx="1"/>
          </p:nvPr>
        </p:nvSpPr>
        <p:spPr>
          <a:xfrm>
            <a:off x="106500" y="1999675"/>
            <a:ext cx="8520600" cy="170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th" sz="12000"/>
              <a:t>The total knowledge skills, creative abilities, talent, altitudes and belief of an organization workforces as well s values, altitude and belief of the individuals involved.</a:t>
            </a:r>
            <a:endParaRPr sz="1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5"/>
          <p:cNvSpPr txBox="1">
            <a:spLocks noGrp="1"/>
          </p:cNvSpPr>
          <p:nvPr>
            <p:ph type="ctrTitle"/>
          </p:nvPr>
        </p:nvSpPr>
        <p:spPr>
          <a:xfrm>
            <a:off x="256975" y="60600"/>
            <a:ext cx="8520600" cy="149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/>
              <a:t>Meaning Of Human Resource Management</a:t>
            </a:r>
            <a:endParaRPr/>
          </a:p>
        </p:txBody>
      </p:sp>
      <p:sp>
        <p:nvSpPr>
          <p:cNvPr id="651" name="Google Shape;651;p35"/>
          <p:cNvSpPr txBox="1">
            <a:spLocks noGrp="1"/>
          </p:cNvSpPr>
          <p:nvPr>
            <p:ph type="subTitle" idx="1"/>
          </p:nvPr>
        </p:nvSpPr>
        <p:spPr>
          <a:xfrm>
            <a:off x="256975" y="1849200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th" sz="3000"/>
              <a:t>A process consisting of the acquisition, development, motivation, and maintenance of human resources.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นำเสนอทางหน้าจอ (16:9)</PresentationFormat>
  <Paragraphs>13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Prompt Light</vt:lpstr>
      <vt:lpstr>Mali</vt:lpstr>
      <vt:lpstr>Office Theme</vt:lpstr>
      <vt:lpstr>Unit1</vt:lpstr>
      <vt:lpstr>Human Resources (HR)</vt:lpstr>
      <vt:lpstr>Examples of functions in human resources</vt:lpstr>
      <vt:lpstr>what is Human Resource?</vt:lpstr>
      <vt:lpstr>Meaning Of Human Resource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1</cp:revision>
  <dcterms:modified xsi:type="dcterms:W3CDTF">2023-04-28T09:48:05Z</dcterms:modified>
</cp:coreProperties>
</file>