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5"/>
  </p:notesMasterIdLst>
  <p:sldIdLst>
    <p:sldId id="256" r:id="rId2"/>
    <p:sldId id="262" r:id="rId3"/>
    <p:sldId id="261" r:id="rId4"/>
  </p:sldIdLst>
  <p:sldSz cx="9144000" cy="5143500" type="screen16x9"/>
  <p:notesSz cx="6858000" cy="9144000"/>
  <p:embeddedFontLst>
    <p:embeddedFont>
      <p:font typeface="Prompt Light" panose="00000400000000000000" charset="-34"/>
      <p:regular r:id="rId6"/>
      <p:bold r:id="rId7"/>
      <p:italic r:id="rId8"/>
      <p:boldItalic r:id="rId9"/>
    </p:embeddedFont>
    <p:embeddedFont>
      <p:font typeface="Mali" panose="020B0502040204020203" charset="-34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160820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smtClean="0"/>
              <a:t>14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393894" y="1746607"/>
            <a:ext cx="8520600" cy="23630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/>
            <a:r>
              <a:rPr lang="en-US" sz="4800" dirty="0" smtClean="0"/>
              <a:t>Human Resource Information System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0" y="210319"/>
            <a:ext cx="8520600" cy="2052600"/>
          </a:xfrm>
        </p:spPr>
        <p:txBody>
          <a:bodyPr>
            <a:normAutofit fontScale="90000"/>
          </a:bodyPr>
          <a:lstStyle/>
          <a:p>
            <a:pPr lvl="0"/>
            <a:r>
              <a:rPr lang="en-US" sz="5400" dirty="0"/>
              <a:t>Human Resource Information System</a:t>
            </a:r>
            <a:br>
              <a:rPr lang="en-US" sz="5400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11700" y="2804845"/>
            <a:ext cx="8520600" cy="821880"/>
          </a:xfr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942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11</Words>
  <Application>Microsoft Office PowerPoint</Application>
  <PresentationFormat>นำเสนอทางหน้าจอ (16:9)</PresentationFormat>
  <Paragraphs>4</Paragraphs>
  <Slides>3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Prompt Light</vt:lpstr>
      <vt:lpstr>Mali</vt:lpstr>
      <vt:lpstr>Arial</vt:lpstr>
      <vt:lpstr>Office Theme</vt:lpstr>
      <vt:lpstr>Unit14</vt:lpstr>
      <vt:lpstr>Human Resource Information System 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39</cp:revision>
  <dcterms:modified xsi:type="dcterms:W3CDTF">2023-04-30T16:20:00Z</dcterms:modified>
</cp:coreProperties>
</file>