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8"/>
  </p:notesMasterIdLst>
  <p:sldIdLst>
    <p:sldId id="256" r:id="rId2"/>
    <p:sldId id="262" r:id="rId3"/>
    <p:sldId id="263" r:id="rId4"/>
    <p:sldId id="264" r:id="rId5"/>
    <p:sldId id="265" r:id="rId6"/>
    <p:sldId id="261" r:id="rId7"/>
  </p:sldIdLst>
  <p:sldSz cx="9144000" cy="5143500" type="screen16x9"/>
  <p:notesSz cx="6858000" cy="9144000"/>
  <p:embeddedFontLst>
    <p:embeddedFont>
      <p:font typeface="Prompt Light" panose="00000400000000000000" charset="-34"/>
      <p:regular r:id="rId9"/>
      <p:bold r:id="rId10"/>
      <p:italic r:id="rId11"/>
      <p:boldItalic r:id="rId12"/>
    </p:embeddedFont>
    <p:embeddedFont>
      <p:font typeface="Mali" panose="020B0502040204020203" charset="-34"/>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1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03890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4847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p:nvPr/>
        </p:nvSpPr>
        <p:spPr>
          <a:xfrm rot="10237010" flipH="1">
            <a:off x="6079635" y="-1112878"/>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 name="Google Shape;13;p2"/>
          <p:cNvSpPr/>
          <p:nvPr/>
        </p:nvSpPr>
        <p:spPr>
          <a:xfrm rot="10800000" flipH="1">
            <a:off x="-1115034" y="2022779"/>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4" name="Google Shape;14;p2"/>
          <p:cNvSpPr txBox="1">
            <a:spLocks noGrp="1"/>
          </p:cNvSpPr>
          <p:nvPr>
            <p:ph type="body" idx="1"/>
          </p:nvPr>
        </p:nvSpPr>
        <p:spPr>
          <a:xfrm>
            <a:off x="1941000" y="1110891"/>
            <a:ext cx="6850500" cy="1067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6000"/>
              <a:buNone/>
              <a:defRPr sz="6000" b="1">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2"/>
          <p:cNvSpPr/>
          <p:nvPr/>
        </p:nvSpPr>
        <p:spPr>
          <a:xfrm rot="10800000">
            <a:off x="6924055" y="3106936"/>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 name="Google Shape;16;p2"/>
          <p:cNvSpPr txBox="1">
            <a:spLocks noGrp="1"/>
          </p:cNvSpPr>
          <p:nvPr>
            <p:ph type="body" idx="2"/>
          </p:nvPr>
        </p:nvSpPr>
        <p:spPr>
          <a:xfrm>
            <a:off x="2763836" y="2980157"/>
            <a:ext cx="5204700" cy="2685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2"/>
              </a:buClr>
              <a:buSzPts val="1800"/>
              <a:buNone/>
              <a:defRPr sz="1800">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2_Title Slide">
  <p:cSld name="12_Title Slide">
    <p:spTree>
      <p:nvGrpSpPr>
        <p:cNvPr id="1" name="Shape 110"/>
        <p:cNvGrpSpPr/>
        <p:nvPr/>
      </p:nvGrpSpPr>
      <p:grpSpPr>
        <a:xfrm>
          <a:off x="0" y="0"/>
          <a:ext cx="0" cy="0"/>
          <a:chOff x="0" y="0"/>
          <a:chExt cx="0" cy="0"/>
        </a:xfrm>
      </p:grpSpPr>
      <p:sp>
        <p:nvSpPr>
          <p:cNvPr id="111" name="Google Shape;111;p11"/>
          <p:cNvSpPr/>
          <p:nvPr/>
        </p:nvSpPr>
        <p:spPr>
          <a:xfrm rot="5400000">
            <a:off x="3173493" y="2981496"/>
            <a:ext cx="326700" cy="855900"/>
          </a:xfrm>
          <a:prstGeom prst="round2SameRect">
            <a:avLst>
              <a:gd name="adj1" fmla="val 35555"/>
              <a:gd name="adj2" fmla="val 0"/>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12" name="Google Shape;112;p11"/>
          <p:cNvSpPr/>
          <p:nvPr/>
        </p:nvSpPr>
        <p:spPr>
          <a:xfrm rot="5400000">
            <a:off x="3183650" y="2984788"/>
            <a:ext cx="326700" cy="855900"/>
          </a:xfrm>
          <a:prstGeom prst="round2SameRect">
            <a:avLst>
              <a:gd name="adj1" fmla="val 35555"/>
              <a:gd name="adj2" fmla="val 0"/>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13" name="Google Shape;113;p11"/>
          <p:cNvSpPr/>
          <p:nvPr/>
        </p:nvSpPr>
        <p:spPr>
          <a:xfrm rot="10800000">
            <a:off x="-15155" y="2036581"/>
            <a:ext cx="9189720" cy="3142801"/>
          </a:xfrm>
          <a:custGeom>
            <a:avLst/>
            <a:gdLst/>
            <a:ahLst/>
            <a:cxnLst/>
            <a:rect l="l" t="t" r="r" b="b"/>
            <a:pathLst>
              <a:path w="21600" h="21352" extrusionOk="0">
                <a:moveTo>
                  <a:pt x="0" y="0"/>
                </a:moveTo>
                <a:lnTo>
                  <a:pt x="21600" y="0"/>
                </a:lnTo>
                <a:lnTo>
                  <a:pt x="21600" y="17322"/>
                </a:lnTo>
                <a:cubicBezTo>
                  <a:pt x="15666" y="17561"/>
                  <a:pt x="10800" y="23922"/>
                  <a:pt x="0" y="20172"/>
                </a:cubicBez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14" name="Google Shape;114;p11"/>
          <p:cNvSpPr txBox="1">
            <a:spLocks noGrp="1"/>
          </p:cNvSpPr>
          <p:nvPr>
            <p:ph type="body" idx="1"/>
          </p:nvPr>
        </p:nvSpPr>
        <p:spPr>
          <a:xfrm>
            <a:off x="2845668"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5" name="Google Shape;115;p11"/>
          <p:cNvSpPr txBox="1">
            <a:spLocks noGrp="1"/>
          </p:cNvSpPr>
          <p:nvPr>
            <p:ph type="body" idx="2"/>
          </p:nvPr>
        </p:nvSpPr>
        <p:spPr>
          <a:xfrm>
            <a:off x="4861830"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6" name="Google Shape;116;p11"/>
          <p:cNvSpPr txBox="1">
            <a:spLocks noGrp="1"/>
          </p:cNvSpPr>
          <p:nvPr>
            <p:ph type="body" idx="3"/>
          </p:nvPr>
        </p:nvSpPr>
        <p:spPr>
          <a:xfrm>
            <a:off x="829507"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7" name="Google Shape;117;p11"/>
          <p:cNvSpPr txBox="1">
            <a:spLocks noGrp="1"/>
          </p:cNvSpPr>
          <p:nvPr>
            <p:ph type="body" idx="4"/>
          </p:nvPr>
        </p:nvSpPr>
        <p:spPr>
          <a:xfrm>
            <a:off x="2843098" y="3249380"/>
            <a:ext cx="8784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8" name="Google Shape;118;p11"/>
          <p:cNvSpPr txBox="1">
            <a:spLocks noGrp="1"/>
          </p:cNvSpPr>
          <p:nvPr>
            <p:ph type="body" idx="5"/>
          </p:nvPr>
        </p:nvSpPr>
        <p:spPr>
          <a:xfrm>
            <a:off x="4863005" y="3249380"/>
            <a:ext cx="9216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9" name="Google Shape;119;p11"/>
          <p:cNvSpPr txBox="1">
            <a:spLocks noGrp="1"/>
          </p:cNvSpPr>
          <p:nvPr>
            <p:ph type="body" idx="6"/>
          </p:nvPr>
        </p:nvSpPr>
        <p:spPr>
          <a:xfrm>
            <a:off x="6877991" y="3666009"/>
            <a:ext cx="1611900" cy="6213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050"/>
              <a:buNone/>
              <a:defRPr sz="1050" b="0" cap="none">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0" name="Google Shape;120;p11"/>
          <p:cNvSpPr txBox="1">
            <a:spLocks noGrp="1"/>
          </p:cNvSpPr>
          <p:nvPr>
            <p:ph type="body" idx="7"/>
          </p:nvPr>
        </p:nvSpPr>
        <p:spPr>
          <a:xfrm>
            <a:off x="837094" y="3249380"/>
            <a:ext cx="9621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11"/>
          <p:cNvSpPr txBox="1">
            <a:spLocks noGrp="1"/>
          </p:cNvSpPr>
          <p:nvPr>
            <p:ph type="body" idx="8"/>
          </p:nvPr>
        </p:nvSpPr>
        <p:spPr>
          <a:xfrm>
            <a:off x="6885578" y="3249380"/>
            <a:ext cx="962100" cy="3267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750"/>
              </a:spcBef>
              <a:spcAft>
                <a:spcPts val="0"/>
              </a:spcAft>
              <a:buClr>
                <a:schemeClr val="dk1"/>
              </a:buClr>
              <a:buSzPts val="1700"/>
              <a:buNone/>
              <a:defRPr sz="1700" b="1" cap="none">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2" name="Google Shape;122;p11"/>
          <p:cNvSpPr txBox="1">
            <a:spLocks noGrp="1"/>
          </p:cNvSpPr>
          <p:nvPr>
            <p:ph type="body" idx="9"/>
          </p:nvPr>
        </p:nvSpPr>
        <p:spPr>
          <a:xfrm>
            <a:off x="2269573" y="776051"/>
            <a:ext cx="6096300" cy="10341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800"/>
              <a:buNone/>
              <a:defRPr sz="4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3" name="Google Shape;123;p11"/>
          <p:cNvSpPr/>
          <p:nvPr/>
        </p:nvSpPr>
        <p:spPr>
          <a:xfrm rot="838088" flipH="1">
            <a:off x="8468761" y="2813903"/>
            <a:ext cx="445054" cy="332042"/>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4" name="Google Shape;124;p11"/>
          <p:cNvSpPr/>
          <p:nvPr/>
        </p:nvSpPr>
        <p:spPr>
          <a:xfrm flipH="1">
            <a:off x="8435468" y="4736054"/>
            <a:ext cx="458174" cy="246599"/>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5" name="Google Shape;125;p11"/>
          <p:cNvSpPr/>
          <p:nvPr/>
        </p:nvSpPr>
        <p:spPr>
          <a:xfrm rot="-4913387" flipH="1">
            <a:off x="171037" y="319152"/>
            <a:ext cx="535142" cy="305230"/>
          </a:xfrm>
          <a:custGeom>
            <a:avLst/>
            <a:gdLst/>
            <a:ahLst/>
            <a:cxnLst/>
            <a:rect l="l" t="t" r="r" b="b"/>
            <a:pathLst>
              <a:path w="262597" h="149778" extrusionOk="0">
                <a:moveTo>
                  <a:pt x="71647" y="118624"/>
                </a:moveTo>
                <a:cubicBezTo>
                  <a:pt x="72678" y="113466"/>
                  <a:pt x="74742" y="107277"/>
                  <a:pt x="79899" y="102120"/>
                </a:cubicBezTo>
                <a:cubicBezTo>
                  <a:pt x="85057" y="95931"/>
                  <a:pt x="92277" y="90773"/>
                  <a:pt x="100529" y="85615"/>
                </a:cubicBezTo>
                <a:cubicBezTo>
                  <a:pt x="116002" y="77363"/>
                  <a:pt x="134569" y="72206"/>
                  <a:pt x="153136" y="72206"/>
                </a:cubicBezTo>
                <a:cubicBezTo>
                  <a:pt x="172735" y="72206"/>
                  <a:pt x="192334" y="77363"/>
                  <a:pt x="207806" y="86647"/>
                </a:cubicBezTo>
                <a:cubicBezTo>
                  <a:pt x="225342" y="96962"/>
                  <a:pt x="247004" y="91804"/>
                  <a:pt x="257319" y="74269"/>
                </a:cubicBezTo>
                <a:cubicBezTo>
                  <a:pt x="267634" y="56733"/>
                  <a:pt x="262477" y="35071"/>
                  <a:pt x="244941" y="24756"/>
                </a:cubicBezTo>
                <a:cubicBezTo>
                  <a:pt x="217090" y="8252"/>
                  <a:pt x="185113" y="0"/>
                  <a:pt x="153136" y="0"/>
                </a:cubicBezTo>
                <a:cubicBezTo>
                  <a:pt x="123223" y="0"/>
                  <a:pt x="92277" y="7221"/>
                  <a:pt x="65458" y="22693"/>
                </a:cubicBezTo>
                <a:cubicBezTo>
                  <a:pt x="51017" y="30945"/>
                  <a:pt x="36576" y="41260"/>
                  <a:pt x="25229" y="55702"/>
                </a:cubicBezTo>
                <a:cubicBezTo>
                  <a:pt x="13882" y="69111"/>
                  <a:pt x="4599" y="86647"/>
                  <a:pt x="473" y="107277"/>
                </a:cubicBezTo>
                <a:cubicBezTo>
                  <a:pt x="-2622" y="126876"/>
                  <a:pt x="9756" y="145443"/>
                  <a:pt x="29355" y="149569"/>
                </a:cubicBezTo>
                <a:cubicBezTo>
                  <a:pt x="48954" y="151632"/>
                  <a:pt x="68552" y="138222"/>
                  <a:pt x="71647" y="118624"/>
                </a:cubicBezTo>
                <a:lnTo>
                  <a:pt x="71647" y="11862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6" name="Google Shape;126;p11"/>
          <p:cNvSpPr/>
          <p:nvPr/>
        </p:nvSpPr>
        <p:spPr>
          <a:xfrm flipH="1">
            <a:off x="390105" y="4563593"/>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27" name="Google Shape;127;p11"/>
          <p:cNvSpPr/>
          <p:nvPr/>
        </p:nvSpPr>
        <p:spPr>
          <a:xfrm flipH="1">
            <a:off x="147624" y="3322150"/>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8_Title Slide">
  <p:cSld name="8_Title Slide">
    <p:spTree>
      <p:nvGrpSpPr>
        <p:cNvPr id="1" name="Shape 128"/>
        <p:cNvGrpSpPr/>
        <p:nvPr/>
      </p:nvGrpSpPr>
      <p:grpSpPr>
        <a:xfrm>
          <a:off x="0" y="0"/>
          <a:ext cx="0" cy="0"/>
          <a:chOff x="0" y="0"/>
          <a:chExt cx="0" cy="0"/>
        </a:xfrm>
      </p:grpSpPr>
      <p:sp>
        <p:nvSpPr>
          <p:cNvPr id="129" name="Google Shape;129;p12"/>
          <p:cNvSpPr>
            <a:spLocks noGrp="1"/>
          </p:cNvSpPr>
          <p:nvPr>
            <p:ph type="pic" idx="2"/>
          </p:nvPr>
        </p:nvSpPr>
        <p:spPr>
          <a:xfrm>
            <a:off x="-9144" y="-11430"/>
            <a:ext cx="9162300" cy="5166300"/>
          </a:xfrm>
          <a:prstGeom prst="rect">
            <a:avLst/>
          </a:prstGeom>
          <a:noFill/>
          <a:ln>
            <a:noFill/>
          </a:ln>
        </p:spPr>
      </p:sp>
      <p:sp>
        <p:nvSpPr>
          <p:cNvPr id="130" name="Google Shape;130;p12"/>
          <p:cNvSpPr txBox="1">
            <a:spLocks noGrp="1"/>
          </p:cNvSpPr>
          <p:nvPr>
            <p:ph type="body" idx="1"/>
          </p:nvPr>
        </p:nvSpPr>
        <p:spPr>
          <a:xfrm>
            <a:off x="5234343" y="3639127"/>
            <a:ext cx="3474600" cy="1128600"/>
          </a:xfrm>
          <a:prstGeom prst="rect">
            <a:avLst/>
          </a:prstGeom>
          <a:noFill/>
          <a:ln>
            <a:noFill/>
          </a:ln>
        </p:spPr>
        <p:txBody>
          <a:bodyPr spcFirstLastPara="1" wrap="square" lIns="91425" tIns="45700" rIns="91425" bIns="45700" anchor="t" anchorCtr="0">
            <a:noAutofit/>
          </a:bodyPr>
          <a:lstStyle>
            <a:lvl1pPr marL="457200" lvl="0" indent="-228600" algn="just">
              <a:lnSpc>
                <a:spcPct val="105000"/>
              </a:lnSpc>
              <a:spcBef>
                <a:spcPts val="750"/>
              </a:spcBef>
              <a:spcAft>
                <a:spcPts val="0"/>
              </a:spcAft>
              <a:buClr>
                <a:schemeClr val="dk1"/>
              </a:buClr>
              <a:buSzPts val="1050"/>
              <a:buNone/>
              <a:defRPr sz="105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1" name="Google Shape;131;p12"/>
          <p:cNvSpPr txBox="1">
            <a:spLocks noGrp="1"/>
          </p:cNvSpPr>
          <p:nvPr>
            <p:ph type="body" idx="3"/>
          </p:nvPr>
        </p:nvSpPr>
        <p:spPr>
          <a:xfrm>
            <a:off x="5234343" y="2135918"/>
            <a:ext cx="3474600" cy="1351500"/>
          </a:xfrm>
          <a:prstGeom prst="rect">
            <a:avLst/>
          </a:prstGeom>
          <a:noFill/>
          <a:ln>
            <a:noFill/>
          </a:ln>
        </p:spPr>
        <p:txBody>
          <a:bodyPr spcFirstLastPara="1" wrap="square" lIns="91425" tIns="45700" rIns="91425" bIns="45700" anchor="t" anchorCtr="0">
            <a:noAutofit/>
          </a:bodyPr>
          <a:lstStyle>
            <a:lvl1pPr marL="457200" lvl="0" indent="-228600" algn="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6_Title Slide">
  <p:cSld name="6_Title Slide">
    <p:spTree>
      <p:nvGrpSpPr>
        <p:cNvPr id="1" name="Shape 132"/>
        <p:cNvGrpSpPr/>
        <p:nvPr/>
      </p:nvGrpSpPr>
      <p:grpSpPr>
        <a:xfrm>
          <a:off x="0" y="0"/>
          <a:ext cx="0" cy="0"/>
          <a:chOff x="0" y="0"/>
          <a:chExt cx="0" cy="0"/>
        </a:xfrm>
      </p:grpSpPr>
      <p:grpSp>
        <p:nvGrpSpPr>
          <p:cNvPr id="133" name="Google Shape;133;p13"/>
          <p:cNvGrpSpPr/>
          <p:nvPr/>
        </p:nvGrpSpPr>
        <p:grpSpPr>
          <a:xfrm flipH="1">
            <a:off x="-1403376" y="-1082802"/>
            <a:ext cx="11360150" cy="8922161"/>
            <a:chOff x="-882894" y="-1070445"/>
            <a:chExt cx="11360150" cy="8922161"/>
          </a:xfrm>
        </p:grpSpPr>
        <p:sp>
          <p:nvSpPr>
            <p:cNvPr id="134" name="Google Shape;134;p13"/>
            <p:cNvSpPr/>
            <p:nvPr/>
          </p:nvSpPr>
          <p:spPr>
            <a:xfrm>
              <a:off x="-91440" y="-11430"/>
              <a:ext cx="9327000" cy="5166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35" name="Google Shape;135;p13"/>
            <p:cNvSpPr/>
            <p:nvPr/>
          </p:nvSpPr>
          <p:spPr>
            <a:xfrm rot="562990">
              <a:off x="6106041" y="3732114"/>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6" name="Google Shape;136;p13"/>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37" name="Google Shape;137;p13"/>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138" name="Google Shape;138;p13"/>
          <p:cNvSpPr txBox="1">
            <a:spLocks noGrp="1"/>
          </p:cNvSpPr>
          <p:nvPr>
            <p:ph type="body" idx="1"/>
          </p:nvPr>
        </p:nvSpPr>
        <p:spPr>
          <a:xfrm>
            <a:off x="457454"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9" name="Google Shape;139;p13"/>
          <p:cNvSpPr txBox="1">
            <a:spLocks noGrp="1"/>
          </p:cNvSpPr>
          <p:nvPr>
            <p:ph type="body" idx="2"/>
          </p:nvPr>
        </p:nvSpPr>
        <p:spPr>
          <a:xfrm>
            <a:off x="462217"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0" name="Google Shape;140;p13"/>
          <p:cNvSpPr txBox="1">
            <a:spLocks noGrp="1"/>
          </p:cNvSpPr>
          <p:nvPr>
            <p:ph type="body" idx="3"/>
          </p:nvPr>
        </p:nvSpPr>
        <p:spPr>
          <a:xfrm>
            <a:off x="457454"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1" name="Google Shape;141;p13"/>
          <p:cNvSpPr txBox="1">
            <a:spLocks noGrp="1"/>
          </p:cNvSpPr>
          <p:nvPr>
            <p:ph type="body" idx="4"/>
          </p:nvPr>
        </p:nvSpPr>
        <p:spPr>
          <a:xfrm>
            <a:off x="2599438"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2" name="Google Shape;142;p13"/>
          <p:cNvSpPr txBox="1">
            <a:spLocks noGrp="1"/>
          </p:cNvSpPr>
          <p:nvPr>
            <p:ph type="body" idx="5"/>
          </p:nvPr>
        </p:nvSpPr>
        <p:spPr>
          <a:xfrm>
            <a:off x="2604201"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3" name="Google Shape;143;p13"/>
          <p:cNvSpPr txBox="1">
            <a:spLocks noGrp="1"/>
          </p:cNvSpPr>
          <p:nvPr>
            <p:ph type="body" idx="6"/>
          </p:nvPr>
        </p:nvSpPr>
        <p:spPr>
          <a:xfrm>
            <a:off x="2599438"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4" name="Google Shape;144;p13"/>
          <p:cNvSpPr txBox="1">
            <a:spLocks noGrp="1"/>
          </p:cNvSpPr>
          <p:nvPr>
            <p:ph type="body" idx="7"/>
          </p:nvPr>
        </p:nvSpPr>
        <p:spPr>
          <a:xfrm>
            <a:off x="4752534"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5" name="Google Shape;145;p13"/>
          <p:cNvSpPr txBox="1">
            <a:spLocks noGrp="1"/>
          </p:cNvSpPr>
          <p:nvPr>
            <p:ph type="body" idx="8"/>
          </p:nvPr>
        </p:nvSpPr>
        <p:spPr>
          <a:xfrm>
            <a:off x="4757297"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6" name="Google Shape;146;p13"/>
          <p:cNvSpPr txBox="1">
            <a:spLocks noGrp="1"/>
          </p:cNvSpPr>
          <p:nvPr>
            <p:ph type="body" idx="9"/>
          </p:nvPr>
        </p:nvSpPr>
        <p:spPr>
          <a:xfrm>
            <a:off x="4752534"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7" name="Google Shape;147;p13"/>
          <p:cNvSpPr txBox="1">
            <a:spLocks noGrp="1"/>
          </p:cNvSpPr>
          <p:nvPr>
            <p:ph type="body" idx="13"/>
          </p:nvPr>
        </p:nvSpPr>
        <p:spPr>
          <a:xfrm>
            <a:off x="6905630" y="3077750"/>
            <a:ext cx="1607400" cy="2391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1"/>
              </a:buClr>
              <a:buSzPts val="1400"/>
              <a:buNone/>
              <a:defRPr sz="1400" b="1">
                <a:solidFill>
                  <a:schemeClr val="accent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8" name="Google Shape;148;p13"/>
          <p:cNvSpPr txBox="1">
            <a:spLocks noGrp="1"/>
          </p:cNvSpPr>
          <p:nvPr>
            <p:ph type="body" idx="14"/>
          </p:nvPr>
        </p:nvSpPr>
        <p:spPr>
          <a:xfrm>
            <a:off x="6910393" y="3285653"/>
            <a:ext cx="1597800" cy="6150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1000"/>
              <a:buNone/>
              <a:defRPr sz="10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9" name="Google Shape;149;p13"/>
          <p:cNvSpPr txBox="1">
            <a:spLocks noGrp="1"/>
          </p:cNvSpPr>
          <p:nvPr>
            <p:ph type="body" idx="15"/>
          </p:nvPr>
        </p:nvSpPr>
        <p:spPr>
          <a:xfrm>
            <a:off x="6905630" y="1180017"/>
            <a:ext cx="1607400" cy="388800"/>
          </a:xfrm>
          <a:prstGeom prst="rect">
            <a:avLst/>
          </a:prstGeom>
          <a:noFill/>
          <a:ln>
            <a:noFill/>
          </a:ln>
        </p:spPr>
        <p:txBody>
          <a:bodyPr spcFirstLastPara="1" wrap="square" lIns="91425" tIns="45700" rIns="91425" bIns="45700" anchor="t" anchorCtr="0">
            <a:noAutofit/>
          </a:bodyPr>
          <a:lstStyle>
            <a:lvl1pPr marL="457200" lvl="0" indent="-228600" algn="ctr">
              <a:lnSpc>
                <a:spcPct val="85000"/>
              </a:lnSpc>
              <a:spcBef>
                <a:spcPts val="750"/>
              </a:spcBef>
              <a:spcAft>
                <a:spcPts val="0"/>
              </a:spcAft>
              <a:buClr>
                <a:schemeClr val="accent2"/>
              </a:buClr>
              <a:buSzPts val="2000"/>
              <a:buNone/>
              <a:defRPr sz="20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7_Title Slide">
  <p:cSld name="7_Title Slide">
    <p:spTree>
      <p:nvGrpSpPr>
        <p:cNvPr id="1" name="Shape 150"/>
        <p:cNvGrpSpPr/>
        <p:nvPr/>
      </p:nvGrpSpPr>
      <p:grpSpPr>
        <a:xfrm>
          <a:off x="0" y="0"/>
          <a:ext cx="0" cy="0"/>
          <a:chOff x="0" y="0"/>
          <a:chExt cx="0" cy="0"/>
        </a:xfrm>
      </p:grpSpPr>
      <p:sp>
        <p:nvSpPr>
          <p:cNvPr id="151" name="Google Shape;151;p14"/>
          <p:cNvSpPr/>
          <p:nvPr/>
        </p:nvSpPr>
        <p:spPr>
          <a:xfrm rot="10800000" flipH="1">
            <a:off x="-994174" y="304134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2" name="Google Shape;152;p14"/>
          <p:cNvSpPr/>
          <p:nvPr/>
        </p:nvSpPr>
        <p:spPr>
          <a:xfrm rot="-4551209">
            <a:off x="855117" y="4251469"/>
            <a:ext cx="277075" cy="273818"/>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3" name="Google Shape;153;p14"/>
          <p:cNvSpPr/>
          <p:nvPr/>
        </p:nvSpPr>
        <p:spPr>
          <a:xfrm>
            <a:off x="2020717" y="4870205"/>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4" name="Google Shape;154;p14"/>
          <p:cNvSpPr/>
          <p:nvPr/>
        </p:nvSpPr>
        <p:spPr>
          <a:xfrm>
            <a:off x="338797" y="458220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5" name="Google Shape;155;p14"/>
          <p:cNvSpPr txBox="1">
            <a:spLocks noGrp="1"/>
          </p:cNvSpPr>
          <p:nvPr>
            <p:ph type="body" idx="1"/>
          </p:nvPr>
        </p:nvSpPr>
        <p:spPr>
          <a:xfrm>
            <a:off x="338797" y="1611849"/>
            <a:ext cx="3156000" cy="13470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2"/>
              </a:buClr>
              <a:buSzPts val="1300"/>
              <a:buNone/>
              <a:defRPr sz="1300" b="0">
                <a:solidFill>
                  <a:schemeClr val="dk2"/>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6" name="Google Shape;156;p14"/>
          <p:cNvSpPr txBox="1">
            <a:spLocks noGrp="1"/>
          </p:cNvSpPr>
          <p:nvPr>
            <p:ph type="body" idx="2"/>
          </p:nvPr>
        </p:nvSpPr>
        <p:spPr>
          <a:xfrm>
            <a:off x="338797" y="892273"/>
            <a:ext cx="3156000" cy="4512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2"/>
              </a:buClr>
              <a:buSzPts val="2800"/>
              <a:buNone/>
              <a:defRPr sz="2800" b="1">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7" name="Google Shape;157;p14"/>
          <p:cNvSpPr/>
          <p:nvPr/>
        </p:nvSpPr>
        <p:spPr>
          <a:xfrm rot="10028697" flipH="1">
            <a:off x="7213148" y="-1153333"/>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58" name="Google Shape;158;p14"/>
          <p:cNvSpPr/>
          <p:nvPr/>
        </p:nvSpPr>
        <p:spPr>
          <a:xfrm>
            <a:off x="8509953" y="361827"/>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9_Title Slide">
  <p:cSld name="9_Title Slide">
    <p:spTree>
      <p:nvGrpSpPr>
        <p:cNvPr id="1" name="Shape 159"/>
        <p:cNvGrpSpPr/>
        <p:nvPr/>
      </p:nvGrpSpPr>
      <p:grpSpPr>
        <a:xfrm>
          <a:off x="0" y="0"/>
          <a:ext cx="0" cy="0"/>
          <a:chOff x="0" y="0"/>
          <a:chExt cx="0" cy="0"/>
        </a:xfrm>
      </p:grpSpPr>
      <p:sp>
        <p:nvSpPr>
          <p:cNvPr id="160" name="Google Shape;160;p15"/>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1" name="Google Shape;161;p15"/>
          <p:cNvSpPr/>
          <p:nvPr/>
        </p:nvSpPr>
        <p:spPr>
          <a:xfrm>
            <a:off x="638562" y="954893"/>
            <a:ext cx="7866506" cy="3049437"/>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62" name="Google Shape;162;p15"/>
          <p:cNvSpPr txBox="1">
            <a:spLocks noGrp="1"/>
          </p:cNvSpPr>
          <p:nvPr>
            <p:ph type="body" idx="1"/>
          </p:nvPr>
        </p:nvSpPr>
        <p:spPr>
          <a:xfrm>
            <a:off x="1195388" y="1452165"/>
            <a:ext cx="6753300" cy="11145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accent2"/>
              </a:buClr>
              <a:buSzPts val="8800"/>
              <a:buNone/>
              <a:defRPr sz="88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3" name="Google Shape;163;p15"/>
          <p:cNvSpPr txBox="1">
            <a:spLocks noGrp="1"/>
          </p:cNvSpPr>
          <p:nvPr>
            <p:ph type="body" idx="2"/>
          </p:nvPr>
        </p:nvSpPr>
        <p:spPr>
          <a:xfrm>
            <a:off x="1656555" y="2933460"/>
            <a:ext cx="5830800" cy="751800"/>
          </a:xfrm>
          <a:prstGeom prst="rect">
            <a:avLst/>
          </a:prstGeom>
          <a:noFill/>
          <a:ln>
            <a:noFill/>
          </a:ln>
        </p:spPr>
        <p:txBody>
          <a:bodyPr spcFirstLastPara="1" wrap="square" lIns="91425" tIns="45700" rIns="91425" bIns="45700" anchor="t" anchorCtr="0">
            <a:noAutofit/>
          </a:bodyPr>
          <a:lstStyle>
            <a:lvl1pPr marL="457200" lvl="0" indent="-228600" algn="ctr">
              <a:lnSpc>
                <a:spcPct val="110000"/>
              </a:lnSpc>
              <a:spcBef>
                <a:spcPts val="600"/>
              </a:spcBef>
              <a:spcAft>
                <a:spcPts val="0"/>
              </a:spcAft>
              <a:buClr>
                <a:schemeClr val="dk1"/>
              </a:buClr>
              <a:buSzPts val="1200"/>
              <a:buNone/>
              <a:defRPr sz="12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4" name="Google Shape;164;p15"/>
          <p:cNvSpPr/>
          <p:nvPr/>
        </p:nvSpPr>
        <p:spPr>
          <a:xfrm rot="10028697" flipH="1">
            <a:off x="6954203" y="-925340"/>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5" name="Google Shape;165;p15"/>
          <p:cNvSpPr/>
          <p:nvPr/>
        </p:nvSpPr>
        <p:spPr>
          <a:xfrm>
            <a:off x="8786801" y="896819"/>
            <a:ext cx="226523" cy="259784"/>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6" name="Google Shape;166;p15"/>
          <p:cNvSpPr/>
          <p:nvPr/>
        </p:nvSpPr>
        <p:spPr>
          <a:xfrm>
            <a:off x="8023763" y="521155"/>
            <a:ext cx="304347" cy="299241"/>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67" name="Google Shape;167;p15"/>
          <p:cNvSpPr/>
          <p:nvPr/>
        </p:nvSpPr>
        <p:spPr>
          <a:xfrm>
            <a:off x="8571261" y="102952"/>
            <a:ext cx="120221" cy="12022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168" name="Google Shape;168;p15"/>
          <p:cNvGrpSpPr/>
          <p:nvPr/>
        </p:nvGrpSpPr>
        <p:grpSpPr>
          <a:xfrm>
            <a:off x="-794197" y="2862555"/>
            <a:ext cx="3376000" cy="2974304"/>
            <a:chOff x="-878174" y="2862555"/>
            <a:chExt cx="3376000" cy="2974304"/>
          </a:xfrm>
        </p:grpSpPr>
        <p:sp>
          <p:nvSpPr>
            <p:cNvPr id="169" name="Google Shape;169;p15"/>
            <p:cNvSpPr/>
            <p:nvPr/>
          </p:nvSpPr>
          <p:spPr>
            <a:xfrm rot="10800000" flipH="1">
              <a:off x="-878174"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0" name="Google Shape;170;p15"/>
            <p:cNvSpPr/>
            <p:nvPr/>
          </p:nvSpPr>
          <p:spPr>
            <a:xfrm>
              <a:off x="736293" y="443815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1" name="Google Shape;171;p15"/>
            <p:cNvSpPr/>
            <p:nvPr/>
          </p:nvSpPr>
          <p:spPr>
            <a:xfrm>
              <a:off x="307430" y="3449812"/>
              <a:ext cx="362499" cy="20294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2" name="Google Shape;172;p15"/>
            <p:cNvSpPr/>
            <p:nvPr/>
          </p:nvSpPr>
          <p:spPr>
            <a:xfrm>
              <a:off x="2038583" y="4849560"/>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3" name="Google Shape;173;p15"/>
            <p:cNvSpPr/>
            <p:nvPr/>
          </p:nvSpPr>
          <p:spPr>
            <a:xfrm>
              <a:off x="232641" y="443815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0_Title Slide">
  <p:cSld name="10_Title Slide">
    <p:spTree>
      <p:nvGrpSpPr>
        <p:cNvPr id="1" name="Shape 174"/>
        <p:cNvGrpSpPr/>
        <p:nvPr/>
      </p:nvGrpSpPr>
      <p:grpSpPr>
        <a:xfrm>
          <a:off x="0" y="0"/>
          <a:ext cx="0" cy="0"/>
          <a:chOff x="0" y="0"/>
          <a:chExt cx="0" cy="0"/>
        </a:xfrm>
      </p:grpSpPr>
      <p:sp>
        <p:nvSpPr>
          <p:cNvPr id="175" name="Google Shape;175;p16"/>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76" name="Google Shape;176;p16"/>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7" name="Google Shape;177;p16"/>
          <p:cNvSpPr/>
          <p:nvPr/>
        </p:nvSpPr>
        <p:spPr>
          <a:xfrm>
            <a:off x="-533926" y="-596294"/>
            <a:ext cx="2692360" cy="2416622"/>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78" name="Google Shape;178;p16"/>
          <p:cNvSpPr txBox="1">
            <a:spLocks noGrp="1"/>
          </p:cNvSpPr>
          <p:nvPr>
            <p:ph type="body" idx="1"/>
          </p:nvPr>
        </p:nvSpPr>
        <p:spPr>
          <a:xfrm>
            <a:off x="1525318" y="1782735"/>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9" name="Google Shape;179;p16"/>
          <p:cNvSpPr txBox="1">
            <a:spLocks noGrp="1"/>
          </p:cNvSpPr>
          <p:nvPr>
            <p:ph type="body" idx="2"/>
          </p:nvPr>
        </p:nvSpPr>
        <p:spPr>
          <a:xfrm>
            <a:off x="1525317" y="1509065"/>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0" name="Google Shape;180;p16"/>
          <p:cNvSpPr txBox="1">
            <a:spLocks noGrp="1"/>
          </p:cNvSpPr>
          <p:nvPr>
            <p:ph type="body" idx="3"/>
          </p:nvPr>
        </p:nvSpPr>
        <p:spPr>
          <a:xfrm>
            <a:off x="833957" y="1244372"/>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1" name="Google Shape;181;p16"/>
          <p:cNvSpPr txBox="1">
            <a:spLocks noGrp="1"/>
          </p:cNvSpPr>
          <p:nvPr>
            <p:ph type="body" idx="4"/>
          </p:nvPr>
        </p:nvSpPr>
        <p:spPr>
          <a:xfrm>
            <a:off x="1525318" y="3555932"/>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2" name="Google Shape;182;p16"/>
          <p:cNvSpPr txBox="1">
            <a:spLocks noGrp="1"/>
          </p:cNvSpPr>
          <p:nvPr>
            <p:ph type="body" idx="5"/>
          </p:nvPr>
        </p:nvSpPr>
        <p:spPr>
          <a:xfrm>
            <a:off x="1525317" y="3289129"/>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3" name="Google Shape;183;p16"/>
          <p:cNvSpPr txBox="1">
            <a:spLocks noGrp="1"/>
          </p:cNvSpPr>
          <p:nvPr>
            <p:ph type="body" idx="6"/>
          </p:nvPr>
        </p:nvSpPr>
        <p:spPr>
          <a:xfrm>
            <a:off x="833956" y="3029295"/>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4" name="Google Shape;184;p16"/>
          <p:cNvSpPr txBox="1">
            <a:spLocks noGrp="1"/>
          </p:cNvSpPr>
          <p:nvPr>
            <p:ph type="body" idx="7"/>
          </p:nvPr>
        </p:nvSpPr>
        <p:spPr>
          <a:xfrm>
            <a:off x="5774972" y="1782735"/>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5" name="Google Shape;185;p16"/>
          <p:cNvSpPr txBox="1">
            <a:spLocks noGrp="1"/>
          </p:cNvSpPr>
          <p:nvPr>
            <p:ph type="body" idx="8"/>
          </p:nvPr>
        </p:nvSpPr>
        <p:spPr>
          <a:xfrm>
            <a:off x="5774970" y="1509065"/>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6" name="Google Shape;186;p16"/>
          <p:cNvSpPr txBox="1">
            <a:spLocks noGrp="1"/>
          </p:cNvSpPr>
          <p:nvPr>
            <p:ph type="body" idx="9"/>
          </p:nvPr>
        </p:nvSpPr>
        <p:spPr>
          <a:xfrm>
            <a:off x="5085575" y="1244372"/>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7" name="Google Shape;187;p16"/>
          <p:cNvSpPr txBox="1">
            <a:spLocks noGrp="1"/>
          </p:cNvSpPr>
          <p:nvPr>
            <p:ph type="body" idx="13"/>
          </p:nvPr>
        </p:nvSpPr>
        <p:spPr>
          <a:xfrm>
            <a:off x="5774971" y="3567658"/>
            <a:ext cx="2387400" cy="603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8" name="Google Shape;188;p16"/>
          <p:cNvSpPr txBox="1">
            <a:spLocks noGrp="1"/>
          </p:cNvSpPr>
          <p:nvPr>
            <p:ph type="body" idx="14"/>
          </p:nvPr>
        </p:nvSpPr>
        <p:spPr>
          <a:xfrm>
            <a:off x="5774970" y="3293988"/>
            <a:ext cx="2387400" cy="369600"/>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750"/>
              </a:spcBef>
              <a:spcAft>
                <a:spcPts val="0"/>
              </a:spcAft>
              <a:buClr>
                <a:schemeClr val="dk1"/>
              </a:buClr>
              <a:buSzPts val="1600"/>
              <a:buChar char="•"/>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9" name="Google Shape;189;p16"/>
          <p:cNvSpPr txBox="1">
            <a:spLocks noGrp="1"/>
          </p:cNvSpPr>
          <p:nvPr>
            <p:ph type="body" idx="15"/>
          </p:nvPr>
        </p:nvSpPr>
        <p:spPr>
          <a:xfrm>
            <a:off x="5085575" y="3029295"/>
            <a:ext cx="693900" cy="333300"/>
          </a:xfrm>
          <a:prstGeom prst="rect">
            <a:avLst/>
          </a:prstGeom>
          <a:noFill/>
          <a:ln>
            <a:noFill/>
          </a:ln>
        </p:spPr>
        <p:txBody>
          <a:bodyPr spcFirstLastPara="1" wrap="square" lIns="91425" tIns="45700" rIns="91425" bIns="45700" anchor="ctr" anchorCtr="0">
            <a:noAutofit/>
          </a:bodyPr>
          <a:lstStyle>
            <a:lvl1pPr marL="457200" lvl="0" indent="-355600" algn="ctr">
              <a:lnSpc>
                <a:spcPct val="90000"/>
              </a:lnSpc>
              <a:spcBef>
                <a:spcPts val="750"/>
              </a:spcBef>
              <a:spcAft>
                <a:spcPts val="0"/>
              </a:spcAft>
              <a:buClr>
                <a:schemeClr val="dk1"/>
              </a:buClr>
              <a:buSzPts val="2000"/>
              <a:buChar char="•"/>
              <a:defRPr sz="2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0" name="Google Shape;190;p16"/>
          <p:cNvSpPr/>
          <p:nvPr/>
        </p:nvSpPr>
        <p:spPr>
          <a:xfrm>
            <a:off x="8696531" y="478102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1" name="Google Shape;191;p16"/>
          <p:cNvSpPr/>
          <p:nvPr/>
        </p:nvSpPr>
        <p:spPr>
          <a:xfrm>
            <a:off x="7764592" y="4934095"/>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2" name="Google Shape;192;p16"/>
          <p:cNvSpPr/>
          <p:nvPr/>
        </p:nvSpPr>
        <p:spPr>
          <a:xfrm rot="-8242675">
            <a:off x="705568" y="425690"/>
            <a:ext cx="277280" cy="27402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3" name="Google Shape;193;p16"/>
          <p:cNvSpPr/>
          <p:nvPr/>
        </p:nvSpPr>
        <p:spPr>
          <a:xfrm>
            <a:off x="128811" y="752703"/>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4" name="Google Shape;194;p16"/>
          <p:cNvSpPr/>
          <p:nvPr/>
        </p:nvSpPr>
        <p:spPr>
          <a:xfrm>
            <a:off x="8917369" y="4113667"/>
            <a:ext cx="91520" cy="91520"/>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195" name="Google Shape;195;p16"/>
          <p:cNvSpPr/>
          <p:nvPr/>
        </p:nvSpPr>
        <p:spPr>
          <a:xfrm rot="-8993411">
            <a:off x="485488" y="157745"/>
            <a:ext cx="91397" cy="91397"/>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3_Title Slide">
  <p:cSld name="13_Title Slide">
    <p:spTree>
      <p:nvGrpSpPr>
        <p:cNvPr id="1" name="Shape 196"/>
        <p:cNvGrpSpPr/>
        <p:nvPr/>
      </p:nvGrpSpPr>
      <p:grpSpPr>
        <a:xfrm>
          <a:off x="0" y="0"/>
          <a:ext cx="0" cy="0"/>
          <a:chOff x="0" y="0"/>
          <a:chExt cx="0" cy="0"/>
        </a:xfrm>
      </p:grpSpPr>
      <p:grpSp>
        <p:nvGrpSpPr>
          <p:cNvPr id="197" name="Google Shape;197;p17"/>
          <p:cNvGrpSpPr/>
          <p:nvPr/>
        </p:nvGrpSpPr>
        <p:grpSpPr>
          <a:xfrm rot="10800000">
            <a:off x="0" y="0"/>
            <a:ext cx="10380445" cy="6765368"/>
            <a:chOff x="-1236445" y="-1621868"/>
            <a:chExt cx="10380445" cy="6765368"/>
          </a:xfrm>
        </p:grpSpPr>
        <p:sp>
          <p:nvSpPr>
            <p:cNvPr id="198" name="Google Shape;198;p17"/>
            <p:cNvSpPr/>
            <p:nvPr/>
          </p:nvSpPr>
          <p:spPr>
            <a:xfrm>
              <a:off x="3326674" y="0"/>
              <a:ext cx="5817326" cy="5143500"/>
            </a:xfrm>
            <a:custGeom>
              <a:avLst/>
              <a:gdLst/>
              <a:ahLst/>
              <a:cxnLst/>
              <a:rect l="l" t="t" r="r" b="b"/>
              <a:pathLst>
                <a:path w="5817326" h="5143500" extrusionOk="0">
                  <a:moveTo>
                    <a:pt x="2595155" y="2124892"/>
                  </a:moveTo>
                  <a:cubicBezTo>
                    <a:pt x="2772229" y="1564640"/>
                    <a:pt x="3445693" y="1587862"/>
                    <a:pt x="3204755" y="0"/>
                  </a:cubicBezTo>
                  <a:lnTo>
                    <a:pt x="5817326" y="0"/>
                  </a:lnTo>
                  <a:lnTo>
                    <a:pt x="5817326" y="5143500"/>
                  </a:lnTo>
                  <a:lnTo>
                    <a:pt x="0" y="5143500"/>
                  </a:lnTo>
                  <a:cubicBezTo>
                    <a:pt x="387532" y="4265931"/>
                    <a:pt x="1849120" y="4352290"/>
                    <a:pt x="2281646" y="3849189"/>
                  </a:cubicBezTo>
                  <a:cubicBezTo>
                    <a:pt x="2836092" y="3259002"/>
                    <a:pt x="2320835" y="2705463"/>
                    <a:pt x="2595155" y="21248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199" name="Google Shape;199;p17"/>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0" name="Google Shape;200;p17"/>
            <p:cNvSpPr/>
            <p:nvPr/>
          </p:nvSpPr>
          <p:spPr>
            <a:xfrm>
              <a:off x="-1236445" y="-1621868"/>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4_Title Slide">
  <p:cSld name="14_Title Slide">
    <p:spTree>
      <p:nvGrpSpPr>
        <p:cNvPr id="1" name="Shape 201"/>
        <p:cNvGrpSpPr/>
        <p:nvPr/>
      </p:nvGrpSpPr>
      <p:grpSpPr>
        <a:xfrm>
          <a:off x="0" y="0"/>
          <a:ext cx="0" cy="0"/>
          <a:chOff x="0" y="0"/>
          <a:chExt cx="0" cy="0"/>
        </a:xfrm>
      </p:grpSpPr>
      <p:grpSp>
        <p:nvGrpSpPr>
          <p:cNvPr id="202" name="Google Shape;202;p18"/>
          <p:cNvGrpSpPr/>
          <p:nvPr/>
        </p:nvGrpSpPr>
        <p:grpSpPr>
          <a:xfrm rot="10800000">
            <a:off x="-1250926" y="-2706830"/>
            <a:ext cx="11360150" cy="8922162"/>
            <a:chOff x="-882894" y="-1070445"/>
            <a:chExt cx="11360150" cy="8922162"/>
          </a:xfrm>
        </p:grpSpPr>
        <p:sp>
          <p:nvSpPr>
            <p:cNvPr id="203" name="Google Shape;203;p18"/>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04" name="Google Shape;204;p18"/>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05" name="Google Shape;205;p18"/>
            <p:cNvSpPr/>
            <p:nvPr/>
          </p:nvSpPr>
          <p:spPr>
            <a:xfrm>
              <a:off x="390932" y="337937"/>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nvGrpSpPr>
          <p:cNvPr id="206" name="Google Shape;206;p18"/>
          <p:cNvGrpSpPr/>
          <p:nvPr/>
        </p:nvGrpSpPr>
        <p:grpSpPr>
          <a:xfrm>
            <a:off x="7892975" y="-886720"/>
            <a:ext cx="2160446" cy="3269904"/>
            <a:chOff x="7920685" y="-955995"/>
            <a:chExt cx="2160446" cy="3269904"/>
          </a:xfrm>
        </p:grpSpPr>
        <p:sp>
          <p:nvSpPr>
            <p:cNvPr id="207" name="Google Shape;207;p18"/>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8" name="Google Shape;208;p18"/>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nvGrpSpPr>
          <p:cNvPr id="209" name="Google Shape;209;p18"/>
          <p:cNvGrpSpPr/>
          <p:nvPr/>
        </p:nvGrpSpPr>
        <p:grpSpPr>
          <a:xfrm rot="-5400000" flipH="1">
            <a:off x="-99967" y="3378681"/>
            <a:ext cx="2160446" cy="3269904"/>
            <a:chOff x="7920685" y="-955995"/>
            <a:chExt cx="2160446" cy="3269904"/>
          </a:xfrm>
        </p:grpSpPr>
        <p:sp>
          <p:nvSpPr>
            <p:cNvPr id="210" name="Google Shape;210;p18"/>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1" name="Google Shape;211;p18"/>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5_Title Slide">
  <p:cSld name="15_Title Slide">
    <p:spTree>
      <p:nvGrpSpPr>
        <p:cNvPr id="1" name="Shape 212"/>
        <p:cNvGrpSpPr/>
        <p:nvPr/>
      </p:nvGrpSpPr>
      <p:grpSpPr>
        <a:xfrm>
          <a:off x="0" y="0"/>
          <a:ext cx="0" cy="0"/>
          <a:chOff x="0" y="0"/>
          <a:chExt cx="0" cy="0"/>
        </a:xfrm>
      </p:grpSpPr>
      <p:grpSp>
        <p:nvGrpSpPr>
          <p:cNvPr id="213" name="Google Shape;213;p19"/>
          <p:cNvGrpSpPr/>
          <p:nvPr/>
        </p:nvGrpSpPr>
        <p:grpSpPr>
          <a:xfrm rot="10800000">
            <a:off x="0" y="0"/>
            <a:ext cx="9144000" cy="5143500"/>
            <a:chOff x="0" y="0"/>
            <a:chExt cx="9144000" cy="5143500"/>
          </a:xfrm>
        </p:grpSpPr>
        <p:sp>
          <p:nvSpPr>
            <p:cNvPr id="214" name="Google Shape;214;p19"/>
            <p:cNvSpPr/>
            <p:nvPr/>
          </p:nvSpPr>
          <p:spPr>
            <a:xfrm flipH="1">
              <a:off x="3950969"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nvGrpSpPr>
            <p:cNvPr id="215" name="Google Shape;215;p19"/>
            <p:cNvGrpSpPr/>
            <p:nvPr/>
          </p:nvGrpSpPr>
          <p:grpSpPr>
            <a:xfrm>
              <a:off x="0" y="3"/>
              <a:ext cx="9136570" cy="1551410"/>
              <a:chOff x="-2659" y="3"/>
              <a:chExt cx="9136570" cy="1551410"/>
            </a:xfrm>
          </p:grpSpPr>
          <p:sp>
            <p:nvSpPr>
              <p:cNvPr id="216" name="Google Shape;216;p19"/>
              <p:cNvSpPr/>
              <p:nvPr/>
            </p:nvSpPr>
            <p:spPr>
              <a:xfrm>
                <a:off x="-2659" y="3"/>
                <a:ext cx="9136570" cy="1551410"/>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7" name="Google Shape;217;p19"/>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sp>
        <p:nvSpPr>
          <p:cNvPr id="218" name="Google Shape;218;p19"/>
          <p:cNvSpPr/>
          <p:nvPr/>
        </p:nvSpPr>
        <p:spPr>
          <a:xfrm rot="10800000">
            <a:off x="326083" y="336550"/>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19" name="Google Shape;219;p19"/>
          <p:cNvSpPr txBox="1">
            <a:spLocks noGrp="1"/>
          </p:cNvSpPr>
          <p:nvPr>
            <p:ph type="body" idx="1"/>
          </p:nvPr>
        </p:nvSpPr>
        <p:spPr>
          <a:xfrm>
            <a:off x="6214508" y="1268731"/>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0" name="Google Shape;220;p19"/>
          <p:cNvSpPr txBox="1">
            <a:spLocks noGrp="1"/>
          </p:cNvSpPr>
          <p:nvPr>
            <p:ph type="body" idx="2"/>
          </p:nvPr>
        </p:nvSpPr>
        <p:spPr>
          <a:xfrm>
            <a:off x="6214507" y="987780"/>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1" name="Google Shape;221;p19"/>
          <p:cNvSpPr txBox="1">
            <a:spLocks noGrp="1"/>
          </p:cNvSpPr>
          <p:nvPr>
            <p:ph type="body" idx="3"/>
          </p:nvPr>
        </p:nvSpPr>
        <p:spPr>
          <a:xfrm>
            <a:off x="6214507" y="2515415"/>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2" name="Google Shape;222;p19"/>
          <p:cNvSpPr txBox="1">
            <a:spLocks noGrp="1"/>
          </p:cNvSpPr>
          <p:nvPr>
            <p:ph type="body" idx="4"/>
          </p:nvPr>
        </p:nvSpPr>
        <p:spPr>
          <a:xfrm>
            <a:off x="6214506" y="2234464"/>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3" name="Google Shape;223;p19"/>
          <p:cNvSpPr txBox="1">
            <a:spLocks noGrp="1"/>
          </p:cNvSpPr>
          <p:nvPr>
            <p:ph type="body" idx="5"/>
          </p:nvPr>
        </p:nvSpPr>
        <p:spPr>
          <a:xfrm>
            <a:off x="6214506" y="3768143"/>
            <a:ext cx="2061900" cy="654600"/>
          </a:xfrm>
          <a:prstGeom prst="rect">
            <a:avLst/>
          </a:prstGeom>
          <a:noFill/>
          <a:ln>
            <a:noFill/>
          </a:ln>
        </p:spPr>
        <p:txBody>
          <a:bodyPr spcFirstLastPara="1" wrap="square" lIns="91425" tIns="45700" rIns="91425" bIns="45700" anchor="t" anchorCtr="0">
            <a:noAutofit/>
          </a:bodyPr>
          <a:lstStyle>
            <a:lvl1pPr marL="457200" lvl="0" indent="-228600" algn="l">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4" name="Google Shape;224;p19"/>
          <p:cNvSpPr txBox="1">
            <a:spLocks noGrp="1"/>
          </p:cNvSpPr>
          <p:nvPr>
            <p:ph type="body" idx="6"/>
          </p:nvPr>
        </p:nvSpPr>
        <p:spPr>
          <a:xfrm>
            <a:off x="6214505" y="3487192"/>
            <a:ext cx="2061900" cy="309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5" name="Google Shape;225;p19"/>
          <p:cNvSpPr txBox="1">
            <a:spLocks noGrp="1"/>
          </p:cNvSpPr>
          <p:nvPr>
            <p:ph type="body" idx="7"/>
          </p:nvPr>
        </p:nvSpPr>
        <p:spPr>
          <a:xfrm>
            <a:off x="913291" y="1268731"/>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6" name="Google Shape;226;p19"/>
          <p:cNvSpPr txBox="1">
            <a:spLocks noGrp="1"/>
          </p:cNvSpPr>
          <p:nvPr>
            <p:ph type="body" idx="8"/>
          </p:nvPr>
        </p:nvSpPr>
        <p:spPr>
          <a:xfrm>
            <a:off x="913290" y="987780"/>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7" name="Google Shape;227;p19"/>
          <p:cNvSpPr txBox="1">
            <a:spLocks noGrp="1"/>
          </p:cNvSpPr>
          <p:nvPr>
            <p:ph type="body" idx="9"/>
          </p:nvPr>
        </p:nvSpPr>
        <p:spPr>
          <a:xfrm>
            <a:off x="913290" y="2515415"/>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8" name="Google Shape;228;p19"/>
          <p:cNvSpPr txBox="1">
            <a:spLocks noGrp="1"/>
          </p:cNvSpPr>
          <p:nvPr>
            <p:ph type="body" idx="13"/>
          </p:nvPr>
        </p:nvSpPr>
        <p:spPr>
          <a:xfrm>
            <a:off x="913289" y="2234464"/>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29" name="Google Shape;229;p19"/>
          <p:cNvSpPr txBox="1">
            <a:spLocks noGrp="1"/>
          </p:cNvSpPr>
          <p:nvPr>
            <p:ph type="body" idx="14"/>
          </p:nvPr>
        </p:nvSpPr>
        <p:spPr>
          <a:xfrm>
            <a:off x="913289" y="3768143"/>
            <a:ext cx="2061900" cy="654600"/>
          </a:xfrm>
          <a:prstGeom prst="rect">
            <a:avLst/>
          </a:prstGeom>
          <a:noFill/>
          <a:ln>
            <a:noFill/>
          </a:ln>
        </p:spPr>
        <p:txBody>
          <a:bodyPr spcFirstLastPara="1" wrap="square" lIns="91425" tIns="45700" rIns="91425" bIns="45700" anchor="t" anchorCtr="0">
            <a:noAutofit/>
          </a:bodyPr>
          <a:lstStyle>
            <a:lvl1pPr marL="457200" lvl="0" indent="-228600" algn="r">
              <a:lnSpc>
                <a:spcPct val="103000"/>
              </a:lnSpc>
              <a:spcBef>
                <a:spcPts val="750"/>
              </a:spcBef>
              <a:spcAft>
                <a:spcPts val="0"/>
              </a:spcAft>
              <a:buClr>
                <a:schemeClr val="dk1"/>
              </a:buClr>
              <a:buSzPts val="1050"/>
              <a:buNone/>
              <a:defRPr sz="105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0" name="Google Shape;230;p19"/>
          <p:cNvSpPr txBox="1">
            <a:spLocks noGrp="1"/>
          </p:cNvSpPr>
          <p:nvPr>
            <p:ph type="body" idx="15"/>
          </p:nvPr>
        </p:nvSpPr>
        <p:spPr>
          <a:xfrm>
            <a:off x="913288" y="3487192"/>
            <a:ext cx="2061900" cy="30990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750"/>
              </a:spcBef>
              <a:spcAft>
                <a:spcPts val="0"/>
              </a:spcAft>
              <a:buClr>
                <a:schemeClr val="accent2"/>
              </a:buClr>
              <a:buSzPts val="1600"/>
              <a:buNone/>
              <a:defRPr sz="16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1" name="Google Shape;231;p19"/>
          <p:cNvSpPr/>
          <p:nvPr/>
        </p:nvSpPr>
        <p:spPr>
          <a:xfrm flipH="1">
            <a:off x="6826239" y="-1587331"/>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6_Title Slide">
  <p:cSld name="16_Title Slide">
    <p:spTree>
      <p:nvGrpSpPr>
        <p:cNvPr id="1" name="Shape 232"/>
        <p:cNvGrpSpPr/>
        <p:nvPr/>
      </p:nvGrpSpPr>
      <p:grpSpPr>
        <a:xfrm>
          <a:off x="0" y="0"/>
          <a:ext cx="0" cy="0"/>
          <a:chOff x="0" y="0"/>
          <a:chExt cx="0" cy="0"/>
        </a:xfrm>
      </p:grpSpPr>
      <p:grpSp>
        <p:nvGrpSpPr>
          <p:cNvPr id="233" name="Google Shape;233;p20"/>
          <p:cNvGrpSpPr/>
          <p:nvPr/>
        </p:nvGrpSpPr>
        <p:grpSpPr>
          <a:xfrm flipH="1">
            <a:off x="-15155" y="2036581"/>
            <a:ext cx="9189720" cy="3142801"/>
            <a:chOff x="-15155" y="2036581"/>
            <a:chExt cx="9189720" cy="3142801"/>
          </a:xfrm>
        </p:grpSpPr>
        <p:sp>
          <p:nvSpPr>
            <p:cNvPr id="234" name="Google Shape;234;p20"/>
            <p:cNvSpPr/>
            <p:nvPr/>
          </p:nvSpPr>
          <p:spPr>
            <a:xfrm rot="10800000">
              <a:off x="-15155" y="2036581"/>
              <a:ext cx="9189720" cy="3142801"/>
            </a:xfrm>
            <a:custGeom>
              <a:avLst/>
              <a:gdLst/>
              <a:ahLst/>
              <a:cxnLst/>
              <a:rect l="l" t="t" r="r" b="b"/>
              <a:pathLst>
                <a:path w="21600" h="21352" extrusionOk="0">
                  <a:moveTo>
                    <a:pt x="0" y="0"/>
                  </a:moveTo>
                  <a:lnTo>
                    <a:pt x="21600" y="0"/>
                  </a:lnTo>
                  <a:lnTo>
                    <a:pt x="21600" y="17322"/>
                  </a:lnTo>
                  <a:cubicBezTo>
                    <a:pt x="15666" y="17561"/>
                    <a:pt x="10800" y="23922"/>
                    <a:pt x="0" y="20172"/>
                  </a:cubicBez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35" name="Google Shape;235;p20"/>
            <p:cNvSpPr/>
            <p:nvPr/>
          </p:nvSpPr>
          <p:spPr>
            <a:xfrm rot="838088" flipH="1">
              <a:off x="279845" y="3413554"/>
              <a:ext cx="445054" cy="332042"/>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6" name="Google Shape;236;p20"/>
            <p:cNvSpPr/>
            <p:nvPr/>
          </p:nvSpPr>
          <p:spPr>
            <a:xfrm rot="-2015556" flipH="1">
              <a:off x="8508448" y="4656432"/>
              <a:ext cx="457687" cy="246337"/>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7" name="Google Shape;237;p20"/>
            <p:cNvSpPr/>
            <p:nvPr/>
          </p:nvSpPr>
          <p:spPr>
            <a:xfrm flipH="1">
              <a:off x="246611" y="4578852"/>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38" name="Google Shape;238;p20"/>
            <p:cNvSpPr/>
            <p:nvPr/>
          </p:nvSpPr>
          <p:spPr>
            <a:xfrm flipH="1">
              <a:off x="8636102" y="3507039"/>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39" name="Google Shape;239;p20"/>
          <p:cNvSpPr txBox="1">
            <a:spLocks noGrp="1"/>
          </p:cNvSpPr>
          <p:nvPr>
            <p:ph type="body" idx="1"/>
          </p:nvPr>
        </p:nvSpPr>
        <p:spPr>
          <a:xfrm>
            <a:off x="827690" y="3907566"/>
            <a:ext cx="7488600" cy="732900"/>
          </a:xfrm>
          <a:prstGeom prst="rect">
            <a:avLst/>
          </a:prstGeom>
          <a:noFill/>
          <a:ln>
            <a:noFill/>
          </a:ln>
        </p:spPr>
        <p:txBody>
          <a:bodyPr spcFirstLastPara="1" wrap="square" lIns="91425" tIns="45700" rIns="91425" bIns="45700" anchor="t" anchorCtr="0">
            <a:noAutofit/>
          </a:bodyPr>
          <a:lstStyle>
            <a:lvl1pPr marL="457200" lvl="0" indent="-228600" algn="ctr">
              <a:lnSpc>
                <a:spcPct val="104000"/>
              </a:lnSpc>
              <a:spcBef>
                <a:spcPts val="750"/>
              </a:spcBef>
              <a:spcAft>
                <a:spcPts val="0"/>
              </a:spcAft>
              <a:buClr>
                <a:schemeClr val="dk1"/>
              </a:buClr>
              <a:buSzPts val="1200"/>
              <a:buNone/>
              <a:defRPr sz="1200" b="0" i="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0" name="Google Shape;240;p20"/>
          <p:cNvSpPr>
            <a:spLocks noGrp="1"/>
          </p:cNvSpPr>
          <p:nvPr>
            <p:ph type="pic" idx="2"/>
          </p:nvPr>
        </p:nvSpPr>
        <p:spPr>
          <a:xfrm>
            <a:off x="446516" y="497177"/>
            <a:ext cx="8210400" cy="28677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grpSp>
        <p:nvGrpSpPr>
          <p:cNvPr id="18" name="Google Shape;18;p3"/>
          <p:cNvGrpSpPr/>
          <p:nvPr/>
        </p:nvGrpSpPr>
        <p:grpSpPr>
          <a:xfrm>
            <a:off x="-882894" y="-1070445"/>
            <a:ext cx="11360150" cy="8922162"/>
            <a:chOff x="-882894" y="-1070445"/>
            <a:chExt cx="11360150" cy="8922162"/>
          </a:xfrm>
        </p:grpSpPr>
        <p:sp>
          <p:nvSpPr>
            <p:cNvPr id="19" name="Google Shape;19;p3"/>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0" name="Google Shape;20;p3"/>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1" name="Google Shape;21;p3"/>
            <p:cNvSpPr/>
            <p:nvPr/>
          </p:nvSpPr>
          <p:spPr>
            <a:xfrm>
              <a:off x="-882894" y="-1070445"/>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2" name="Google Shape;22;p3"/>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23" name="Google Shape;23;p3"/>
          <p:cNvSpPr txBox="1">
            <a:spLocks noGrp="1"/>
          </p:cNvSpPr>
          <p:nvPr>
            <p:ph type="body" idx="1"/>
          </p:nvPr>
        </p:nvSpPr>
        <p:spPr>
          <a:xfrm>
            <a:off x="1914100" y="2877755"/>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body" idx="2"/>
          </p:nvPr>
        </p:nvSpPr>
        <p:spPr>
          <a:xfrm>
            <a:off x="1914100" y="199985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3"/>
          <p:cNvSpPr txBox="1">
            <a:spLocks noGrp="1"/>
          </p:cNvSpPr>
          <p:nvPr>
            <p:ph type="body" idx="3"/>
          </p:nvPr>
        </p:nvSpPr>
        <p:spPr>
          <a:xfrm>
            <a:off x="5967088" y="2877755"/>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 name="Google Shape;26;p3"/>
          <p:cNvSpPr txBox="1">
            <a:spLocks noGrp="1"/>
          </p:cNvSpPr>
          <p:nvPr>
            <p:ph type="body" idx="4"/>
          </p:nvPr>
        </p:nvSpPr>
        <p:spPr>
          <a:xfrm>
            <a:off x="5967088" y="199985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7" name="Google Shape;27;p3"/>
          <p:cNvSpPr txBox="1">
            <a:spLocks noGrp="1"/>
          </p:cNvSpPr>
          <p:nvPr>
            <p:ph type="body" idx="5"/>
          </p:nvPr>
        </p:nvSpPr>
        <p:spPr>
          <a:xfrm>
            <a:off x="1914100" y="3764529"/>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3"/>
          <p:cNvSpPr txBox="1">
            <a:spLocks noGrp="1"/>
          </p:cNvSpPr>
          <p:nvPr>
            <p:ph type="body" idx="6"/>
          </p:nvPr>
        </p:nvSpPr>
        <p:spPr>
          <a:xfrm>
            <a:off x="835766" y="1906234"/>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3"/>
          <p:cNvSpPr txBox="1">
            <a:spLocks noGrp="1"/>
          </p:cNvSpPr>
          <p:nvPr>
            <p:ph type="body" idx="7"/>
          </p:nvPr>
        </p:nvSpPr>
        <p:spPr>
          <a:xfrm>
            <a:off x="835766" y="2790106"/>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 name="Google Shape;30;p3"/>
          <p:cNvSpPr txBox="1">
            <a:spLocks noGrp="1"/>
          </p:cNvSpPr>
          <p:nvPr>
            <p:ph type="body" idx="8"/>
          </p:nvPr>
        </p:nvSpPr>
        <p:spPr>
          <a:xfrm>
            <a:off x="4822349" y="1901316"/>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1" name="Google Shape;31;p3"/>
          <p:cNvSpPr txBox="1">
            <a:spLocks noGrp="1"/>
          </p:cNvSpPr>
          <p:nvPr>
            <p:ph type="body" idx="9"/>
          </p:nvPr>
        </p:nvSpPr>
        <p:spPr>
          <a:xfrm>
            <a:off x="4822349" y="2788163"/>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3"/>
          <p:cNvSpPr txBox="1">
            <a:spLocks noGrp="1"/>
          </p:cNvSpPr>
          <p:nvPr>
            <p:ph type="body" idx="13"/>
          </p:nvPr>
        </p:nvSpPr>
        <p:spPr>
          <a:xfrm>
            <a:off x="5967088" y="3764036"/>
            <a:ext cx="2355600" cy="567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3"/>
          <p:cNvSpPr txBox="1">
            <a:spLocks noGrp="1"/>
          </p:cNvSpPr>
          <p:nvPr>
            <p:ph type="body" idx="14"/>
          </p:nvPr>
        </p:nvSpPr>
        <p:spPr>
          <a:xfrm>
            <a:off x="835766" y="3667056"/>
            <a:ext cx="11535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 name="Google Shape;34;p3"/>
          <p:cNvSpPr txBox="1">
            <a:spLocks noGrp="1"/>
          </p:cNvSpPr>
          <p:nvPr>
            <p:ph type="body" idx="15"/>
          </p:nvPr>
        </p:nvSpPr>
        <p:spPr>
          <a:xfrm>
            <a:off x="4822349" y="3665641"/>
            <a:ext cx="1221300" cy="682800"/>
          </a:xfrm>
          <a:prstGeom prst="rect">
            <a:avLst/>
          </a:prstGeom>
          <a:noFill/>
          <a:ln>
            <a:noFill/>
          </a:ln>
        </p:spPr>
        <p:txBody>
          <a:bodyPr spcFirstLastPara="1" wrap="square" lIns="91425" tIns="45700" rIns="91425" bIns="45700" anchor="ctr" anchorCtr="0">
            <a:noAutofit/>
          </a:bodyPr>
          <a:lstStyle>
            <a:lvl1pPr marL="457200" lvl="0" indent="-571500" algn="l">
              <a:lnSpc>
                <a:spcPct val="90000"/>
              </a:lnSpc>
              <a:spcBef>
                <a:spcPts val="750"/>
              </a:spcBef>
              <a:spcAft>
                <a:spcPts val="0"/>
              </a:spcAft>
              <a:buClr>
                <a:schemeClr val="accent2"/>
              </a:buClr>
              <a:buSzPts val="5400"/>
              <a:buChar char="•"/>
              <a:defRPr sz="5400" b="1">
                <a:solidFill>
                  <a:schemeClr val="accent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 name="Google Shape;35;p3"/>
          <p:cNvSpPr txBox="1">
            <a:spLocks noGrp="1"/>
          </p:cNvSpPr>
          <p:nvPr>
            <p:ph type="body" idx="16"/>
          </p:nvPr>
        </p:nvSpPr>
        <p:spPr>
          <a:xfrm>
            <a:off x="835766" y="861410"/>
            <a:ext cx="6621600" cy="5679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8_Title Slide">
  <p:cSld name="18_Title Slide">
    <p:spTree>
      <p:nvGrpSpPr>
        <p:cNvPr id="1" name="Shape 241"/>
        <p:cNvGrpSpPr/>
        <p:nvPr/>
      </p:nvGrpSpPr>
      <p:grpSpPr>
        <a:xfrm>
          <a:off x="0" y="0"/>
          <a:ext cx="0" cy="0"/>
          <a:chOff x="0" y="0"/>
          <a:chExt cx="0" cy="0"/>
        </a:xfrm>
      </p:grpSpPr>
      <p:grpSp>
        <p:nvGrpSpPr>
          <p:cNvPr id="242" name="Google Shape;242;p21"/>
          <p:cNvGrpSpPr/>
          <p:nvPr/>
        </p:nvGrpSpPr>
        <p:grpSpPr>
          <a:xfrm flipH="1">
            <a:off x="0" y="0"/>
            <a:ext cx="9144000" cy="5143500"/>
            <a:chOff x="0" y="0"/>
            <a:chExt cx="9144000" cy="5143500"/>
          </a:xfrm>
        </p:grpSpPr>
        <p:sp>
          <p:nvSpPr>
            <p:cNvPr id="243" name="Google Shape;243;p21"/>
            <p:cNvSpPr/>
            <p:nvPr/>
          </p:nvSpPr>
          <p:spPr>
            <a:xfrm flipH="1">
              <a:off x="3950969"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nvGrpSpPr>
            <p:cNvPr id="244" name="Google Shape;244;p21"/>
            <p:cNvGrpSpPr/>
            <p:nvPr/>
          </p:nvGrpSpPr>
          <p:grpSpPr>
            <a:xfrm>
              <a:off x="0" y="3"/>
              <a:ext cx="9136570" cy="1551410"/>
              <a:chOff x="-2659" y="3"/>
              <a:chExt cx="9136570" cy="1551410"/>
            </a:xfrm>
          </p:grpSpPr>
          <p:sp>
            <p:nvSpPr>
              <p:cNvPr id="245" name="Google Shape;245;p21"/>
              <p:cNvSpPr/>
              <p:nvPr/>
            </p:nvSpPr>
            <p:spPr>
              <a:xfrm>
                <a:off x="-2659" y="3"/>
                <a:ext cx="9136570" cy="1551410"/>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46" name="Google Shape;246;p21"/>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grpSp>
      <p:sp>
        <p:nvSpPr>
          <p:cNvPr id="247" name="Google Shape;247;p21"/>
          <p:cNvSpPr>
            <a:spLocks noGrp="1"/>
          </p:cNvSpPr>
          <p:nvPr>
            <p:ph type="pic" idx="2"/>
          </p:nvPr>
        </p:nvSpPr>
        <p:spPr>
          <a:xfrm>
            <a:off x="314693" y="1003521"/>
            <a:ext cx="4578300" cy="2841900"/>
          </a:xfrm>
          <a:prstGeom prst="roundRect">
            <a:avLst>
              <a:gd name="adj" fmla="val 2282"/>
            </a:avLst>
          </a:prstGeom>
          <a:solidFill>
            <a:schemeClr val="dk2"/>
          </a:solidFill>
          <a:ln>
            <a:noFill/>
          </a:ln>
        </p:spPr>
      </p:sp>
      <p:sp>
        <p:nvSpPr>
          <p:cNvPr id="248" name="Google Shape;248;p21"/>
          <p:cNvSpPr txBox="1">
            <a:spLocks noGrp="1"/>
          </p:cNvSpPr>
          <p:nvPr>
            <p:ph type="body" idx="1"/>
          </p:nvPr>
        </p:nvSpPr>
        <p:spPr>
          <a:xfrm>
            <a:off x="6632056" y="2192238"/>
            <a:ext cx="1865400" cy="7707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9" name="Google Shape;249;p21"/>
          <p:cNvSpPr txBox="1">
            <a:spLocks noGrp="1"/>
          </p:cNvSpPr>
          <p:nvPr>
            <p:ph type="body" idx="3"/>
          </p:nvPr>
        </p:nvSpPr>
        <p:spPr>
          <a:xfrm>
            <a:off x="6632056" y="1861389"/>
            <a:ext cx="18654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0" name="Google Shape;250;p21"/>
          <p:cNvSpPr txBox="1">
            <a:spLocks noGrp="1"/>
          </p:cNvSpPr>
          <p:nvPr>
            <p:ph type="body" idx="4"/>
          </p:nvPr>
        </p:nvSpPr>
        <p:spPr>
          <a:xfrm>
            <a:off x="5211553" y="414582"/>
            <a:ext cx="4035900" cy="700800"/>
          </a:xfrm>
          <a:prstGeom prst="rect">
            <a:avLst/>
          </a:prstGeom>
          <a:noFill/>
          <a:ln>
            <a:noFill/>
          </a:ln>
        </p:spPr>
        <p:txBody>
          <a:bodyPr spcFirstLastPara="1" wrap="square" lIns="91425" tIns="45700" rIns="91425" bIns="45700" anchor="t" anchorCtr="0">
            <a:noAutofit/>
          </a:bodyPr>
          <a:lstStyle>
            <a:lvl1pPr marL="457200" lvl="0" indent="-533400" algn="l">
              <a:lnSpc>
                <a:spcPct val="90000"/>
              </a:lnSpc>
              <a:spcBef>
                <a:spcPts val="750"/>
              </a:spcBef>
              <a:spcAft>
                <a:spcPts val="0"/>
              </a:spcAft>
              <a:buClr>
                <a:schemeClr val="dk2"/>
              </a:buClr>
              <a:buSzPts val="4800"/>
              <a:buChar char="•"/>
              <a:defRPr sz="4800" b="1">
                <a:solidFill>
                  <a:schemeClr val="dk2"/>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1" name="Google Shape;251;p21"/>
          <p:cNvSpPr txBox="1">
            <a:spLocks noGrp="1"/>
          </p:cNvSpPr>
          <p:nvPr>
            <p:ph type="body" idx="5"/>
          </p:nvPr>
        </p:nvSpPr>
        <p:spPr>
          <a:xfrm>
            <a:off x="6632056" y="3657623"/>
            <a:ext cx="1865400" cy="7707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2" name="Google Shape;252;p21"/>
          <p:cNvSpPr txBox="1">
            <a:spLocks noGrp="1"/>
          </p:cNvSpPr>
          <p:nvPr>
            <p:ph type="body" idx="6"/>
          </p:nvPr>
        </p:nvSpPr>
        <p:spPr>
          <a:xfrm>
            <a:off x="6632056" y="3326774"/>
            <a:ext cx="18654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9_Title Slide">
  <p:cSld name="19_Title Slide">
    <p:spTree>
      <p:nvGrpSpPr>
        <p:cNvPr id="1" name="Shape 253"/>
        <p:cNvGrpSpPr/>
        <p:nvPr/>
      </p:nvGrpSpPr>
      <p:grpSpPr>
        <a:xfrm>
          <a:off x="0" y="0"/>
          <a:ext cx="0" cy="0"/>
          <a:chOff x="0" y="0"/>
          <a:chExt cx="0" cy="0"/>
        </a:xfrm>
      </p:grpSpPr>
      <p:sp>
        <p:nvSpPr>
          <p:cNvPr id="254" name="Google Shape;254;p22"/>
          <p:cNvSpPr/>
          <p:nvPr/>
        </p:nvSpPr>
        <p:spPr>
          <a:xfrm rot="10800000">
            <a:off x="6407531"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55" name="Google Shape;255;p22"/>
          <p:cNvSpPr>
            <a:spLocks noGrp="1"/>
          </p:cNvSpPr>
          <p:nvPr>
            <p:ph type="pic" idx="2"/>
          </p:nvPr>
        </p:nvSpPr>
        <p:spPr>
          <a:xfrm>
            <a:off x="5323211" y="569986"/>
            <a:ext cx="1792800" cy="3802500"/>
          </a:xfrm>
          <a:prstGeom prst="roundRect">
            <a:avLst>
              <a:gd name="adj" fmla="val 6890"/>
            </a:avLst>
          </a:prstGeom>
          <a:noFill/>
          <a:ln>
            <a:noFill/>
          </a:ln>
        </p:spPr>
      </p:sp>
      <p:sp>
        <p:nvSpPr>
          <p:cNvPr id="256" name="Google Shape;256;p22"/>
          <p:cNvSpPr>
            <a:spLocks noGrp="1"/>
          </p:cNvSpPr>
          <p:nvPr>
            <p:ph type="pic" idx="3"/>
          </p:nvPr>
        </p:nvSpPr>
        <p:spPr>
          <a:xfrm>
            <a:off x="6874361" y="746701"/>
            <a:ext cx="1629600" cy="3456900"/>
          </a:xfrm>
          <a:prstGeom prst="roundRect">
            <a:avLst>
              <a:gd name="adj" fmla="val 6890"/>
            </a:avLst>
          </a:prstGeom>
          <a:noFill/>
          <a:ln>
            <a:noFill/>
          </a:ln>
        </p:spPr>
      </p:sp>
      <p:sp>
        <p:nvSpPr>
          <p:cNvPr id="257" name="Google Shape;257;p22"/>
          <p:cNvSpPr txBox="1">
            <a:spLocks noGrp="1"/>
          </p:cNvSpPr>
          <p:nvPr>
            <p:ph type="body" idx="1"/>
          </p:nvPr>
        </p:nvSpPr>
        <p:spPr>
          <a:xfrm>
            <a:off x="2003308" y="2240619"/>
            <a:ext cx="2157300" cy="5229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8" name="Google Shape;258;p22"/>
          <p:cNvSpPr txBox="1">
            <a:spLocks noGrp="1"/>
          </p:cNvSpPr>
          <p:nvPr>
            <p:ph type="body" idx="4"/>
          </p:nvPr>
        </p:nvSpPr>
        <p:spPr>
          <a:xfrm>
            <a:off x="2003308" y="1984272"/>
            <a:ext cx="21573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9" name="Google Shape;259;p22"/>
          <p:cNvSpPr txBox="1">
            <a:spLocks noGrp="1"/>
          </p:cNvSpPr>
          <p:nvPr>
            <p:ph type="body" idx="5"/>
          </p:nvPr>
        </p:nvSpPr>
        <p:spPr>
          <a:xfrm>
            <a:off x="2003308" y="3345520"/>
            <a:ext cx="2157300" cy="530400"/>
          </a:xfrm>
          <a:prstGeom prst="rect">
            <a:avLst/>
          </a:prstGeom>
          <a:noFill/>
          <a:ln>
            <a:noFill/>
          </a:ln>
        </p:spPr>
        <p:txBody>
          <a:bodyPr spcFirstLastPara="1" wrap="square" lIns="91425" tIns="45700" rIns="91425" bIns="45700" anchor="t" anchorCtr="0">
            <a:noAutofit/>
          </a:bodyPr>
          <a:lstStyle>
            <a:lvl1pPr marL="457200" lvl="0" indent="-228600" algn="just">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0" name="Google Shape;260;p22"/>
          <p:cNvSpPr txBox="1">
            <a:spLocks noGrp="1"/>
          </p:cNvSpPr>
          <p:nvPr>
            <p:ph type="body" idx="6"/>
          </p:nvPr>
        </p:nvSpPr>
        <p:spPr>
          <a:xfrm>
            <a:off x="2003308" y="3089174"/>
            <a:ext cx="2157300" cy="2778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61" name="Google Shape;261;p22"/>
          <p:cNvSpPr txBox="1">
            <a:spLocks noGrp="1"/>
          </p:cNvSpPr>
          <p:nvPr>
            <p:ph type="body" idx="7"/>
          </p:nvPr>
        </p:nvSpPr>
        <p:spPr>
          <a:xfrm>
            <a:off x="-372131" y="103918"/>
            <a:ext cx="4192200" cy="13515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0_Title Slide">
  <p:cSld name="20_Title Slide">
    <p:spTree>
      <p:nvGrpSpPr>
        <p:cNvPr id="1" name="Shape 262"/>
        <p:cNvGrpSpPr/>
        <p:nvPr/>
      </p:nvGrpSpPr>
      <p:grpSpPr>
        <a:xfrm>
          <a:off x="0" y="0"/>
          <a:ext cx="0" cy="0"/>
          <a:chOff x="0" y="0"/>
          <a:chExt cx="0" cy="0"/>
        </a:xfrm>
      </p:grpSpPr>
      <p:grpSp>
        <p:nvGrpSpPr>
          <p:cNvPr id="263" name="Google Shape;263;p23"/>
          <p:cNvGrpSpPr/>
          <p:nvPr/>
        </p:nvGrpSpPr>
        <p:grpSpPr>
          <a:xfrm flipH="1">
            <a:off x="358300" y="0"/>
            <a:ext cx="8785700" cy="5143500"/>
            <a:chOff x="-60960" y="0"/>
            <a:chExt cx="8785700" cy="5143500"/>
          </a:xfrm>
        </p:grpSpPr>
        <p:sp>
          <p:nvSpPr>
            <p:cNvPr id="264" name="Google Shape;264;p23"/>
            <p:cNvSpPr/>
            <p:nvPr/>
          </p:nvSpPr>
          <p:spPr>
            <a:xfrm>
              <a:off x="-60960"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65" name="Google Shape;265;p23"/>
            <p:cNvSpPr/>
            <p:nvPr/>
          </p:nvSpPr>
          <p:spPr>
            <a:xfrm rot="10800000">
              <a:off x="3532735" y="336303"/>
              <a:ext cx="5192005" cy="4380250"/>
            </a:xfrm>
            <a:custGeom>
              <a:avLst/>
              <a:gdLst/>
              <a:ahLst/>
              <a:cxnLst/>
              <a:rect l="l" t="t" r="r" b="b"/>
              <a:pathLst>
                <a:path w="4017025" h="4598688" extrusionOk="0">
                  <a:moveTo>
                    <a:pt x="652354" y="226170"/>
                  </a:moveTo>
                  <a:cubicBezTo>
                    <a:pt x="-418421" y="572343"/>
                    <a:pt x="-31732" y="3987299"/>
                    <a:pt x="812431" y="4320383"/>
                  </a:cubicBezTo>
                  <a:cubicBezTo>
                    <a:pt x="2093916" y="4879038"/>
                    <a:pt x="3487706" y="4510433"/>
                    <a:pt x="3811059" y="3972106"/>
                  </a:cubicBezTo>
                  <a:cubicBezTo>
                    <a:pt x="4126460" y="3341880"/>
                    <a:pt x="4161552" y="1723879"/>
                    <a:pt x="3322776" y="1262483"/>
                  </a:cubicBezTo>
                  <a:cubicBezTo>
                    <a:pt x="2911959" y="1058512"/>
                    <a:pt x="2843515" y="313558"/>
                    <a:pt x="2468478" y="149903"/>
                  </a:cubicBezTo>
                  <a:cubicBezTo>
                    <a:pt x="2093442" y="-13752"/>
                    <a:pt x="1594583" y="-111378"/>
                    <a:pt x="652354" y="22617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266" name="Google Shape;266;p23"/>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21_Title Slide">
  <p:cSld name="21_Title Slide">
    <p:spTree>
      <p:nvGrpSpPr>
        <p:cNvPr id="1" name="Shape 267"/>
        <p:cNvGrpSpPr/>
        <p:nvPr/>
      </p:nvGrpSpPr>
      <p:grpSpPr>
        <a:xfrm>
          <a:off x="0" y="0"/>
          <a:ext cx="0" cy="0"/>
          <a:chOff x="0" y="0"/>
          <a:chExt cx="0" cy="0"/>
        </a:xfrm>
      </p:grpSpPr>
      <p:grpSp>
        <p:nvGrpSpPr>
          <p:cNvPr id="268" name="Google Shape;268;p24"/>
          <p:cNvGrpSpPr/>
          <p:nvPr/>
        </p:nvGrpSpPr>
        <p:grpSpPr>
          <a:xfrm flipH="1">
            <a:off x="676706" y="1095717"/>
            <a:ext cx="1797029" cy="2483760"/>
            <a:chOff x="5380411" y="1925674"/>
            <a:chExt cx="995253" cy="1375587"/>
          </a:xfrm>
        </p:grpSpPr>
        <p:sp>
          <p:nvSpPr>
            <p:cNvPr id="269" name="Google Shape;269;p24"/>
            <p:cNvSpPr/>
            <p:nvPr/>
          </p:nvSpPr>
          <p:spPr>
            <a:xfrm>
              <a:off x="5511693" y="2072303"/>
              <a:ext cx="692254" cy="742311"/>
            </a:xfrm>
            <a:custGeom>
              <a:avLst/>
              <a:gdLst/>
              <a:ahLst/>
              <a:cxnLst/>
              <a:rect l="l" t="t" r="r" b="b"/>
              <a:pathLst>
                <a:path w="692254" h="742311" extrusionOk="0">
                  <a:moveTo>
                    <a:pt x="687835" y="263035"/>
                  </a:moveTo>
                  <a:cubicBezTo>
                    <a:pt x="657921" y="137191"/>
                    <a:pt x="554770" y="39197"/>
                    <a:pt x="434083" y="0"/>
                  </a:cubicBezTo>
                  <a:cubicBezTo>
                    <a:pt x="387665" y="2063"/>
                    <a:pt x="341247" y="10315"/>
                    <a:pt x="297924" y="25788"/>
                  </a:cubicBezTo>
                  <a:cubicBezTo>
                    <a:pt x="134945" y="83552"/>
                    <a:pt x="-12561" y="238279"/>
                    <a:pt x="849" y="419825"/>
                  </a:cubicBezTo>
                  <a:cubicBezTo>
                    <a:pt x="8070" y="511629"/>
                    <a:pt x="56550" y="598276"/>
                    <a:pt x="131851" y="652946"/>
                  </a:cubicBezTo>
                  <a:cubicBezTo>
                    <a:pt x="150418" y="666356"/>
                    <a:pt x="171048" y="678734"/>
                    <a:pt x="190647" y="693175"/>
                  </a:cubicBezTo>
                  <a:cubicBezTo>
                    <a:pt x="224687" y="706585"/>
                    <a:pt x="260790" y="716900"/>
                    <a:pt x="294829" y="727215"/>
                  </a:cubicBezTo>
                  <a:cubicBezTo>
                    <a:pt x="376319" y="749908"/>
                    <a:pt x="460903" y="745782"/>
                    <a:pt x="539298" y="723089"/>
                  </a:cubicBezTo>
                  <a:cubicBezTo>
                    <a:pt x="587778" y="560110"/>
                    <a:pt x="717749" y="439424"/>
                    <a:pt x="687835" y="26303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0" name="Google Shape;270;p24"/>
            <p:cNvSpPr/>
            <p:nvPr/>
          </p:nvSpPr>
          <p:spPr>
            <a:xfrm>
              <a:off x="5946808" y="2072046"/>
              <a:ext cx="399908" cy="723346"/>
            </a:xfrm>
            <a:custGeom>
              <a:avLst/>
              <a:gdLst/>
              <a:ahLst/>
              <a:cxnLst/>
              <a:rect l="l" t="t" r="r" b="b"/>
              <a:pathLst>
                <a:path w="399908" h="723346" extrusionOk="0">
                  <a:moveTo>
                    <a:pt x="347619" y="555210"/>
                  </a:moveTo>
                  <a:cubicBezTo>
                    <a:pt x="393006" y="447933"/>
                    <a:pt x="421888" y="327247"/>
                    <a:pt x="378564" y="221001"/>
                  </a:cubicBezTo>
                  <a:cubicBezTo>
                    <a:pt x="314611" y="67306"/>
                    <a:pt x="155758" y="-4900"/>
                    <a:pt x="0" y="258"/>
                  </a:cubicBezTo>
                  <a:cubicBezTo>
                    <a:pt x="120687" y="39455"/>
                    <a:pt x="223838" y="137449"/>
                    <a:pt x="253752" y="263293"/>
                  </a:cubicBezTo>
                  <a:cubicBezTo>
                    <a:pt x="283665" y="439681"/>
                    <a:pt x="153695" y="560368"/>
                    <a:pt x="106245" y="723347"/>
                  </a:cubicBezTo>
                  <a:cubicBezTo>
                    <a:pt x="200113" y="693433"/>
                    <a:pt x="285728" y="635668"/>
                    <a:pt x="347619" y="55521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1" name="Google Shape;271;p24"/>
            <p:cNvSpPr/>
            <p:nvPr/>
          </p:nvSpPr>
          <p:spPr>
            <a:xfrm>
              <a:off x="5703372" y="2765478"/>
              <a:ext cx="348650" cy="132549"/>
            </a:xfrm>
            <a:custGeom>
              <a:avLst/>
              <a:gdLst/>
              <a:ahLst/>
              <a:cxnLst/>
              <a:rect l="l" t="t" r="r" b="b"/>
              <a:pathLst>
                <a:path w="348650" h="132549" extrusionOk="0">
                  <a:moveTo>
                    <a:pt x="341430" y="54670"/>
                  </a:moveTo>
                  <a:cubicBezTo>
                    <a:pt x="343493" y="46418"/>
                    <a:pt x="345556" y="38166"/>
                    <a:pt x="348650" y="29914"/>
                  </a:cubicBezTo>
                  <a:cubicBezTo>
                    <a:pt x="270256" y="53638"/>
                    <a:pt x="186703" y="56733"/>
                    <a:pt x="104183" y="34040"/>
                  </a:cubicBezTo>
                  <a:cubicBezTo>
                    <a:pt x="69111" y="23725"/>
                    <a:pt x="34040" y="13410"/>
                    <a:pt x="0" y="0"/>
                  </a:cubicBezTo>
                  <a:cubicBezTo>
                    <a:pt x="24756" y="18567"/>
                    <a:pt x="46418" y="39197"/>
                    <a:pt x="53639" y="69111"/>
                  </a:cubicBezTo>
                  <a:cubicBezTo>
                    <a:pt x="56733" y="81489"/>
                    <a:pt x="57765" y="93868"/>
                    <a:pt x="55702" y="106245"/>
                  </a:cubicBezTo>
                  <a:cubicBezTo>
                    <a:pt x="145443" y="138222"/>
                    <a:pt x="242405" y="140286"/>
                    <a:pt x="333178" y="116561"/>
                  </a:cubicBezTo>
                  <a:cubicBezTo>
                    <a:pt x="333178" y="96962"/>
                    <a:pt x="335241" y="76332"/>
                    <a:pt x="341430" y="5467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2" name="Google Shape;272;p24"/>
            <p:cNvSpPr/>
            <p:nvPr/>
          </p:nvSpPr>
          <p:spPr>
            <a:xfrm>
              <a:off x="6037328" y="2627256"/>
              <a:ext cx="257099" cy="252720"/>
            </a:xfrm>
            <a:custGeom>
              <a:avLst/>
              <a:gdLst/>
              <a:ahLst/>
              <a:cxnLst/>
              <a:rect l="l" t="t" r="r" b="b"/>
              <a:pathLst>
                <a:path w="257099" h="252720" extrusionOk="0">
                  <a:moveTo>
                    <a:pt x="257099" y="0"/>
                  </a:moveTo>
                  <a:cubicBezTo>
                    <a:pt x="195209" y="80458"/>
                    <a:pt x="108562" y="139254"/>
                    <a:pt x="14694" y="167105"/>
                  </a:cubicBezTo>
                  <a:cubicBezTo>
                    <a:pt x="12632" y="175357"/>
                    <a:pt x="9537" y="183609"/>
                    <a:pt x="7474" y="191861"/>
                  </a:cubicBezTo>
                  <a:cubicBezTo>
                    <a:pt x="1285" y="214554"/>
                    <a:pt x="-778" y="234153"/>
                    <a:pt x="253" y="252720"/>
                  </a:cubicBezTo>
                  <a:cubicBezTo>
                    <a:pt x="49766" y="239310"/>
                    <a:pt x="97215" y="219712"/>
                    <a:pt x="141570" y="191861"/>
                  </a:cubicBezTo>
                  <a:cubicBezTo>
                    <a:pt x="164263" y="174325"/>
                    <a:pt x="190051" y="157821"/>
                    <a:pt x="214808" y="139254"/>
                  </a:cubicBezTo>
                  <a:cubicBezTo>
                    <a:pt x="210681" y="102120"/>
                    <a:pt x="228217" y="62922"/>
                    <a:pt x="244721" y="27851"/>
                  </a:cubicBezTo>
                  <a:cubicBezTo>
                    <a:pt x="248847" y="18567"/>
                    <a:pt x="252973" y="9284"/>
                    <a:pt x="257099"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3" name="Google Shape;273;p24"/>
            <p:cNvSpPr/>
            <p:nvPr/>
          </p:nvSpPr>
          <p:spPr>
            <a:xfrm>
              <a:off x="5706252" y="2971781"/>
              <a:ext cx="481929" cy="175381"/>
            </a:xfrm>
            <a:custGeom>
              <a:avLst/>
              <a:gdLst/>
              <a:ahLst/>
              <a:cxnLst/>
              <a:rect l="l" t="t" r="r" b="b"/>
              <a:pathLst>
                <a:path w="481929" h="175381" extrusionOk="0">
                  <a:moveTo>
                    <a:pt x="377747" y="17535"/>
                  </a:moveTo>
                  <a:cubicBezTo>
                    <a:pt x="267376" y="55702"/>
                    <a:pt x="107491" y="80458"/>
                    <a:pt x="16718" y="0"/>
                  </a:cubicBezTo>
                  <a:cubicBezTo>
                    <a:pt x="14656" y="5158"/>
                    <a:pt x="13624" y="10315"/>
                    <a:pt x="11561" y="14441"/>
                  </a:cubicBezTo>
                  <a:cubicBezTo>
                    <a:pt x="214" y="53638"/>
                    <a:pt x="-3912" y="97994"/>
                    <a:pt x="4340" y="138222"/>
                  </a:cubicBezTo>
                  <a:cubicBezTo>
                    <a:pt x="157004" y="201145"/>
                    <a:pt x="329266" y="179483"/>
                    <a:pt x="481930" y="108309"/>
                  </a:cubicBezTo>
                  <a:cubicBezTo>
                    <a:pt x="444795" y="78395"/>
                    <a:pt x="406630" y="49512"/>
                    <a:pt x="377747" y="1753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4" name="Google Shape;274;p24"/>
            <p:cNvSpPr/>
            <p:nvPr/>
          </p:nvSpPr>
          <p:spPr>
            <a:xfrm>
              <a:off x="6083999" y="2857283"/>
              <a:ext cx="287791" cy="222806"/>
            </a:xfrm>
            <a:custGeom>
              <a:avLst/>
              <a:gdLst/>
              <a:ahLst/>
              <a:cxnLst/>
              <a:rect l="l" t="t" r="r" b="b"/>
              <a:pathLst>
                <a:path w="287791" h="222806" extrusionOk="0">
                  <a:moveTo>
                    <a:pt x="239311" y="11347"/>
                  </a:moveTo>
                  <a:cubicBezTo>
                    <a:pt x="236216" y="7221"/>
                    <a:pt x="232090" y="4126"/>
                    <a:pt x="228995" y="0"/>
                  </a:cubicBezTo>
                  <a:cubicBezTo>
                    <a:pt x="164010" y="55702"/>
                    <a:pt x="88710" y="97994"/>
                    <a:pt x="12378" y="126876"/>
                  </a:cubicBezTo>
                  <a:cubicBezTo>
                    <a:pt x="8252" y="127907"/>
                    <a:pt x="4126" y="129970"/>
                    <a:pt x="0" y="131002"/>
                  </a:cubicBezTo>
                  <a:cubicBezTo>
                    <a:pt x="28882" y="164010"/>
                    <a:pt x="67048" y="191861"/>
                    <a:pt x="104183" y="222806"/>
                  </a:cubicBezTo>
                  <a:cubicBezTo>
                    <a:pt x="170199" y="191861"/>
                    <a:pt x="232090" y="151632"/>
                    <a:pt x="287791" y="105214"/>
                  </a:cubicBezTo>
                  <a:cubicBezTo>
                    <a:pt x="281603" y="73237"/>
                    <a:pt x="266130" y="41260"/>
                    <a:pt x="239311" y="1134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5" name="Google Shape;275;p24"/>
            <p:cNvSpPr/>
            <p:nvPr/>
          </p:nvSpPr>
          <p:spPr>
            <a:xfrm>
              <a:off x="5798271" y="3089373"/>
              <a:ext cx="560110" cy="211888"/>
            </a:xfrm>
            <a:custGeom>
              <a:avLst/>
              <a:gdLst/>
              <a:ahLst/>
              <a:cxnLst/>
              <a:rect l="l" t="t" r="r" b="b"/>
              <a:pathLst>
                <a:path w="560110" h="211888" extrusionOk="0">
                  <a:moveTo>
                    <a:pt x="0" y="141317"/>
                  </a:moveTo>
                  <a:cubicBezTo>
                    <a:pt x="69111" y="189798"/>
                    <a:pt x="153695" y="215586"/>
                    <a:pt x="237247" y="211460"/>
                  </a:cubicBezTo>
                  <a:cubicBezTo>
                    <a:pt x="362060" y="205271"/>
                    <a:pt x="509566" y="121718"/>
                    <a:pt x="560110" y="0"/>
                  </a:cubicBezTo>
                  <a:cubicBezTo>
                    <a:pt x="399194" y="118624"/>
                    <a:pt x="194955" y="179483"/>
                    <a:pt x="0" y="14131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6" name="Google Shape;276;p24"/>
            <p:cNvSpPr/>
            <p:nvPr/>
          </p:nvSpPr>
          <p:spPr>
            <a:xfrm>
              <a:off x="5710592" y="3081121"/>
              <a:ext cx="544637" cy="160690"/>
            </a:xfrm>
            <a:custGeom>
              <a:avLst/>
              <a:gdLst/>
              <a:ahLst/>
              <a:cxnLst/>
              <a:rect l="l" t="t" r="r" b="b"/>
              <a:pathLst>
                <a:path w="544637" h="160690" extrusionOk="0">
                  <a:moveTo>
                    <a:pt x="477589" y="0"/>
                  </a:moveTo>
                  <a:cubicBezTo>
                    <a:pt x="324926" y="71174"/>
                    <a:pt x="153695" y="92836"/>
                    <a:pt x="0" y="29914"/>
                  </a:cubicBezTo>
                  <a:cubicBezTo>
                    <a:pt x="3094" y="46418"/>
                    <a:pt x="9284" y="62922"/>
                    <a:pt x="17535" y="77363"/>
                  </a:cubicBezTo>
                  <a:cubicBezTo>
                    <a:pt x="34040" y="106245"/>
                    <a:pt x="58796" y="129970"/>
                    <a:pt x="86647" y="148537"/>
                  </a:cubicBezTo>
                  <a:cubicBezTo>
                    <a:pt x="86647" y="148537"/>
                    <a:pt x="87678" y="148537"/>
                    <a:pt x="87678" y="149569"/>
                  </a:cubicBezTo>
                  <a:cubicBezTo>
                    <a:pt x="243436" y="179483"/>
                    <a:pt x="404352" y="147506"/>
                    <a:pt x="544638" y="72206"/>
                  </a:cubicBezTo>
                  <a:cubicBezTo>
                    <a:pt x="537417" y="59827"/>
                    <a:pt x="529165" y="48481"/>
                    <a:pt x="518850" y="37134"/>
                  </a:cubicBezTo>
                  <a:cubicBezTo>
                    <a:pt x="506471" y="24756"/>
                    <a:pt x="492030" y="11346"/>
                    <a:pt x="477589"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7" name="Google Shape;277;p24"/>
            <p:cNvSpPr/>
            <p:nvPr/>
          </p:nvSpPr>
          <p:spPr>
            <a:xfrm>
              <a:off x="6187929" y="2961465"/>
              <a:ext cx="187735" cy="190829"/>
            </a:xfrm>
            <a:custGeom>
              <a:avLst/>
              <a:gdLst/>
              <a:ahLst/>
              <a:cxnLst/>
              <a:rect l="l" t="t" r="r" b="b"/>
              <a:pathLst>
                <a:path w="187735" h="190829" extrusionOk="0">
                  <a:moveTo>
                    <a:pt x="187735" y="39197"/>
                  </a:moveTo>
                  <a:cubicBezTo>
                    <a:pt x="187735" y="25788"/>
                    <a:pt x="186703" y="13410"/>
                    <a:pt x="183609" y="0"/>
                  </a:cubicBezTo>
                  <a:cubicBezTo>
                    <a:pt x="127907" y="46418"/>
                    <a:pt x="66017" y="86647"/>
                    <a:pt x="0" y="117592"/>
                  </a:cubicBezTo>
                  <a:cubicBezTo>
                    <a:pt x="14441" y="129970"/>
                    <a:pt x="28882" y="142348"/>
                    <a:pt x="42292" y="155758"/>
                  </a:cubicBezTo>
                  <a:cubicBezTo>
                    <a:pt x="52607" y="167105"/>
                    <a:pt x="60859" y="178451"/>
                    <a:pt x="68080" y="190829"/>
                  </a:cubicBezTo>
                  <a:cubicBezTo>
                    <a:pt x="103151" y="172262"/>
                    <a:pt x="138222" y="150600"/>
                    <a:pt x="170199" y="126876"/>
                  </a:cubicBezTo>
                  <a:cubicBezTo>
                    <a:pt x="181546" y="100056"/>
                    <a:pt x="187735" y="70143"/>
                    <a:pt x="187735"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8" name="Google Shape;278;p24"/>
            <p:cNvSpPr/>
            <p:nvPr/>
          </p:nvSpPr>
          <p:spPr>
            <a:xfrm>
              <a:off x="5724002" y="2870692"/>
              <a:ext cx="361028" cy="154006"/>
            </a:xfrm>
            <a:custGeom>
              <a:avLst/>
              <a:gdLst/>
              <a:ahLst/>
              <a:cxnLst/>
              <a:rect l="l" t="t" r="r" b="b"/>
              <a:pathLst>
                <a:path w="361028" h="154006" extrusionOk="0">
                  <a:moveTo>
                    <a:pt x="36103" y="0"/>
                  </a:moveTo>
                  <a:cubicBezTo>
                    <a:pt x="31977" y="35072"/>
                    <a:pt x="11347" y="68080"/>
                    <a:pt x="0" y="101088"/>
                  </a:cubicBezTo>
                  <a:cubicBezTo>
                    <a:pt x="91804" y="181546"/>
                    <a:pt x="250657" y="155758"/>
                    <a:pt x="361029" y="118624"/>
                  </a:cubicBezTo>
                  <a:cubicBezTo>
                    <a:pt x="334209" y="88710"/>
                    <a:pt x="315642" y="53639"/>
                    <a:pt x="313579" y="10315"/>
                  </a:cubicBezTo>
                  <a:cubicBezTo>
                    <a:pt x="221775" y="34040"/>
                    <a:pt x="125844" y="31977"/>
                    <a:pt x="36103"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79" name="Google Shape;279;p24"/>
            <p:cNvSpPr/>
            <p:nvPr/>
          </p:nvSpPr>
          <p:spPr>
            <a:xfrm>
              <a:off x="6037328" y="2765478"/>
              <a:ext cx="275413" cy="221774"/>
            </a:xfrm>
            <a:custGeom>
              <a:avLst/>
              <a:gdLst/>
              <a:ahLst/>
              <a:cxnLst/>
              <a:rect l="l" t="t" r="r" b="b"/>
              <a:pathLst>
                <a:path w="275413" h="221774" extrusionOk="0">
                  <a:moveTo>
                    <a:pt x="275413" y="90773"/>
                  </a:moveTo>
                  <a:cubicBezTo>
                    <a:pt x="253752" y="69111"/>
                    <a:pt x="230027" y="49512"/>
                    <a:pt x="219712" y="21661"/>
                  </a:cubicBezTo>
                  <a:cubicBezTo>
                    <a:pt x="216617" y="14441"/>
                    <a:pt x="215586" y="7220"/>
                    <a:pt x="214554" y="0"/>
                  </a:cubicBezTo>
                  <a:cubicBezTo>
                    <a:pt x="189798" y="18567"/>
                    <a:pt x="164010" y="35071"/>
                    <a:pt x="141317" y="52607"/>
                  </a:cubicBezTo>
                  <a:cubicBezTo>
                    <a:pt x="96962" y="79426"/>
                    <a:pt x="49513" y="100056"/>
                    <a:pt x="0" y="113466"/>
                  </a:cubicBezTo>
                  <a:cubicBezTo>
                    <a:pt x="2063" y="157821"/>
                    <a:pt x="20630" y="191861"/>
                    <a:pt x="47450" y="221775"/>
                  </a:cubicBezTo>
                  <a:cubicBezTo>
                    <a:pt x="51576" y="220743"/>
                    <a:pt x="55702" y="218680"/>
                    <a:pt x="59828" y="217648"/>
                  </a:cubicBezTo>
                  <a:cubicBezTo>
                    <a:pt x="135128" y="188766"/>
                    <a:pt x="210428" y="146474"/>
                    <a:pt x="275413" y="90773"/>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280" name="Google Shape;280;p24"/>
            <p:cNvGrpSpPr/>
            <p:nvPr/>
          </p:nvGrpSpPr>
          <p:grpSpPr>
            <a:xfrm>
              <a:off x="5380411" y="2187532"/>
              <a:ext cx="942260" cy="464355"/>
              <a:chOff x="5380411" y="2187532"/>
              <a:chExt cx="942260" cy="464355"/>
            </a:xfrm>
          </p:grpSpPr>
          <p:grpSp>
            <p:nvGrpSpPr>
              <p:cNvPr id="281" name="Google Shape;281;p24"/>
              <p:cNvGrpSpPr/>
              <p:nvPr/>
            </p:nvGrpSpPr>
            <p:grpSpPr>
              <a:xfrm>
                <a:off x="5772478" y="2266374"/>
                <a:ext cx="365454" cy="317678"/>
                <a:chOff x="5772478" y="2266374"/>
                <a:chExt cx="365454" cy="317678"/>
              </a:xfrm>
            </p:grpSpPr>
            <p:sp>
              <p:nvSpPr>
                <p:cNvPr id="282" name="Google Shape;282;p24"/>
                <p:cNvSpPr/>
                <p:nvPr/>
              </p:nvSpPr>
              <p:spPr>
                <a:xfrm rot="-3921286">
                  <a:off x="5876093" y="2303063"/>
                  <a:ext cx="225150" cy="225150"/>
                </a:xfrm>
                <a:custGeom>
                  <a:avLst/>
                  <a:gdLst/>
                  <a:ahLst/>
                  <a:cxnLst/>
                  <a:rect l="l" t="t" r="r" b="b"/>
                  <a:pathLst>
                    <a:path w="224880" h="224880" extrusionOk="0">
                      <a:moveTo>
                        <a:pt x="224881" y="112440"/>
                      </a:moveTo>
                      <a:cubicBezTo>
                        <a:pt x="224881" y="174539"/>
                        <a:pt x="174540" y="224881"/>
                        <a:pt x="112440" y="224881"/>
                      </a:cubicBezTo>
                      <a:cubicBezTo>
                        <a:pt x="50341" y="224881"/>
                        <a:pt x="0" y="174539"/>
                        <a:pt x="0" y="112440"/>
                      </a:cubicBezTo>
                      <a:cubicBezTo>
                        <a:pt x="0" y="50341"/>
                        <a:pt x="50341" y="0"/>
                        <a:pt x="112440" y="0"/>
                      </a:cubicBezTo>
                      <a:cubicBezTo>
                        <a:pt x="174540" y="0"/>
                        <a:pt x="224881" y="50341"/>
                        <a:pt x="224881" y="112440"/>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3" name="Google Shape;283;p24"/>
                <p:cNvSpPr/>
                <p:nvPr/>
              </p:nvSpPr>
              <p:spPr>
                <a:xfrm rot="-2267221">
                  <a:off x="5817775" y="2313971"/>
                  <a:ext cx="224784" cy="224784"/>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4" name="Google Shape;284;p24"/>
                <p:cNvSpPr/>
                <p:nvPr/>
              </p:nvSpPr>
              <p:spPr>
                <a:xfrm>
                  <a:off x="5984467" y="2359588"/>
                  <a:ext cx="67030" cy="67318"/>
                </a:xfrm>
                <a:custGeom>
                  <a:avLst/>
                  <a:gdLst/>
                  <a:ahLst/>
                  <a:cxnLst/>
                  <a:rect l="l" t="t" r="r" b="b"/>
                  <a:pathLst>
                    <a:path w="67030" h="67318" extrusionOk="0">
                      <a:moveTo>
                        <a:pt x="66523" y="27326"/>
                      </a:moveTo>
                      <a:cubicBezTo>
                        <a:pt x="69618" y="45893"/>
                        <a:pt x="58271" y="62397"/>
                        <a:pt x="39704" y="66523"/>
                      </a:cubicBezTo>
                      <a:cubicBezTo>
                        <a:pt x="21137" y="70649"/>
                        <a:pt x="4633" y="58271"/>
                        <a:pt x="507" y="39704"/>
                      </a:cubicBezTo>
                      <a:cubicBezTo>
                        <a:pt x="-2588" y="21137"/>
                        <a:pt x="8759" y="4633"/>
                        <a:pt x="27326" y="507"/>
                      </a:cubicBezTo>
                      <a:cubicBezTo>
                        <a:pt x="45893" y="-2588"/>
                        <a:pt x="63429" y="8759"/>
                        <a:pt x="66523" y="2732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285" name="Google Shape;285;p24"/>
              <p:cNvGrpSpPr/>
              <p:nvPr/>
            </p:nvGrpSpPr>
            <p:grpSpPr>
              <a:xfrm>
                <a:off x="5435717" y="2277928"/>
                <a:ext cx="344115" cy="317064"/>
                <a:chOff x="5435717" y="2277928"/>
                <a:chExt cx="344115" cy="317064"/>
              </a:xfrm>
            </p:grpSpPr>
            <p:sp>
              <p:nvSpPr>
                <p:cNvPr id="286" name="Google Shape;286;p24"/>
                <p:cNvSpPr/>
                <p:nvPr/>
              </p:nvSpPr>
              <p:spPr>
                <a:xfrm rot="-4908548">
                  <a:off x="5540048" y="2313538"/>
                  <a:ext cx="224910" cy="224910"/>
                </a:xfrm>
                <a:custGeom>
                  <a:avLst/>
                  <a:gdLst/>
                  <a:ahLst/>
                  <a:cxnLst/>
                  <a:rect l="l" t="t" r="r" b="b"/>
                  <a:pathLst>
                    <a:path w="224864" h="224864" extrusionOk="0">
                      <a:moveTo>
                        <a:pt x="224865" y="112432"/>
                      </a:moveTo>
                      <a:cubicBezTo>
                        <a:pt x="224865" y="174527"/>
                        <a:pt x="174527" y="224864"/>
                        <a:pt x="112432" y="224864"/>
                      </a:cubicBezTo>
                      <a:cubicBezTo>
                        <a:pt x="50338" y="224864"/>
                        <a:pt x="0" y="174527"/>
                        <a:pt x="0" y="112432"/>
                      </a:cubicBezTo>
                      <a:cubicBezTo>
                        <a:pt x="0" y="50338"/>
                        <a:pt x="50338" y="0"/>
                        <a:pt x="112432" y="0"/>
                      </a:cubicBezTo>
                      <a:cubicBezTo>
                        <a:pt x="174527" y="0"/>
                        <a:pt x="224865" y="50338"/>
                        <a:pt x="224865" y="112432"/>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7" name="Google Shape;287;p24"/>
                <p:cNvSpPr/>
                <p:nvPr/>
              </p:nvSpPr>
              <p:spPr>
                <a:xfrm rot="-2967651">
                  <a:off x="5481809" y="2324020"/>
                  <a:ext cx="224879" cy="224879"/>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88" name="Google Shape;288;p24"/>
                <p:cNvSpPr/>
                <p:nvPr/>
              </p:nvSpPr>
              <p:spPr>
                <a:xfrm>
                  <a:off x="5648701" y="2369378"/>
                  <a:ext cx="66016" cy="66016"/>
                </a:xfrm>
                <a:custGeom>
                  <a:avLst/>
                  <a:gdLst/>
                  <a:ahLst/>
                  <a:cxnLst/>
                  <a:rect l="l" t="t" r="r" b="b"/>
                  <a:pathLst>
                    <a:path w="66016" h="66016" extrusionOk="0">
                      <a:moveTo>
                        <a:pt x="66017" y="33008"/>
                      </a:moveTo>
                      <a:cubicBezTo>
                        <a:pt x="66017" y="51238"/>
                        <a:pt x="51239" y="66017"/>
                        <a:pt x="33008" y="66017"/>
                      </a:cubicBezTo>
                      <a:cubicBezTo>
                        <a:pt x="14778" y="66017"/>
                        <a:pt x="0" y="51238"/>
                        <a:pt x="0" y="33008"/>
                      </a:cubicBezTo>
                      <a:cubicBezTo>
                        <a:pt x="0" y="14778"/>
                        <a:pt x="14778" y="0"/>
                        <a:pt x="33008" y="0"/>
                      </a:cubicBezTo>
                      <a:cubicBezTo>
                        <a:pt x="51238" y="0"/>
                        <a:pt x="66017" y="14778"/>
                        <a:pt x="66017" y="330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89" name="Google Shape;289;p24"/>
              <p:cNvSpPr/>
              <p:nvPr/>
            </p:nvSpPr>
            <p:spPr>
              <a:xfrm rot="-2248343">
                <a:off x="5792531" y="2256050"/>
                <a:ext cx="329586" cy="329586"/>
              </a:xfrm>
              <a:custGeom>
                <a:avLst/>
                <a:gdLst/>
                <a:ahLst/>
                <a:cxnLst/>
                <a:rect l="l" t="t" r="r" b="b"/>
                <a:pathLst>
                  <a:path w="330063" h="330063" extrusionOk="0">
                    <a:moveTo>
                      <a:pt x="330063" y="165032"/>
                    </a:moveTo>
                    <a:cubicBezTo>
                      <a:pt x="330063" y="256176"/>
                      <a:pt x="256176" y="330063"/>
                      <a:pt x="165032" y="330063"/>
                    </a:cubicBezTo>
                    <a:cubicBezTo>
                      <a:pt x="73887" y="330063"/>
                      <a:pt x="0" y="256176"/>
                      <a:pt x="0" y="165032"/>
                    </a:cubicBezTo>
                    <a:cubicBezTo>
                      <a:pt x="0" y="73887"/>
                      <a:pt x="73887" y="0"/>
                      <a:pt x="165032" y="0"/>
                    </a:cubicBezTo>
                    <a:cubicBezTo>
                      <a:pt x="256176" y="0"/>
                      <a:pt x="330063" y="73887"/>
                      <a:pt x="330063" y="165032"/>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0" name="Google Shape;290;p24"/>
              <p:cNvSpPr/>
              <p:nvPr/>
            </p:nvSpPr>
            <p:spPr>
              <a:xfrm rot="-1517095">
                <a:off x="5435140" y="2242261"/>
                <a:ext cx="330376" cy="330376"/>
              </a:xfrm>
              <a:custGeom>
                <a:avLst/>
                <a:gdLst/>
                <a:ahLst/>
                <a:cxnLst/>
                <a:rect l="l" t="t" r="r" b="b"/>
                <a:pathLst>
                  <a:path w="330082" h="330082" extrusionOk="0">
                    <a:moveTo>
                      <a:pt x="330082" y="165041"/>
                    </a:moveTo>
                    <a:cubicBezTo>
                      <a:pt x="330082" y="256191"/>
                      <a:pt x="256191" y="330082"/>
                      <a:pt x="165041" y="330082"/>
                    </a:cubicBezTo>
                    <a:cubicBezTo>
                      <a:pt x="73891" y="330082"/>
                      <a:pt x="0" y="256191"/>
                      <a:pt x="0" y="165041"/>
                    </a:cubicBezTo>
                    <a:cubicBezTo>
                      <a:pt x="0" y="73891"/>
                      <a:pt x="73891" y="0"/>
                      <a:pt x="165041" y="0"/>
                    </a:cubicBezTo>
                    <a:cubicBezTo>
                      <a:pt x="256191" y="0"/>
                      <a:pt x="330082" y="73891"/>
                      <a:pt x="330082" y="165041"/>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1" name="Google Shape;291;p24"/>
              <p:cNvSpPr/>
              <p:nvPr/>
            </p:nvSpPr>
            <p:spPr>
              <a:xfrm>
                <a:off x="6093282" y="2328118"/>
                <a:ext cx="229389" cy="185671"/>
              </a:xfrm>
              <a:custGeom>
                <a:avLst/>
                <a:gdLst/>
                <a:ahLst/>
                <a:cxnLst/>
                <a:rect l="l" t="t" r="r" b="b"/>
                <a:pathLst>
                  <a:path w="229389" h="185671" extrusionOk="0">
                    <a:moveTo>
                      <a:pt x="0" y="0"/>
                    </a:moveTo>
                    <a:cubicBezTo>
                      <a:pt x="141317" y="24756"/>
                      <a:pt x="213523" y="29914"/>
                      <a:pt x="223838" y="44355"/>
                    </a:cubicBezTo>
                    <a:cubicBezTo>
                      <a:pt x="234153" y="58796"/>
                      <a:pt x="226932" y="185672"/>
                      <a:pt x="226932" y="185672"/>
                    </a:cubicBezTo>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292" name="Google Shape;292;p24"/>
            <p:cNvSpPr/>
            <p:nvPr/>
          </p:nvSpPr>
          <p:spPr>
            <a:xfrm>
              <a:off x="5711090" y="2610752"/>
              <a:ext cx="135148" cy="77363"/>
            </a:xfrm>
            <a:custGeom>
              <a:avLst/>
              <a:gdLst/>
              <a:ahLst/>
              <a:cxnLst/>
              <a:rect l="l" t="t" r="r" b="b"/>
              <a:pathLst>
                <a:path w="135148" h="77363" extrusionOk="0">
                  <a:moveTo>
                    <a:pt x="533" y="0"/>
                  </a:moveTo>
                  <a:cubicBezTo>
                    <a:pt x="-4625" y="38166"/>
                    <a:pt x="28384" y="77363"/>
                    <a:pt x="67581" y="77363"/>
                  </a:cubicBezTo>
                  <a:cubicBezTo>
                    <a:pt x="105747" y="77363"/>
                    <a:pt x="139787" y="39197"/>
                    <a:pt x="134629" y="1031"/>
                  </a:cubicBezTo>
                </a:path>
              </a:pathLst>
            </a:custGeom>
            <a:noFill/>
            <a:ln w="206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293" name="Google Shape;293;p24"/>
            <p:cNvGrpSpPr/>
            <p:nvPr/>
          </p:nvGrpSpPr>
          <p:grpSpPr>
            <a:xfrm>
              <a:off x="5780735" y="1925674"/>
              <a:ext cx="386816" cy="210582"/>
              <a:chOff x="5780735" y="1925674"/>
              <a:chExt cx="386816" cy="210582"/>
            </a:xfrm>
          </p:grpSpPr>
          <p:sp>
            <p:nvSpPr>
              <p:cNvPr id="294" name="Google Shape;294;p24"/>
              <p:cNvSpPr/>
              <p:nvPr/>
            </p:nvSpPr>
            <p:spPr>
              <a:xfrm>
                <a:off x="5780735" y="1925674"/>
                <a:ext cx="194955" cy="188921"/>
              </a:xfrm>
              <a:custGeom>
                <a:avLst/>
                <a:gdLst/>
                <a:ahLst/>
                <a:cxnLst/>
                <a:rect l="l" t="t" r="r" b="b"/>
                <a:pathLst>
                  <a:path w="194955" h="188921" extrusionOk="0">
                    <a:moveTo>
                      <a:pt x="146475" y="49667"/>
                    </a:moveTo>
                    <a:cubicBezTo>
                      <a:pt x="158853" y="31100"/>
                      <a:pt x="175357" y="12533"/>
                      <a:pt x="194955" y="155"/>
                    </a:cubicBezTo>
                    <a:cubicBezTo>
                      <a:pt x="169168" y="-877"/>
                      <a:pt x="144411" y="3249"/>
                      <a:pt x="120687" y="12533"/>
                    </a:cubicBezTo>
                    <a:cubicBezTo>
                      <a:pt x="52607" y="39352"/>
                      <a:pt x="4126" y="107432"/>
                      <a:pt x="0" y="179638"/>
                    </a:cubicBezTo>
                    <a:cubicBezTo>
                      <a:pt x="37134" y="182732"/>
                      <a:pt x="76332" y="185827"/>
                      <a:pt x="117592" y="188921"/>
                    </a:cubicBezTo>
                    <a:cubicBezTo>
                      <a:pt x="103151" y="144566"/>
                      <a:pt x="116561" y="94022"/>
                      <a:pt x="146475" y="496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5" name="Google Shape;295;p24"/>
              <p:cNvSpPr/>
              <p:nvPr/>
            </p:nvSpPr>
            <p:spPr>
              <a:xfrm>
                <a:off x="5893527" y="1925829"/>
                <a:ext cx="151543" cy="199081"/>
              </a:xfrm>
              <a:custGeom>
                <a:avLst/>
                <a:gdLst/>
                <a:ahLst/>
                <a:cxnLst/>
                <a:rect l="l" t="t" r="r" b="b"/>
                <a:pathLst>
                  <a:path w="151543" h="199081" extrusionOk="0">
                    <a:moveTo>
                      <a:pt x="111045" y="3095"/>
                    </a:moveTo>
                    <a:cubicBezTo>
                      <a:pt x="101762" y="1032"/>
                      <a:pt x="92478" y="1032"/>
                      <a:pt x="83195" y="0"/>
                    </a:cubicBezTo>
                    <a:cubicBezTo>
                      <a:pt x="63596" y="12378"/>
                      <a:pt x="47092" y="30945"/>
                      <a:pt x="34713" y="49513"/>
                    </a:cubicBezTo>
                    <a:cubicBezTo>
                      <a:pt x="4800" y="94899"/>
                      <a:pt x="-8610" y="144411"/>
                      <a:pt x="5831" y="188766"/>
                    </a:cubicBezTo>
                    <a:cubicBezTo>
                      <a:pt x="51218" y="191861"/>
                      <a:pt x="98667" y="194956"/>
                      <a:pt x="145085" y="199082"/>
                    </a:cubicBezTo>
                    <a:cubicBezTo>
                      <a:pt x="153337" y="128939"/>
                      <a:pt x="162621" y="38166"/>
                      <a:pt x="111045" y="309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296" name="Google Shape;296;p24"/>
              <p:cNvSpPr/>
              <p:nvPr/>
            </p:nvSpPr>
            <p:spPr>
              <a:xfrm>
                <a:off x="6004573" y="1928923"/>
                <a:ext cx="162978" cy="207333"/>
              </a:xfrm>
              <a:custGeom>
                <a:avLst/>
                <a:gdLst/>
                <a:ahLst/>
                <a:cxnLst/>
                <a:rect l="l" t="t" r="r" b="b"/>
                <a:pathLst>
                  <a:path w="162978" h="207333" extrusionOk="0">
                    <a:moveTo>
                      <a:pt x="162979" y="207334"/>
                    </a:moveTo>
                    <a:cubicBezTo>
                      <a:pt x="162979" y="132033"/>
                      <a:pt x="162979" y="92836"/>
                      <a:pt x="89741" y="38166"/>
                    </a:cubicBezTo>
                    <a:cubicBezTo>
                      <a:pt x="63953" y="18567"/>
                      <a:pt x="31977" y="5158"/>
                      <a:pt x="0" y="0"/>
                    </a:cubicBezTo>
                    <a:cubicBezTo>
                      <a:pt x="51576" y="36103"/>
                      <a:pt x="42292" y="125844"/>
                      <a:pt x="33008" y="195987"/>
                    </a:cubicBezTo>
                    <a:cubicBezTo>
                      <a:pt x="78395" y="199082"/>
                      <a:pt x="122750" y="203208"/>
                      <a:pt x="162979" y="20733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sp>
        <p:nvSpPr>
          <p:cNvPr id="297" name="Google Shape;297;p24"/>
          <p:cNvSpPr/>
          <p:nvPr/>
        </p:nvSpPr>
        <p:spPr>
          <a:xfrm>
            <a:off x="2619348" y="1095768"/>
            <a:ext cx="5847931" cy="2783839"/>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298" name="Google Shape;298;p24"/>
          <p:cNvSpPr txBox="1">
            <a:spLocks noGrp="1"/>
          </p:cNvSpPr>
          <p:nvPr>
            <p:ph type="body" idx="1"/>
          </p:nvPr>
        </p:nvSpPr>
        <p:spPr>
          <a:xfrm>
            <a:off x="2717218" y="1731764"/>
            <a:ext cx="5570400" cy="9981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1"/>
              </a:buClr>
              <a:buSzPts val="6600"/>
              <a:buNone/>
              <a:defRPr sz="6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9" name="Google Shape;299;p24"/>
          <p:cNvSpPr txBox="1">
            <a:spLocks noGrp="1"/>
          </p:cNvSpPr>
          <p:nvPr>
            <p:ph type="body" idx="2"/>
          </p:nvPr>
        </p:nvSpPr>
        <p:spPr>
          <a:xfrm>
            <a:off x="3632340" y="2972476"/>
            <a:ext cx="3740100" cy="36660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750"/>
              </a:spcBef>
              <a:spcAft>
                <a:spcPts val="0"/>
              </a:spcAft>
              <a:buClr>
                <a:schemeClr val="dk1"/>
              </a:buClr>
              <a:buSzPts val="1600"/>
              <a:buNone/>
              <a:defRPr sz="1600" b="1">
                <a:solidFill>
                  <a:schemeClr val="dk1"/>
                </a:solidFill>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0" name="Google Shape;300;p24"/>
          <p:cNvSpPr/>
          <p:nvPr/>
        </p:nvSpPr>
        <p:spPr>
          <a:xfrm rot="1883728">
            <a:off x="2371307" y="2348193"/>
            <a:ext cx="525778" cy="366641"/>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1" name="Google Shape;301;p24"/>
          <p:cNvSpPr/>
          <p:nvPr/>
        </p:nvSpPr>
        <p:spPr>
          <a:xfrm rot="-1679119">
            <a:off x="7368553" y="3334005"/>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22_Title Slide">
  <p:cSld name="22_Title Slide">
    <p:spTree>
      <p:nvGrpSpPr>
        <p:cNvPr id="1" name="Shape 302"/>
        <p:cNvGrpSpPr/>
        <p:nvPr/>
      </p:nvGrpSpPr>
      <p:grpSpPr>
        <a:xfrm>
          <a:off x="0" y="0"/>
          <a:ext cx="0" cy="0"/>
          <a:chOff x="0" y="0"/>
          <a:chExt cx="0" cy="0"/>
        </a:xfrm>
      </p:grpSpPr>
      <p:sp>
        <p:nvSpPr>
          <p:cNvPr id="303" name="Google Shape;303;p25"/>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4" name="Google Shape;304;p25"/>
          <p:cNvSpPr/>
          <p:nvPr/>
        </p:nvSpPr>
        <p:spPr>
          <a:xfrm flipH="1">
            <a:off x="1236071" y="0"/>
            <a:ext cx="7907928" cy="5143500"/>
          </a:xfrm>
          <a:custGeom>
            <a:avLst/>
            <a:gdLst/>
            <a:ahLst/>
            <a:cxnLst/>
            <a:rect l="l" t="t" r="r" b="b"/>
            <a:pathLst>
              <a:path w="6313715" h="5143500" extrusionOk="0">
                <a:moveTo>
                  <a:pt x="0" y="0"/>
                </a:moveTo>
                <a:lnTo>
                  <a:pt x="1126784" y="367"/>
                </a:lnTo>
                <a:cubicBezTo>
                  <a:pt x="1715574" y="7068"/>
                  <a:pt x="2271041" y="1746784"/>
                  <a:pt x="2926758" y="2603973"/>
                </a:cubicBezTo>
                <a:cubicBezTo>
                  <a:pt x="3718553" y="3769072"/>
                  <a:pt x="6267474" y="3584899"/>
                  <a:pt x="6313715" y="5143500"/>
                </a:cubicBezTo>
                <a:lnTo>
                  <a:pt x="0" y="5143500"/>
                </a:lnTo>
                <a:lnTo>
                  <a:pt x="0"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05" name="Google Shape;305;p25"/>
          <p:cNvSpPr/>
          <p:nvPr/>
        </p:nvSpPr>
        <p:spPr>
          <a:xfrm>
            <a:off x="370390" y="1363126"/>
            <a:ext cx="8426472" cy="3370591"/>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23_Title Slide">
  <p:cSld name="23_Title Slide">
    <p:spTree>
      <p:nvGrpSpPr>
        <p:cNvPr id="1" name="Shape 306"/>
        <p:cNvGrpSpPr/>
        <p:nvPr/>
      </p:nvGrpSpPr>
      <p:grpSpPr>
        <a:xfrm>
          <a:off x="0" y="0"/>
          <a:ext cx="0" cy="0"/>
          <a:chOff x="0" y="0"/>
          <a:chExt cx="0" cy="0"/>
        </a:xfrm>
      </p:grpSpPr>
      <p:sp>
        <p:nvSpPr>
          <p:cNvPr id="307" name="Google Shape;307;p26"/>
          <p:cNvSpPr/>
          <p:nvPr/>
        </p:nvSpPr>
        <p:spPr>
          <a:xfrm rot="562990">
            <a:off x="6106041" y="3732115"/>
            <a:ext cx="4087826" cy="3811872"/>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08" name="Google Shape;308;p26"/>
          <p:cNvSpPr/>
          <p:nvPr/>
        </p:nvSpPr>
        <p:spPr>
          <a:xfrm>
            <a:off x="-947867" y="-1070444"/>
            <a:ext cx="5013360" cy="4491199"/>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09" name="Google Shape;309;p26"/>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10" name="Google Shape;310;p26"/>
          <p:cNvSpPr/>
          <p:nvPr/>
        </p:nvSpPr>
        <p:spPr>
          <a:xfrm flipH="1">
            <a:off x="7962079" y="-265731"/>
            <a:ext cx="2073186" cy="2988137"/>
          </a:xfrm>
          <a:custGeom>
            <a:avLst/>
            <a:gdLst/>
            <a:ahLst/>
            <a:cxnLst/>
            <a:rect l="l" t="t" r="r" b="b"/>
            <a:pathLst>
              <a:path w="3589933" h="3830945" extrusionOk="0">
                <a:moveTo>
                  <a:pt x="11962" y="0"/>
                </a:moveTo>
                <a:lnTo>
                  <a:pt x="2617683" y="9147"/>
                </a:lnTo>
                <a:cubicBezTo>
                  <a:pt x="4615254" y="1108233"/>
                  <a:pt x="2928696" y="1898596"/>
                  <a:pt x="2849089" y="2314854"/>
                </a:cubicBezTo>
                <a:cubicBezTo>
                  <a:pt x="2776507" y="2843720"/>
                  <a:pt x="4292934" y="4228539"/>
                  <a:pt x="0" y="3721016"/>
                </a:cubicBezTo>
                <a:cubicBezTo>
                  <a:pt x="3987" y="2434941"/>
                  <a:pt x="7975" y="1286075"/>
                  <a:pt x="11962" y="0"/>
                </a:cubicBez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11" name="Google Shape;311;p26"/>
          <p:cNvSpPr/>
          <p:nvPr/>
        </p:nvSpPr>
        <p:spPr>
          <a:xfrm rot="-8468523" flipH="1">
            <a:off x="123380" y="4166965"/>
            <a:ext cx="1125875"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PPH-15">
  <p:cSld name="PPH-15">
    <p:bg>
      <p:bgPr>
        <a:solidFill>
          <a:srgbClr val="171C30"/>
        </a:solidFill>
        <a:effectLst/>
      </p:bgPr>
    </p:bg>
    <p:spTree>
      <p:nvGrpSpPr>
        <p:cNvPr id="1" name="Shape 312"/>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17_Title Slide">
  <p:cSld name="17_Title Slide">
    <p:spTree>
      <p:nvGrpSpPr>
        <p:cNvPr id="1" name="Shape 313"/>
        <p:cNvGrpSpPr/>
        <p:nvPr/>
      </p:nvGrpSpPr>
      <p:grpSpPr>
        <a:xfrm>
          <a:off x="0" y="0"/>
          <a:ext cx="0" cy="0"/>
          <a:chOff x="0" y="0"/>
          <a:chExt cx="0" cy="0"/>
        </a:xfrm>
      </p:grpSpPr>
      <p:sp>
        <p:nvSpPr>
          <p:cNvPr id="314" name="Google Shape;314;p28"/>
          <p:cNvSpPr/>
          <p:nvPr/>
        </p:nvSpPr>
        <p:spPr>
          <a:xfrm>
            <a:off x="3638476" y="445611"/>
            <a:ext cx="218128" cy="162739"/>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5" name="Google Shape;315;p28"/>
          <p:cNvSpPr/>
          <p:nvPr/>
        </p:nvSpPr>
        <p:spPr>
          <a:xfrm>
            <a:off x="5030256" y="1811227"/>
            <a:ext cx="250300" cy="138326"/>
          </a:xfrm>
          <a:custGeom>
            <a:avLst/>
            <a:gdLst/>
            <a:ahLst/>
            <a:cxnLst/>
            <a:rect l="l" t="t" r="r" b="b"/>
            <a:pathLst>
              <a:path w="250300" h="138326" extrusionOk="0">
                <a:moveTo>
                  <a:pt x="11917" y="100161"/>
                </a:moveTo>
                <a:cubicBezTo>
                  <a:pt x="39768" y="124917"/>
                  <a:pt x="74840" y="137295"/>
                  <a:pt x="111974" y="138327"/>
                </a:cubicBezTo>
                <a:cubicBezTo>
                  <a:pt x="122289" y="138327"/>
                  <a:pt x="132604" y="137295"/>
                  <a:pt x="142919" y="135232"/>
                </a:cubicBezTo>
                <a:cubicBezTo>
                  <a:pt x="165612" y="130075"/>
                  <a:pt x="187274" y="119759"/>
                  <a:pt x="204810" y="105318"/>
                </a:cubicBezTo>
                <a:cubicBezTo>
                  <a:pt x="222346" y="90877"/>
                  <a:pt x="236787" y="72310"/>
                  <a:pt x="247102" y="50648"/>
                </a:cubicBezTo>
                <a:cubicBezTo>
                  <a:pt x="255354" y="32081"/>
                  <a:pt x="247102" y="11451"/>
                  <a:pt x="228535" y="3199"/>
                </a:cubicBezTo>
                <a:cubicBezTo>
                  <a:pt x="209968" y="-5053"/>
                  <a:pt x="189337" y="3199"/>
                  <a:pt x="181085" y="21766"/>
                </a:cubicBezTo>
                <a:cubicBezTo>
                  <a:pt x="176959" y="32081"/>
                  <a:pt x="168707" y="42396"/>
                  <a:pt x="159424" y="49617"/>
                </a:cubicBezTo>
                <a:cubicBezTo>
                  <a:pt x="150140" y="57869"/>
                  <a:pt x="138793" y="63026"/>
                  <a:pt x="127447" y="65089"/>
                </a:cubicBezTo>
                <a:cubicBezTo>
                  <a:pt x="122289" y="66121"/>
                  <a:pt x="117132" y="67152"/>
                  <a:pt x="111974" y="67152"/>
                </a:cubicBezTo>
                <a:cubicBezTo>
                  <a:pt x="93407" y="67152"/>
                  <a:pt x="73808" y="59932"/>
                  <a:pt x="60399" y="47554"/>
                </a:cubicBezTo>
                <a:cubicBezTo>
                  <a:pt x="45957" y="34144"/>
                  <a:pt x="22233" y="35176"/>
                  <a:pt x="9855" y="50648"/>
                </a:cubicBezTo>
                <a:cubicBezTo>
                  <a:pt x="-4587" y="64058"/>
                  <a:pt x="-2524" y="87783"/>
                  <a:pt x="11917" y="100161"/>
                </a:cubicBezTo>
                <a:lnTo>
                  <a:pt x="11917" y="100161"/>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6" name="Google Shape;316;p28"/>
          <p:cNvSpPr/>
          <p:nvPr/>
        </p:nvSpPr>
        <p:spPr>
          <a:xfrm>
            <a:off x="5323776" y="3087953"/>
            <a:ext cx="126232" cy="176032"/>
          </a:xfrm>
          <a:custGeom>
            <a:avLst/>
            <a:gdLst/>
            <a:ahLst/>
            <a:cxnLst/>
            <a:rect l="l" t="t" r="r" b="b"/>
            <a:pathLst>
              <a:path w="126232" h="176032" extrusionOk="0">
                <a:moveTo>
                  <a:pt x="73237" y="130358"/>
                </a:moveTo>
                <a:cubicBezTo>
                  <a:pt x="72206" y="126232"/>
                  <a:pt x="71174" y="123137"/>
                  <a:pt x="71174" y="119011"/>
                </a:cubicBezTo>
                <a:cubicBezTo>
                  <a:pt x="71174" y="108696"/>
                  <a:pt x="74269" y="98381"/>
                  <a:pt x="80458" y="89098"/>
                </a:cubicBezTo>
                <a:cubicBezTo>
                  <a:pt x="86647" y="79814"/>
                  <a:pt x="94899" y="72594"/>
                  <a:pt x="103151" y="69499"/>
                </a:cubicBezTo>
                <a:cubicBezTo>
                  <a:pt x="121718" y="62278"/>
                  <a:pt x="131002" y="41648"/>
                  <a:pt x="123781" y="23081"/>
                </a:cubicBezTo>
                <a:cubicBezTo>
                  <a:pt x="116561" y="4514"/>
                  <a:pt x="95930" y="-4770"/>
                  <a:pt x="77363" y="2451"/>
                </a:cubicBezTo>
                <a:cubicBezTo>
                  <a:pt x="52607" y="11734"/>
                  <a:pt x="34040" y="29270"/>
                  <a:pt x="20630" y="49900"/>
                </a:cubicBezTo>
                <a:cubicBezTo>
                  <a:pt x="7220" y="70531"/>
                  <a:pt x="0" y="94255"/>
                  <a:pt x="0" y="119011"/>
                </a:cubicBezTo>
                <a:cubicBezTo>
                  <a:pt x="0" y="129327"/>
                  <a:pt x="1031" y="139642"/>
                  <a:pt x="4126" y="149957"/>
                </a:cubicBezTo>
                <a:cubicBezTo>
                  <a:pt x="9284" y="169555"/>
                  <a:pt x="29914" y="179871"/>
                  <a:pt x="48481" y="174713"/>
                </a:cubicBezTo>
                <a:cubicBezTo>
                  <a:pt x="67048" y="168524"/>
                  <a:pt x="78395" y="148925"/>
                  <a:pt x="73237" y="130358"/>
                </a:cubicBezTo>
                <a:lnTo>
                  <a:pt x="73237" y="130358"/>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7" name="Google Shape;317;p28"/>
          <p:cNvSpPr/>
          <p:nvPr/>
        </p:nvSpPr>
        <p:spPr>
          <a:xfrm>
            <a:off x="3772971" y="3191776"/>
            <a:ext cx="143824" cy="164942"/>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8" name="Google Shape;318;p28"/>
          <p:cNvSpPr/>
          <p:nvPr/>
        </p:nvSpPr>
        <p:spPr>
          <a:xfrm>
            <a:off x="3439206" y="3734569"/>
            <a:ext cx="175890" cy="173823"/>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19" name="Google Shape;319;p28"/>
          <p:cNvSpPr/>
          <p:nvPr/>
        </p:nvSpPr>
        <p:spPr>
          <a:xfrm>
            <a:off x="2408813" y="1985656"/>
            <a:ext cx="230158" cy="12885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0" name="Google Shape;320;p28"/>
          <p:cNvSpPr/>
          <p:nvPr/>
        </p:nvSpPr>
        <p:spPr>
          <a:xfrm>
            <a:off x="5403816" y="4663039"/>
            <a:ext cx="235615" cy="154113"/>
          </a:xfrm>
          <a:custGeom>
            <a:avLst/>
            <a:gdLst/>
            <a:ahLst/>
            <a:cxnLst/>
            <a:rect l="l" t="t" r="r" b="b"/>
            <a:pathLst>
              <a:path w="235615" h="154113" extrusionOk="0">
                <a:moveTo>
                  <a:pt x="418" y="40647"/>
                </a:moveTo>
                <a:cubicBezTo>
                  <a:pt x="3512" y="65404"/>
                  <a:pt x="14859" y="88097"/>
                  <a:pt x="29300" y="106664"/>
                </a:cubicBezTo>
                <a:cubicBezTo>
                  <a:pt x="44773" y="125231"/>
                  <a:pt x="65403" y="139672"/>
                  <a:pt x="89128" y="147924"/>
                </a:cubicBezTo>
                <a:cubicBezTo>
                  <a:pt x="102537" y="152050"/>
                  <a:pt x="115947" y="154114"/>
                  <a:pt x="129357" y="154114"/>
                </a:cubicBezTo>
                <a:cubicBezTo>
                  <a:pt x="146892" y="154114"/>
                  <a:pt x="164428" y="151019"/>
                  <a:pt x="180932" y="143798"/>
                </a:cubicBezTo>
                <a:cubicBezTo>
                  <a:pt x="197436" y="137609"/>
                  <a:pt x="211877" y="127294"/>
                  <a:pt x="225287" y="113885"/>
                </a:cubicBezTo>
                <a:cubicBezTo>
                  <a:pt x="239728" y="99444"/>
                  <a:pt x="238697" y="76750"/>
                  <a:pt x="224256" y="63341"/>
                </a:cubicBezTo>
                <a:cubicBezTo>
                  <a:pt x="209814" y="48899"/>
                  <a:pt x="187121" y="49931"/>
                  <a:pt x="173711" y="64372"/>
                </a:cubicBezTo>
                <a:cubicBezTo>
                  <a:pt x="168554" y="69530"/>
                  <a:pt x="161333" y="74687"/>
                  <a:pt x="154113" y="77782"/>
                </a:cubicBezTo>
                <a:cubicBezTo>
                  <a:pt x="146892" y="80876"/>
                  <a:pt x="138640" y="82939"/>
                  <a:pt x="130388" y="82939"/>
                </a:cubicBezTo>
                <a:cubicBezTo>
                  <a:pt x="124199" y="82939"/>
                  <a:pt x="118010" y="81908"/>
                  <a:pt x="112852" y="79845"/>
                </a:cubicBezTo>
                <a:cubicBezTo>
                  <a:pt x="102537" y="76750"/>
                  <a:pt x="93254" y="69530"/>
                  <a:pt x="86033" y="61278"/>
                </a:cubicBezTo>
                <a:cubicBezTo>
                  <a:pt x="78813" y="51994"/>
                  <a:pt x="73655" y="41679"/>
                  <a:pt x="72623" y="31364"/>
                </a:cubicBezTo>
                <a:cubicBezTo>
                  <a:pt x="69529" y="11765"/>
                  <a:pt x="51993" y="-2676"/>
                  <a:pt x="32395" y="419"/>
                </a:cubicBezTo>
                <a:cubicBezTo>
                  <a:pt x="11764" y="2481"/>
                  <a:pt x="-2677" y="21049"/>
                  <a:pt x="418" y="40647"/>
                </a:cubicBezTo>
                <a:lnTo>
                  <a:pt x="418" y="40647"/>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1" name="Google Shape;321;p28"/>
          <p:cNvSpPr/>
          <p:nvPr/>
        </p:nvSpPr>
        <p:spPr>
          <a:xfrm>
            <a:off x="6495387" y="2546746"/>
            <a:ext cx="146659" cy="198445"/>
          </a:xfrm>
          <a:custGeom>
            <a:avLst/>
            <a:gdLst/>
            <a:ahLst/>
            <a:cxnLst/>
            <a:rect l="l" t="t" r="r" b="b"/>
            <a:pathLst>
              <a:path w="146659" h="198445" extrusionOk="0">
                <a:moveTo>
                  <a:pt x="33193" y="71226"/>
                </a:moveTo>
                <a:cubicBezTo>
                  <a:pt x="41445" y="71226"/>
                  <a:pt x="49698" y="74321"/>
                  <a:pt x="56918" y="79478"/>
                </a:cubicBezTo>
                <a:cubicBezTo>
                  <a:pt x="64139" y="84636"/>
                  <a:pt x="69296" y="90825"/>
                  <a:pt x="72391" y="97014"/>
                </a:cubicBezTo>
                <a:cubicBezTo>
                  <a:pt x="73422" y="100109"/>
                  <a:pt x="74454" y="105266"/>
                  <a:pt x="74454" y="109392"/>
                </a:cubicBezTo>
                <a:cubicBezTo>
                  <a:pt x="74454" y="114550"/>
                  <a:pt x="73422" y="119707"/>
                  <a:pt x="71359" y="123833"/>
                </a:cubicBezTo>
                <a:cubicBezTo>
                  <a:pt x="69296" y="127959"/>
                  <a:pt x="67233" y="131054"/>
                  <a:pt x="64139" y="133117"/>
                </a:cubicBezTo>
                <a:cubicBezTo>
                  <a:pt x="47634" y="145495"/>
                  <a:pt x="44540" y="167157"/>
                  <a:pt x="56918" y="183661"/>
                </a:cubicBezTo>
                <a:cubicBezTo>
                  <a:pt x="69296" y="200165"/>
                  <a:pt x="90958" y="203260"/>
                  <a:pt x="107462" y="190881"/>
                </a:cubicBezTo>
                <a:cubicBezTo>
                  <a:pt x="120872" y="180566"/>
                  <a:pt x="131187" y="168188"/>
                  <a:pt x="137376" y="153747"/>
                </a:cubicBezTo>
                <a:cubicBezTo>
                  <a:pt x="143565" y="139306"/>
                  <a:pt x="146659" y="124865"/>
                  <a:pt x="146659" y="109392"/>
                </a:cubicBezTo>
                <a:cubicBezTo>
                  <a:pt x="146659" y="95983"/>
                  <a:pt x="143565" y="81541"/>
                  <a:pt x="138408" y="68132"/>
                </a:cubicBezTo>
                <a:cubicBezTo>
                  <a:pt x="129124" y="47501"/>
                  <a:pt x="114683" y="30997"/>
                  <a:pt x="97147" y="19651"/>
                </a:cubicBezTo>
                <a:cubicBezTo>
                  <a:pt x="79611" y="8304"/>
                  <a:pt x="58981" y="1083"/>
                  <a:pt x="38351" y="52"/>
                </a:cubicBezTo>
                <a:cubicBezTo>
                  <a:pt x="18752" y="-980"/>
                  <a:pt x="1216" y="13462"/>
                  <a:pt x="185" y="34092"/>
                </a:cubicBezTo>
                <a:cubicBezTo>
                  <a:pt x="-1878" y="53691"/>
                  <a:pt x="13595" y="70195"/>
                  <a:pt x="33193" y="71226"/>
                </a:cubicBezTo>
                <a:lnTo>
                  <a:pt x="33193" y="71226"/>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2" name="Google Shape;322;p28"/>
          <p:cNvSpPr/>
          <p:nvPr/>
        </p:nvSpPr>
        <p:spPr>
          <a:xfrm>
            <a:off x="5123542" y="2389241"/>
            <a:ext cx="175477" cy="175093"/>
          </a:xfrm>
          <a:custGeom>
            <a:avLst/>
            <a:gdLst/>
            <a:ahLst/>
            <a:cxnLst/>
            <a:rect l="l" t="t" r="r" b="b"/>
            <a:pathLst>
              <a:path w="175477" h="175093" extrusionOk="0">
                <a:moveTo>
                  <a:pt x="101209" y="46154"/>
                </a:moveTo>
                <a:cubicBezTo>
                  <a:pt x="103272" y="51312"/>
                  <a:pt x="103272" y="56469"/>
                  <a:pt x="103272" y="61627"/>
                </a:cubicBezTo>
                <a:cubicBezTo>
                  <a:pt x="103272" y="67816"/>
                  <a:pt x="102241" y="74005"/>
                  <a:pt x="100177" y="79163"/>
                </a:cubicBezTo>
                <a:cubicBezTo>
                  <a:pt x="98114" y="84320"/>
                  <a:pt x="95020" y="88446"/>
                  <a:pt x="91925" y="92572"/>
                </a:cubicBezTo>
                <a:cubicBezTo>
                  <a:pt x="88831" y="95667"/>
                  <a:pt x="85736" y="97730"/>
                  <a:pt x="81610" y="99793"/>
                </a:cubicBezTo>
                <a:cubicBezTo>
                  <a:pt x="77484" y="101856"/>
                  <a:pt x="72326" y="102887"/>
                  <a:pt x="68201" y="102887"/>
                </a:cubicBezTo>
                <a:cubicBezTo>
                  <a:pt x="63043" y="102887"/>
                  <a:pt x="58917" y="101856"/>
                  <a:pt x="54791" y="99793"/>
                </a:cubicBezTo>
                <a:cubicBezTo>
                  <a:pt x="37255" y="89478"/>
                  <a:pt x="15593" y="94635"/>
                  <a:pt x="5278" y="112171"/>
                </a:cubicBezTo>
                <a:cubicBezTo>
                  <a:pt x="-5037" y="129707"/>
                  <a:pt x="121" y="151368"/>
                  <a:pt x="17657" y="161683"/>
                </a:cubicBezTo>
                <a:cubicBezTo>
                  <a:pt x="33129" y="170967"/>
                  <a:pt x="50665" y="175093"/>
                  <a:pt x="68201" y="175093"/>
                </a:cubicBezTo>
                <a:cubicBezTo>
                  <a:pt x="82642" y="175093"/>
                  <a:pt x="96051" y="171999"/>
                  <a:pt x="108429" y="166841"/>
                </a:cubicBezTo>
                <a:cubicBezTo>
                  <a:pt x="120808" y="161683"/>
                  <a:pt x="133186" y="153431"/>
                  <a:pt x="143501" y="144148"/>
                </a:cubicBezTo>
                <a:cubicBezTo>
                  <a:pt x="154847" y="132801"/>
                  <a:pt x="162068" y="119391"/>
                  <a:pt x="167226" y="105982"/>
                </a:cubicBezTo>
                <a:cubicBezTo>
                  <a:pt x="172383" y="92572"/>
                  <a:pt x="175478" y="78131"/>
                  <a:pt x="175478" y="62658"/>
                </a:cubicBezTo>
                <a:cubicBezTo>
                  <a:pt x="175478" y="49249"/>
                  <a:pt x="173415" y="36871"/>
                  <a:pt x="169289" y="24493"/>
                </a:cubicBezTo>
                <a:cubicBezTo>
                  <a:pt x="163100" y="5925"/>
                  <a:pt x="142469" y="-4390"/>
                  <a:pt x="123902" y="1799"/>
                </a:cubicBezTo>
                <a:cubicBezTo>
                  <a:pt x="105335" y="7988"/>
                  <a:pt x="95020" y="27587"/>
                  <a:pt x="101209" y="46154"/>
                </a:cubicBezTo>
                <a:lnTo>
                  <a:pt x="101209" y="46154"/>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3" name="Google Shape;323;p28"/>
          <p:cNvSpPr/>
          <p:nvPr/>
        </p:nvSpPr>
        <p:spPr>
          <a:xfrm>
            <a:off x="6475973" y="3166687"/>
            <a:ext cx="148578" cy="199171"/>
          </a:xfrm>
          <a:custGeom>
            <a:avLst/>
            <a:gdLst/>
            <a:ahLst/>
            <a:cxnLst/>
            <a:rect l="l" t="t" r="r" b="b"/>
            <a:pathLst>
              <a:path w="148578" h="199171" extrusionOk="0">
                <a:moveTo>
                  <a:pt x="86647" y="49"/>
                </a:moveTo>
                <a:cubicBezTo>
                  <a:pt x="66017" y="1080"/>
                  <a:pt x="47450" y="9332"/>
                  <a:pt x="33008" y="21711"/>
                </a:cubicBezTo>
                <a:cubicBezTo>
                  <a:pt x="18567" y="34089"/>
                  <a:pt x="7221" y="50593"/>
                  <a:pt x="2063" y="71223"/>
                </a:cubicBezTo>
                <a:cubicBezTo>
                  <a:pt x="0" y="78444"/>
                  <a:pt x="0" y="84633"/>
                  <a:pt x="0" y="91853"/>
                </a:cubicBezTo>
                <a:cubicBezTo>
                  <a:pt x="0" y="108357"/>
                  <a:pt x="4126" y="123830"/>
                  <a:pt x="12378" y="138271"/>
                </a:cubicBezTo>
                <a:cubicBezTo>
                  <a:pt x="20630" y="152712"/>
                  <a:pt x="31977" y="165090"/>
                  <a:pt x="46418" y="173342"/>
                </a:cubicBezTo>
                <a:cubicBezTo>
                  <a:pt x="58796" y="180563"/>
                  <a:pt x="69111" y="183658"/>
                  <a:pt x="77363" y="185721"/>
                </a:cubicBezTo>
                <a:cubicBezTo>
                  <a:pt x="84584" y="187784"/>
                  <a:pt x="89742" y="189847"/>
                  <a:pt x="90773" y="191910"/>
                </a:cubicBezTo>
                <a:cubicBezTo>
                  <a:pt x="107277" y="204288"/>
                  <a:pt x="128939" y="200162"/>
                  <a:pt x="141317" y="184689"/>
                </a:cubicBezTo>
                <a:cubicBezTo>
                  <a:pt x="153695" y="168185"/>
                  <a:pt x="149569" y="146523"/>
                  <a:pt x="134096" y="134145"/>
                </a:cubicBezTo>
                <a:cubicBezTo>
                  <a:pt x="121718" y="124862"/>
                  <a:pt x="109340" y="120736"/>
                  <a:pt x="101088" y="117641"/>
                </a:cubicBezTo>
                <a:cubicBezTo>
                  <a:pt x="91804" y="114547"/>
                  <a:pt x="85616" y="112483"/>
                  <a:pt x="83552" y="110421"/>
                </a:cubicBezTo>
                <a:cubicBezTo>
                  <a:pt x="81489" y="109389"/>
                  <a:pt x="78395" y="106294"/>
                  <a:pt x="76332" y="103200"/>
                </a:cubicBezTo>
                <a:cubicBezTo>
                  <a:pt x="74269" y="100105"/>
                  <a:pt x="73237" y="94948"/>
                  <a:pt x="73237" y="91853"/>
                </a:cubicBezTo>
                <a:cubicBezTo>
                  <a:pt x="73237" y="90822"/>
                  <a:pt x="73237" y="88759"/>
                  <a:pt x="73237" y="87727"/>
                </a:cubicBezTo>
                <a:cubicBezTo>
                  <a:pt x="74269" y="84633"/>
                  <a:pt x="76332" y="80506"/>
                  <a:pt x="80458" y="76381"/>
                </a:cubicBezTo>
                <a:cubicBezTo>
                  <a:pt x="84584" y="73286"/>
                  <a:pt x="88710" y="71223"/>
                  <a:pt x="92836" y="71223"/>
                </a:cubicBezTo>
                <a:cubicBezTo>
                  <a:pt x="112435" y="70191"/>
                  <a:pt x="127907" y="52656"/>
                  <a:pt x="126876" y="33057"/>
                </a:cubicBezTo>
                <a:cubicBezTo>
                  <a:pt x="123781" y="14490"/>
                  <a:pt x="106246" y="-983"/>
                  <a:pt x="86647" y="49"/>
                </a:cubicBezTo>
                <a:lnTo>
                  <a:pt x="86647" y="49"/>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4" name="Google Shape;324;p28"/>
          <p:cNvSpPr/>
          <p:nvPr/>
        </p:nvSpPr>
        <p:spPr>
          <a:xfrm>
            <a:off x="3544420" y="4628387"/>
            <a:ext cx="232089" cy="141735"/>
          </a:xfrm>
          <a:custGeom>
            <a:avLst/>
            <a:gdLst/>
            <a:ahLst/>
            <a:cxnLst/>
            <a:rect l="l" t="t" r="r" b="b"/>
            <a:pathLst>
              <a:path w="232089" h="141735" extrusionOk="0">
                <a:moveTo>
                  <a:pt x="75300" y="102119"/>
                </a:moveTo>
                <a:lnTo>
                  <a:pt x="75300" y="100056"/>
                </a:lnTo>
                <a:cubicBezTo>
                  <a:pt x="75300" y="97994"/>
                  <a:pt x="76332" y="94899"/>
                  <a:pt x="77363" y="92836"/>
                </a:cubicBezTo>
                <a:cubicBezTo>
                  <a:pt x="79426" y="88710"/>
                  <a:pt x="83552" y="83552"/>
                  <a:pt x="89741" y="79426"/>
                </a:cubicBezTo>
                <a:cubicBezTo>
                  <a:pt x="94899" y="75300"/>
                  <a:pt x="102120" y="73237"/>
                  <a:pt x="107277" y="73237"/>
                </a:cubicBezTo>
                <a:lnTo>
                  <a:pt x="109340" y="73237"/>
                </a:lnTo>
                <a:cubicBezTo>
                  <a:pt x="118624" y="73237"/>
                  <a:pt x="128939" y="76332"/>
                  <a:pt x="139254" y="82521"/>
                </a:cubicBezTo>
                <a:cubicBezTo>
                  <a:pt x="149569" y="88710"/>
                  <a:pt x="158853" y="97994"/>
                  <a:pt x="167105" y="107277"/>
                </a:cubicBezTo>
                <a:lnTo>
                  <a:pt x="167105" y="107277"/>
                </a:lnTo>
                <a:lnTo>
                  <a:pt x="167105" y="107277"/>
                </a:lnTo>
                <a:lnTo>
                  <a:pt x="179483" y="99025"/>
                </a:lnTo>
                <a:lnTo>
                  <a:pt x="166073" y="105214"/>
                </a:lnTo>
                <a:cubicBezTo>
                  <a:pt x="167105" y="107277"/>
                  <a:pt x="167105" y="108309"/>
                  <a:pt x="167105" y="108309"/>
                </a:cubicBezTo>
                <a:lnTo>
                  <a:pt x="179483" y="100056"/>
                </a:lnTo>
                <a:lnTo>
                  <a:pt x="166073" y="106245"/>
                </a:lnTo>
                <a:lnTo>
                  <a:pt x="189798" y="95930"/>
                </a:lnTo>
                <a:lnTo>
                  <a:pt x="164010" y="95930"/>
                </a:lnTo>
                <a:cubicBezTo>
                  <a:pt x="164010" y="101088"/>
                  <a:pt x="165042" y="104182"/>
                  <a:pt x="166073" y="106245"/>
                </a:cubicBezTo>
                <a:lnTo>
                  <a:pt x="189798" y="95930"/>
                </a:lnTo>
                <a:lnTo>
                  <a:pt x="164010" y="95930"/>
                </a:lnTo>
                <a:lnTo>
                  <a:pt x="191861" y="95930"/>
                </a:lnTo>
                <a:lnTo>
                  <a:pt x="164010" y="89741"/>
                </a:lnTo>
                <a:cubicBezTo>
                  <a:pt x="164010" y="91804"/>
                  <a:pt x="162979" y="93867"/>
                  <a:pt x="162979" y="95930"/>
                </a:cubicBezTo>
                <a:lnTo>
                  <a:pt x="190829" y="95930"/>
                </a:lnTo>
                <a:lnTo>
                  <a:pt x="162979" y="89741"/>
                </a:lnTo>
                <a:lnTo>
                  <a:pt x="162979" y="89741"/>
                </a:lnTo>
                <a:lnTo>
                  <a:pt x="193924" y="95930"/>
                </a:lnTo>
                <a:lnTo>
                  <a:pt x="168136" y="78395"/>
                </a:lnTo>
                <a:cubicBezTo>
                  <a:pt x="166073" y="81489"/>
                  <a:pt x="164010" y="85615"/>
                  <a:pt x="162979" y="89741"/>
                </a:cubicBezTo>
                <a:lnTo>
                  <a:pt x="193924" y="95930"/>
                </a:lnTo>
                <a:lnTo>
                  <a:pt x="168136" y="78395"/>
                </a:lnTo>
                <a:lnTo>
                  <a:pt x="192892" y="95930"/>
                </a:lnTo>
                <a:lnTo>
                  <a:pt x="178451" y="69111"/>
                </a:lnTo>
                <a:cubicBezTo>
                  <a:pt x="174325" y="71174"/>
                  <a:pt x="171231" y="74269"/>
                  <a:pt x="168136" y="78395"/>
                </a:cubicBezTo>
                <a:lnTo>
                  <a:pt x="192892" y="95930"/>
                </a:lnTo>
                <a:lnTo>
                  <a:pt x="178451" y="69111"/>
                </a:lnTo>
                <a:lnTo>
                  <a:pt x="192892" y="95930"/>
                </a:lnTo>
                <a:lnTo>
                  <a:pt x="192892" y="64985"/>
                </a:lnTo>
                <a:cubicBezTo>
                  <a:pt x="186703" y="64985"/>
                  <a:pt x="182577" y="67048"/>
                  <a:pt x="178451" y="68079"/>
                </a:cubicBezTo>
                <a:lnTo>
                  <a:pt x="192892" y="94899"/>
                </a:lnTo>
                <a:lnTo>
                  <a:pt x="192892" y="64985"/>
                </a:lnTo>
                <a:lnTo>
                  <a:pt x="192892" y="96962"/>
                </a:lnTo>
                <a:lnTo>
                  <a:pt x="207334" y="68079"/>
                </a:lnTo>
                <a:cubicBezTo>
                  <a:pt x="202176" y="64985"/>
                  <a:pt x="197019" y="64985"/>
                  <a:pt x="192892" y="64985"/>
                </a:cubicBezTo>
                <a:lnTo>
                  <a:pt x="192892" y="96962"/>
                </a:lnTo>
                <a:lnTo>
                  <a:pt x="207334" y="68079"/>
                </a:lnTo>
                <a:lnTo>
                  <a:pt x="191861" y="96962"/>
                </a:lnTo>
                <a:lnTo>
                  <a:pt x="219712" y="80458"/>
                </a:lnTo>
                <a:cubicBezTo>
                  <a:pt x="216617" y="75300"/>
                  <a:pt x="211460" y="70143"/>
                  <a:pt x="206302" y="68079"/>
                </a:cubicBezTo>
                <a:lnTo>
                  <a:pt x="190829" y="96962"/>
                </a:lnTo>
                <a:lnTo>
                  <a:pt x="218680" y="80458"/>
                </a:lnTo>
                <a:cubicBezTo>
                  <a:pt x="208365" y="62922"/>
                  <a:pt x="186703" y="57764"/>
                  <a:pt x="169168" y="68079"/>
                </a:cubicBezTo>
                <a:cubicBezTo>
                  <a:pt x="151632" y="78395"/>
                  <a:pt x="146474" y="100056"/>
                  <a:pt x="156790" y="117592"/>
                </a:cubicBezTo>
                <a:cubicBezTo>
                  <a:pt x="159884" y="123781"/>
                  <a:pt x="166073" y="128939"/>
                  <a:pt x="172262" y="133065"/>
                </a:cubicBezTo>
                <a:cubicBezTo>
                  <a:pt x="178451" y="136159"/>
                  <a:pt x="184640" y="137191"/>
                  <a:pt x="190829" y="137191"/>
                </a:cubicBezTo>
                <a:cubicBezTo>
                  <a:pt x="201145" y="137191"/>
                  <a:pt x="209397" y="134096"/>
                  <a:pt x="215586" y="128939"/>
                </a:cubicBezTo>
                <a:cubicBezTo>
                  <a:pt x="218680" y="126876"/>
                  <a:pt x="221775" y="122750"/>
                  <a:pt x="224869" y="119655"/>
                </a:cubicBezTo>
                <a:cubicBezTo>
                  <a:pt x="227964" y="115529"/>
                  <a:pt x="230027" y="110371"/>
                  <a:pt x="231058" y="104182"/>
                </a:cubicBezTo>
                <a:lnTo>
                  <a:pt x="231058" y="104182"/>
                </a:lnTo>
                <a:cubicBezTo>
                  <a:pt x="232090" y="101088"/>
                  <a:pt x="232090" y="97994"/>
                  <a:pt x="232090" y="94899"/>
                </a:cubicBezTo>
                <a:cubicBezTo>
                  <a:pt x="232090" y="85615"/>
                  <a:pt x="228995" y="78395"/>
                  <a:pt x="226932" y="74269"/>
                </a:cubicBezTo>
                <a:cubicBezTo>
                  <a:pt x="224869" y="69111"/>
                  <a:pt x="221775" y="66017"/>
                  <a:pt x="220743" y="63953"/>
                </a:cubicBezTo>
                <a:cubicBezTo>
                  <a:pt x="207334" y="46418"/>
                  <a:pt x="191861" y="31977"/>
                  <a:pt x="172262" y="19599"/>
                </a:cubicBezTo>
                <a:cubicBezTo>
                  <a:pt x="152664" y="8252"/>
                  <a:pt x="129970" y="0"/>
                  <a:pt x="106246" y="0"/>
                </a:cubicBezTo>
                <a:cubicBezTo>
                  <a:pt x="104183" y="0"/>
                  <a:pt x="102120" y="0"/>
                  <a:pt x="100057" y="0"/>
                </a:cubicBezTo>
                <a:cubicBezTo>
                  <a:pt x="73237" y="1031"/>
                  <a:pt x="50544" y="12378"/>
                  <a:pt x="31977" y="29914"/>
                </a:cubicBezTo>
                <a:cubicBezTo>
                  <a:pt x="22693" y="38166"/>
                  <a:pt x="15473" y="48481"/>
                  <a:pt x="9284" y="59827"/>
                </a:cubicBezTo>
                <a:cubicBezTo>
                  <a:pt x="4126" y="71174"/>
                  <a:pt x="0" y="84584"/>
                  <a:pt x="0" y="99025"/>
                </a:cubicBezTo>
                <a:cubicBezTo>
                  <a:pt x="0" y="102119"/>
                  <a:pt x="0" y="106245"/>
                  <a:pt x="1032" y="110371"/>
                </a:cubicBezTo>
                <a:cubicBezTo>
                  <a:pt x="3095" y="129970"/>
                  <a:pt x="21662" y="144411"/>
                  <a:pt x="41260" y="141317"/>
                </a:cubicBezTo>
                <a:cubicBezTo>
                  <a:pt x="63954" y="139254"/>
                  <a:pt x="77363" y="121718"/>
                  <a:pt x="75300" y="102119"/>
                </a:cubicBezTo>
                <a:lnTo>
                  <a:pt x="75300" y="102119"/>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5" name="Google Shape;325;p28"/>
          <p:cNvSpPr/>
          <p:nvPr/>
        </p:nvSpPr>
        <p:spPr>
          <a:xfrm>
            <a:off x="3363905" y="2064886"/>
            <a:ext cx="193236" cy="189994"/>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6" name="Google Shape;326;p28"/>
          <p:cNvSpPr/>
          <p:nvPr/>
        </p:nvSpPr>
        <p:spPr>
          <a:xfrm>
            <a:off x="5361941" y="594149"/>
            <a:ext cx="210156" cy="191874"/>
          </a:xfrm>
          <a:custGeom>
            <a:avLst/>
            <a:gdLst/>
            <a:ahLst/>
            <a:cxnLst/>
            <a:rect l="l" t="t" r="r" b="b"/>
            <a:pathLst>
              <a:path w="210156" h="191874" extrusionOk="0">
                <a:moveTo>
                  <a:pt x="80458" y="132033"/>
                </a:moveTo>
                <a:cubicBezTo>
                  <a:pt x="78395" y="129970"/>
                  <a:pt x="76332" y="126876"/>
                  <a:pt x="74269" y="122750"/>
                </a:cubicBezTo>
                <a:cubicBezTo>
                  <a:pt x="73237" y="118624"/>
                  <a:pt x="72206" y="114498"/>
                  <a:pt x="72206" y="109340"/>
                </a:cubicBezTo>
                <a:cubicBezTo>
                  <a:pt x="72206" y="102120"/>
                  <a:pt x="74269" y="94899"/>
                  <a:pt x="77363" y="89741"/>
                </a:cubicBezTo>
                <a:cubicBezTo>
                  <a:pt x="80458" y="83552"/>
                  <a:pt x="84584" y="79426"/>
                  <a:pt x="88710" y="77363"/>
                </a:cubicBezTo>
                <a:lnTo>
                  <a:pt x="88710" y="77363"/>
                </a:lnTo>
                <a:cubicBezTo>
                  <a:pt x="92836" y="75300"/>
                  <a:pt x="97994" y="74269"/>
                  <a:pt x="103151" y="73237"/>
                </a:cubicBezTo>
                <a:cubicBezTo>
                  <a:pt x="111403" y="73237"/>
                  <a:pt x="119655" y="76332"/>
                  <a:pt x="126876" y="80458"/>
                </a:cubicBezTo>
                <a:cubicBezTo>
                  <a:pt x="129970" y="82521"/>
                  <a:pt x="133065" y="85615"/>
                  <a:pt x="135128" y="88710"/>
                </a:cubicBezTo>
                <a:cubicBezTo>
                  <a:pt x="137191" y="91804"/>
                  <a:pt x="139254" y="94899"/>
                  <a:pt x="139254" y="96962"/>
                </a:cubicBezTo>
                <a:cubicBezTo>
                  <a:pt x="145443" y="116561"/>
                  <a:pt x="165042" y="126876"/>
                  <a:pt x="184640" y="120687"/>
                </a:cubicBezTo>
                <a:cubicBezTo>
                  <a:pt x="204239" y="114498"/>
                  <a:pt x="214554" y="94899"/>
                  <a:pt x="208365" y="75300"/>
                </a:cubicBezTo>
                <a:cubicBezTo>
                  <a:pt x="204239" y="62922"/>
                  <a:pt x="199082" y="52607"/>
                  <a:pt x="191861" y="43323"/>
                </a:cubicBezTo>
                <a:cubicBezTo>
                  <a:pt x="180514" y="28882"/>
                  <a:pt x="167105" y="18567"/>
                  <a:pt x="151632" y="11347"/>
                </a:cubicBezTo>
                <a:cubicBezTo>
                  <a:pt x="136160" y="4126"/>
                  <a:pt x="119655" y="0"/>
                  <a:pt x="102119" y="0"/>
                </a:cubicBezTo>
                <a:cubicBezTo>
                  <a:pt x="85616" y="0"/>
                  <a:pt x="67048" y="4126"/>
                  <a:pt x="51576" y="13410"/>
                </a:cubicBezTo>
                <a:lnTo>
                  <a:pt x="51576" y="13410"/>
                </a:lnTo>
                <a:cubicBezTo>
                  <a:pt x="34040" y="23725"/>
                  <a:pt x="20630" y="39197"/>
                  <a:pt x="12378" y="54670"/>
                </a:cubicBezTo>
                <a:cubicBezTo>
                  <a:pt x="4126" y="71174"/>
                  <a:pt x="0" y="89741"/>
                  <a:pt x="0" y="107277"/>
                </a:cubicBezTo>
                <a:cubicBezTo>
                  <a:pt x="0" y="119655"/>
                  <a:pt x="2063" y="133065"/>
                  <a:pt x="6189" y="145443"/>
                </a:cubicBezTo>
                <a:cubicBezTo>
                  <a:pt x="10315" y="157821"/>
                  <a:pt x="17536" y="170199"/>
                  <a:pt x="27851" y="180514"/>
                </a:cubicBezTo>
                <a:cubicBezTo>
                  <a:pt x="41260" y="194956"/>
                  <a:pt x="63954" y="195987"/>
                  <a:pt x="78395" y="181546"/>
                </a:cubicBezTo>
                <a:cubicBezTo>
                  <a:pt x="93868" y="169168"/>
                  <a:pt x="93868" y="146475"/>
                  <a:pt x="80458" y="132033"/>
                </a:cubicBezTo>
                <a:lnTo>
                  <a:pt x="80458" y="132033"/>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7" name="Google Shape;327;p28"/>
          <p:cNvSpPr/>
          <p:nvPr/>
        </p:nvSpPr>
        <p:spPr>
          <a:xfrm>
            <a:off x="6324341" y="1836035"/>
            <a:ext cx="205910" cy="153746"/>
          </a:xfrm>
          <a:custGeom>
            <a:avLst/>
            <a:gdLst/>
            <a:ahLst/>
            <a:cxnLst/>
            <a:rect l="l" t="t" r="r" b="b"/>
            <a:pathLst>
              <a:path w="205910" h="153746" extrusionOk="0">
                <a:moveTo>
                  <a:pt x="0" y="33060"/>
                </a:moveTo>
                <a:cubicBezTo>
                  <a:pt x="0" y="36155"/>
                  <a:pt x="0" y="39249"/>
                  <a:pt x="0" y="41312"/>
                </a:cubicBezTo>
                <a:cubicBezTo>
                  <a:pt x="0" y="64006"/>
                  <a:pt x="7220" y="85667"/>
                  <a:pt x="18567" y="103203"/>
                </a:cubicBezTo>
                <a:cubicBezTo>
                  <a:pt x="30945" y="121770"/>
                  <a:pt x="47449" y="136211"/>
                  <a:pt x="69111" y="145495"/>
                </a:cubicBezTo>
                <a:cubicBezTo>
                  <a:pt x="82521" y="151684"/>
                  <a:pt x="96962" y="153747"/>
                  <a:pt x="111403" y="153747"/>
                </a:cubicBezTo>
                <a:cubicBezTo>
                  <a:pt x="127907" y="153747"/>
                  <a:pt x="143380" y="150653"/>
                  <a:pt x="157821" y="144463"/>
                </a:cubicBezTo>
                <a:cubicBezTo>
                  <a:pt x="172262" y="138274"/>
                  <a:pt x="186703" y="127959"/>
                  <a:pt x="197018" y="115581"/>
                </a:cubicBezTo>
                <a:cubicBezTo>
                  <a:pt x="210428" y="100108"/>
                  <a:pt x="208365" y="77415"/>
                  <a:pt x="192892" y="65037"/>
                </a:cubicBezTo>
                <a:cubicBezTo>
                  <a:pt x="177420" y="51628"/>
                  <a:pt x="154727" y="53690"/>
                  <a:pt x="142348" y="69163"/>
                </a:cubicBezTo>
                <a:cubicBezTo>
                  <a:pt x="139254" y="73289"/>
                  <a:pt x="134096" y="76384"/>
                  <a:pt x="128939" y="79478"/>
                </a:cubicBezTo>
                <a:cubicBezTo>
                  <a:pt x="123781" y="81541"/>
                  <a:pt x="117592" y="83604"/>
                  <a:pt x="111403" y="83604"/>
                </a:cubicBezTo>
                <a:cubicBezTo>
                  <a:pt x="106245" y="83604"/>
                  <a:pt x="101088" y="82573"/>
                  <a:pt x="96962" y="80510"/>
                </a:cubicBezTo>
                <a:cubicBezTo>
                  <a:pt x="90773" y="77415"/>
                  <a:pt x="83552" y="72258"/>
                  <a:pt x="79426" y="65037"/>
                </a:cubicBezTo>
                <a:cubicBezTo>
                  <a:pt x="75300" y="57817"/>
                  <a:pt x="72206" y="49565"/>
                  <a:pt x="72206" y="42344"/>
                </a:cubicBezTo>
                <a:lnTo>
                  <a:pt x="72206" y="39249"/>
                </a:lnTo>
                <a:cubicBezTo>
                  <a:pt x="74269" y="19651"/>
                  <a:pt x="58796" y="2115"/>
                  <a:pt x="39197" y="52"/>
                </a:cubicBezTo>
                <a:cubicBezTo>
                  <a:pt x="18567" y="-980"/>
                  <a:pt x="1031" y="13462"/>
                  <a:pt x="0" y="33060"/>
                </a:cubicBezTo>
                <a:lnTo>
                  <a:pt x="0" y="33060"/>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8" name="Google Shape;328;p28"/>
          <p:cNvSpPr/>
          <p:nvPr/>
        </p:nvSpPr>
        <p:spPr>
          <a:xfrm>
            <a:off x="2180763" y="4488373"/>
            <a:ext cx="180932" cy="192620"/>
          </a:xfrm>
          <a:custGeom>
            <a:avLst/>
            <a:gdLst/>
            <a:ahLst/>
            <a:cxnLst/>
            <a:rect l="l" t="t" r="r" b="b"/>
            <a:pathLst>
              <a:path w="180932" h="192620" extrusionOk="0">
                <a:moveTo>
                  <a:pt x="56733" y="1791"/>
                </a:moveTo>
                <a:cubicBezTo>
                  <a:pt x="47449" y="4886"/>
                  <a:pt x="38166" y="10044"/>
                  <a:pt x="30945" y="16233"/>
                </a:cubicBezTo>
                <a:cubicBezTo>
                  <a:pt x="19599" y="25516"/>
                  <a:pt x="12378" y="36863"/>
                  <a:pt x="7221" y="49241"/>
                </a:cubicBezTo>
                <a:cubicBezTo>
                  <a:pt x="2063" y="61619"/>
                  <a:pt x="0" y="73997"/>
                  <a:pt x="0" y="86375"/>
                </a:cubicBezTo>
                <a:cubicBezTo>
                  <a:pt x="0" y="107006"/>
                  <a:pt x="6189" y="128667"/>
                  <a:pt x="19599" y="146203"/>
                </a:cubicBezTo>
                <a:cubicBezTo>
                  <a:pt x="33008" y="163739"/>
                  <a:pt x="51576" y="175085"/>
                  <a:pt x="70143" y="182306"/>
                </a:cubicBezTo>
                <a:cubicBezTo>
                  <a:pt x="88710" y="189526"/>
                  <a:pt x="108309" y="192621"/>
                  <a:pt x="126876" y="192621"/>
                </a:cubicBezTo>
                <a:cubicBezTo>
                  <a:pt x="134096" y="192621"/>
                  <a:pt x="142348" y="192621"/>
                  <a:pt x="149569" y="191590"/>
                </a:cubicBezTo>
                <a:cubicBezTo>
                  <a:pt x="169168" y="189526"/>
                  <a:pt x="183609" y="170959"/>
                  <a:pt x="180514" y="151360"/>
                </a:cubicBezTo>
                <a:cubicBezTo>
                  <a:pt x="178451" y="131762"/>
                  <a:pt x="159884" y="117321"/>
                  <a:pt x="140285" y="120415"/>
                </a:cubicBezTo>
                <a:cubicBezTo>
                  <a:pt x="136159" y="121447"/>
                  <a:pt x="131002" y="121447"/>
                  <a:pt x="126876" y="121447"/>
                </a:cubicBezTo>
                <a:cubicBezTo>
                  <a:pt x="115529" y="121447"/>
                  <a:pt x="105214" y="119384"/>
                  <a:pt x="95930" y="116289"/>
                </a:cubicBezTo>
                <a:cubicBezTo>
                  <a:pt x="86647" y="113195"/>
                  <a:pt x="80458" y="108037"/>
                  <a:pt x="76332" y="102880"/>
                </a:cubicBezTo>
                <a:cubicBezTo>
                  <a:pt x="74269" y="99785"/>
                  <a:pt x="71174" y="93596"/>
                  <a:pt x="71174" y="87407"/>
                </a:cubicBezTo>
                <a:cubicBezTo>
                  <a:pt x="71174" y="82249"/>
                  <a:pt x="72206" y="77092"/>
                  <a:pt x="74269" y="75029"/>
                </a:cubicBezTo>
                <a:cubicBezTo>
                  <a:pt x="75300" y="73997"/>
                  <a:pt x="76332" y="72966"/>
                  <a:pt x="76332" y="71934"/>
                </a:cubicBezTo>
                <a:lnTo>
                  <a:pt x="78395" y="70903"/>
                </a:lnTo>
                <a:cubicBezTo>
                  <a:pt x="96962" y="64714"/>
                  <a:pt x="107277" y="44083"/>
                  <a:pt x="101088" y="25516"/>
                </a:cubicBezTo>
                <a:cubicBezTo>
                  <a:pt x="95930" y="5918"/>
                  <a:pt x="75300" y="-4397"/>
                  <a:pt x="56733" y="1791"/>
                </a:cubicBezTo>
                <a:lnTo>
                  <a:pt x="56733" y="1791"/>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29" name="Google Shape;329;p28"/>
          <p:cNvSpPr/>
          <p:nvPr/>
        </p:nvSpPr>
        <p:spPr>
          <a:xfrm>
            <a:off x="6524454" y="3858880"/>
            <a:ext cx="170084" cy="186201"/>
          </a:xfrm>
          <a:custGeom>
            <a:avLst/>
            <a:gdLst/>
            <a:ahLst/>
            <a:cxnLst/>
            <a:rect l="l" t="t" r="r" b="b"/>
            <a:pathLst>
              <a:path w="170084" h="186201" extrusionOk="0">
                <a:moveTo>
                  <a:pt x="79426" y="123781"/>
                </a:moveTo>
                <a:cubicBezTo>
                  <a:pt x="77363" y="121718"/>
                  <a:pt x="74269" y="118624"/>
                  <a:pt x="73237" y="114498"/>
                </a:cubicBezTo>
                <a:cubicBezTo>
                  <a:pt x="71174" y="110371"/>
                  <a:pt x="71174" y="106245"/>
                  <a:pt x="71174" y="101088"/>
                </a:cubicBezTo>
                <a:cubicBezTo>
                  <a:pt x="71174" y="93868"/>
                  <a:pt x="73237" y="87678"/>
                  <a:pt x="76332" y="83552"/>
                </a:cubicBezTo>
                <a:cubicBezTo>
                  <a:pt x="78395" y="80458"/>
                  <a:pt x="82521" y="77363"/>
                  <a:pt x="86647" y="75300"/>
                </a:cubicBezTo>
                <a:cubicBezTo>
                  <a:pt x="90773" y="73237"/>
                  <a:pt x="95930" y="72206"/>
                  <a:pt x="101088" y="72206"/>
                </a:cubicBezTo>
                <a:cubicBezTo>
                  <a:pt x="106245" y="72206"/>
                  <a:pt x="111403" y="73237"/>
                  <a:pt x="115529" y="75300"/>
                </a:cubicBezTo>
                <a:cubicBezTo>
                  <a:pt x="133065" y="85615"/>
                  <a:pt x="154727" y="79426"/>
                  <a:pt x="165042" y="62922"/>
                </a:cubicBezTo>
                <a:cubicBezTo>
                  <a:pt x="175357" y="45386"/>
                  <a:pt x="169168" y="23725"/>
                  <a:pt x="152663" y="13410"/>
                </a:cubicBezTo>
                <a:cubicBezTo>
                  <a:pt x="137191" y="4126"/>
                  <a:pt x="118624" y="0"/>
                  <a:pt x="102119" y="0"/>
                </a:cubicBezTo>
                <a:cubicBezTo>
                  <a:pt x="86647" y="0"/>
                  <a:pt x="71174" y="3094"/>
                  <a:pt x="56733" y="10315"/>
                </a:cubicBezTo>
                <a:cubicBezTo>
                  <a:pt x="42292" y="16504"/>
                  <a:pt x="28882" y="26819"/>
                  <a:pt x="19599" y="40229"/>
                </a:cubicBezTo>
                <a:cubicBezTo>
                  <a:pt x="6189" y="58796"/>
                  <a:pt x="0" y="80458"/>
                  <a:pt x="0" y="101088"/>
                </a:cubicBezTo>
                <a:cubicBezTo>
                  <a:pt x="0" y="114498"/>
                  <a:pt x="2063" y="127907"/>
                  <a:pt x="7220" y="141317"/>
                </a:cubicBezTo>
                <a:cubicBezTo>
                  <a:pt x="12378" y="153695"/>
                  <a:pt x="20630" y="166073"/>
                  <a:pt x="30945" y="176388"/>
                </a:cubicBezTo>
                <a:cubicBezTo>
                  <a:pt x="45386" y="189798"/>
                  <a:pt x="68080" y="189798"/>
                  <a:pt x="81489" y="174325"/>
                </a:cubicBezTo>
                <a:cubicBezTo>
                  <a:pt x="94899" y="159884"/>
                  <a:pt x="93868" y="137191"/>
                  <a:pt x="79426" y="123781"/>
                </a:cubicBezTo>
                <a:lnTo>
                  <a:pt x="79426" y="123781"/>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0" name="Google Shape;330;p28"/>
          <p:cNvSpPr/>
          <p:nvPr/>
        </p:nvSpPr>
        <p:spPr>
          <a:xfrm>
            <a:off x="3691365" y="943634"/>
            <a:ext cx="224595" cy="120882"/>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1" name="Google Shape;331;p28"/>
          <p:cNvSpPr/>
          <p:nvPr/>
        </p:nvSpPr>
        <p:spPr>
          <a:xfrm>
            <a:off x="2270231" y="315444"/>
            <a:ext cx="225339" cy="120883"/>
          </a:xfrm>
          <a:custGeom>
            <a:avLst/>
            <a:gdLst/>
            <a:ahLst/>
            <a:cxnLst/>
            <a:rect l="l" t="t" r="r" b="b"/>
            <a:pathLst>
              <a:path w="225339" h="120883" extrusionOk="0">
                <a:moveTo>
                  <a:pt x="7494" y="64150"/>
                </a:moveTo>
                <a:cubicBezTo>
                  <a:pt x="20904" y="81686"/>
                  <a:pt x="37408" y="96127"/>
                  <a:pt x="57007" y="105410"/>
                </a:cubicBezTo>
                <a:cubicBezTo>
                  <a:pt x="76605" y="114694"/>
                  <a:pt x="97236" y="120883"/>
                  <a:pt x="119929" y="120883"/>
                </a:cubicBezTo>
                <a:lnTo>
                  <a:pt x="121992" y="120883"/>
                </a:lnTo>
                <a:cubicBezTo>
                  <a:pt x="144685" y="120883"/>
                  <a:pt x="166347" y="114694"/>
                  <a:pt x="185946" y="101284"/>
                </a:cubicBezTo>
                <a:cubicBezTo>
                  <a:pt x="195229" y="95095"/>
                  <a:pt x="204513" y="86843"/>
                  <a:pt x="211733" y="76528"/>
                </a:cubicBezTo>
                <a:cubicBezTo>
                  <a:pt x="218954" y="66213"/>
                  <a:pt x="224111" y="52803"/>
                  <a:pt x="225143" y="39394"/>
                </a:cubicBezTo>
                <a:cubicBezTo>
                  <a:pt x="227206" y="19795"/>
                  <a:pt x="212765" y="2259"/>
                  <a:pt x="193166" y="196"/>
                </a:cubicBezTo>
                <a:cubicBezTo>
                  <a:pt x="173567" y="-1867"/>
                  <a:pt x="156032" y="12574"/>
                  <a:pt x="153969" y="32173"/>
                </a:cubicBezTo>
                <a:cubicBezTo>
                  <a:pt x="153969" y="33205"/>
                  <a:pt x="153969" y="34236"/>
                  <a:pt x="152937" y="36299"/>
                </a:cubicBezTo>
                <a:cubicBezTo>
                  <a:pt x="151906" y="38362"/>
                  <a:pt x="147780" y="42488"/>
                  <a:pt x="141591" y="44551"/>
                </a:cubicBezTo>
                <a:cubicBezTo>
                  <a:pt x="135402" y="47646"/>
                  <a:pt x="128181" y="48677"/>
                  <a:pt x="123023" y="48677"/>
                </a:cubicBezTo>
                <a:lnTo>
                  <a:pt x="121992" y="48677"/>
                </a:lnTo>
                <a:cubicBezTo>
                  <a:pt x="111677" y="48677"/>
                  <a:pt x="100330" y="45583"/>
                  <a:pt x="91047" y="40425"/>
                </a:cubicBezTo>
                <a:cubicBezTo>
                  <a:pt x="80732" y="35268"/>
                  <a:pt x="72479" y="28047"/>
                  <a:pt x="66290" y="19795"/>
                </a:cubicBezTo>
                <a:cubicBezTo>
                  <a:pt x="53912" y="4322"/>
                  <a:pt x="31219" y="1228"/>
                  <a:pt x="15746" y="12574"/>
                </a:cubicBezTo>
                <a:cubicBezTo>
                  <a:pt x="-1789" y="25984"/>
                  <a:pt x="-4884" y="48677"/>
                  <a:pt x="7494" y="64150"/>
                </a:cubicBezTo>
                <a:lnTo>
                  <a:pt x="7494" y="64150"/>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2" name="Google Shape;332;p28"/>
          <p:cNvSpPr/>
          <p:nvPr/>
        </p:nvSpPr>
        <p:spPr>
          <a:xfrm>
            <a:off x="4597119" y="310483"/>
            <a:ext cx="262597" cy="149778"/>
          </a:xfrm>
          <a:custGeom>
            <a:avLst/>
            <a:gdLst/>
            <a:ahLst/>
            <a:cxnLst/>
            <a:rect l="l" t="t" r="r" b="b"/>
            <a:pathLst>
              <a:path w="262597" h="149778" extrusionOk="0">
                <a:moveTo>
                  <a:pt x="71647" y="118624"/>
                </a:moveTo>
                <a:cubicBezTo>
                  <a:pt x="72678" y="113466"/>
                  <a:pt x="74742" y="107277"/>
                  <a:pt x="79899" y="102120"/>
                </a:cubicBezTo>
                <a:cubicBezTo>
                  <a:pt x="85057" y="95931"/>
                  <a:pt x="92277" y="90773"/>
                  <a:pt x="100529" y="85615"/>
                </a:cubicBezTo>
                <a:cubicBezTo>
                  <a:pt x="116002" y="77363"/>
                  <a:pt x="134569" y="72206"/>
                  <a:pt x="153136" y="72206"/>
                </a:cubicBezTo>
                <a:cubicBezTo>
                  <a:pt x="172735" y="72206"/>
                  <a:pt x="192334" y="77363"/>
                  <a:pt x="207806" y="86647"/>
                </a:cubicBezTo>
                <a:cubicBezTo>
                  <a:pt x="225342" y="96962"/>
                  <a:pt x="247004" y="91804"/>
                  <a:pt x="257319" y="74269"/>
                </a:cubicBezTo>
                <a:cubicBezTo>
                  <a:pt x="267634" y="56733"/>
                  <a:pt x="262477" y="35071"/>
                  <a:pt x="244941" y="24756"/>
                </a:cubicBezTo>
                <a:cubicBezTo>
                  <a:pt x="217090" y="8252"/>
                  <a:pt x="185113" y="0"/>
                  <a:pt x="153136" y="0"/>
                </a:cubicBezTo>
                <a:cubicBezTo>
                  <a:pt x="123223" y="0"/>
                  <a:pt x="92277" y="7221"/>
                  <a:pt x="65458" y="22693"/>
                </a:cubicBezTo>
                <a:cubicBezTo>
                  <a:pt x="51017" y="30945"/>
                  <a:pt x="36576" y="41260"/>
                  <a:pt x="25229" y="55702"/>
                </a:cubicBezTo>
                <a:cubicBezTo>
                  <a:pt x="13882" y="69111"/>
                  <a:pt x="4599" y="86647"/>
                  <a:pt x="473" y="107277"/>
                </a:cubicBezTo>
                <a:cubicBezTo>
                  <a:pt x="-2622" y="126876"/>
                  <a:pt x="9756" y="145443"/>
                  <a:pt x="29355" y="149569"/>
                </a:cubicBezTo>
                <a:cubicBezTo>
                  <a:pt x="48954" y="151632"/>
                  <a:pt x="68552" y="138222"/>
                  <a:pt x="71647" y="118624"/>
                </a:cubicBezTo>
                <a:lnTo>
                  <a:pt x="71647" y="118624"/>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3" name="Google Shape;333;p28"/>
          <p:cNvSpPr/>
          <p:nvPr/>
        </p:nvSpPr>
        <p:spPr>
          <a:xfrm>
            <a:off x="4714153" y="1324458"/>
            <a:ext cx="169167" cy="169167"/>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4" name="Google Shape;334;p28"/>
          <p:cNvSpPr/>
          <p:nvPr/>
        </p:nvSpPr>
        <p:spPr>
          <a:xfrm>
            <a:off x="6548179" y="2157919"/>
            <a:ext cx="99025" cy="99025"/>
          </a:xfrm>
          <a:custGeom>
            <a:avLst/>
            <a:gdLst/>
            <a:ahLst/>
            <a:cxnLst/>
            <a:rect l="l" t="t" r="r" b="b"/>
            <a:pathLst>
              <a:path w="99025" h="99025" extrusionOk="0">
                <a:moveTo>
                  <a:pt x="99025" y="49513"/>
                </a:moveTo>
                <a:cubicBezTo>
                  <a:pt x="99025" y="76332"/>
                  <a:pt x="77363" y="99025"/>
                  <a:pt x="49513" y="99025"/>
                </a:cubicBezTo>
                <a:cubicBezTo>
                  <a:pt x="22693" y="99025"/>
                  <a:pt x="0" y="77363"/>
                  <a:pt x="0" y="49513"/>
                </a:cubicBezTo>
                <a:cubicBezTo>
                  <a:pt x="0" y="21662"/>
                  <a:pt x="21662" y="0"/>
                  <a:pt x="49513" y="0"/>
                </a:cubicBezTo>
                <a:cubicBezTo>
                  <a:pt x="77363" y="0"/>
                  <a:pt x="99025" y="22693"/>
                  <a:pt x="99025" y="4951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5" name="Google Shape;335;p28"/>
          <p:cNvSpPr/>
          <p:nvPr/>
        </p:nvSpPr>
        <p:spPr>
          <a:xfrm>
            <a:off x="3281385" y="3360660"/>
            <a:ext cx="72205" cy="72205"/>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6" name="Google Shape;336;p28"/>
          <p:cNvSpPr/>
          <p:nvPr/>
        </p:nvSpPr>
        <p:spPr>
          <a:xfrm>
            <a:off x="3636224" y="2688115"/>
            <a:ext cx="76331" cy="7633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7" name="Google Shape;337;p28"/>
          <p:cNvSpPr/>
          <p:nvPr/>
        </p:nvSpPr>
        <p:spPr>
          <a:xfrm>
            <a:off x="2357151" y="1635974"/>
            <a:ext cx="72205" cy="72205"/>
          </a:xfrm>
          <a:custGeom>
            <a:avLst/>
            <a:gdLst/>
            <a:ahLst/>
            <a:cxnLst/>
            <a:rect l="l" t="t" r="r" b="b"/>
            <a:pathLst>
              <a:path w="72205" h="72205" extrusionOk="0">
                <a:moveTo>
                  <a:pt x="72206" y="36103"/>
                </a:moveTo>
                <a:cubicBezTo>
                  <a:pt x="72206" y="56733"/>
                  <a:pt x="55702" y="72206"/>
                  <a:pt x="36103" y="72206"/>
                </a:cubicBezTo>
                <a:cubicBezTo>
                  <a:pt x="16504" y="72206"/>
                  <a:pt x="0" y="55702"/>
                  <a:pt x="0" y="36103"/>
                </a:cubicBezTo>
                <a:cubicBezTo>
                  <a:pt x="0" y="16504"/>
                  <a:pt x="16504" y="0"/>
                  <a:pt x="36103" y="0"/>
                </a:cubicBezTo>
                <a:cubicBezTo>
                  <a:pt x="55702" y="0"/>
                  <a:pt x="72206" y="16504"/>
                  <a:pt x="72206" y="36103"/>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8" name="Google Shape;338;p28"/>
          <p:cNvSpPr/>
          <p:nvPr/>
        </p:nvSpPr>
        <p:spPr>
          <a:xfrm>
            <a:off x="2247811" y="3955842"/>
            <a:ext cx="47449" cy="47449"/>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39" name="Google Shape;339;p28"/>
          <p:cNvSpPr/>
          <p:nvPr/>
        </p:nvSpPr>
        <p:spPr>
          <a:xfrm>
            <a:off x="4997818" y="1149101"/>
            <a:ext cx="99025" cy="99025"/>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0" name="Google Shape;340;p28"/>
          <p:cNvSpPr/>
          <p:nvPr/>
        </p:nvSpPr>
        <p:spPr>
          <a:xfrm>
            <a:off x="4030261" y="382689"/>
            <a:ext cx="144411" cy="144411"/>
          </a:xfrm>
          <a:custGeom>
            <a:avLst/>
            <a:gdLst/>
            <a:ahLst/>
            <a:cxnLst/>
            <a:rect l="l" t="t" r="r" b="b"/>
            <a:pathLst>
              <a:path w="144411" h="144411" extrusionOk="0">
                <a:moveTo>
                  <a:pt x="144412" y="72206"/>
                </a:moveTo>
                <a:cubicBezTo>
                  <a:pt x="144412" y="112084"/>
                  <a:pt x="112084" y="144411"/>
                  <a:pt x="72206" y="144411"/>
                </a:cubicBezTo>
                <a:cubicBezTo>
                  <a:pt x="32328" y="144411"/>
                  <a:pt x="0" y="112084"/>
                  <a:pt x="0" y="72206"/>
                </a:cubicBezTo>
                <a:cubicBezTo>
                  <a:pt x="0" y="32328"/>
                  <a:pt x="32328" y="0"/>
                  <a:pt x="72206" y="0"/>
                </a:cubicBezTo>
                <a:cubicBezTo>
                  <a:pt x="112084" y="0"/>
                  <a:pt x="144412" y="32328"/>
                  <a:pt x="144412" y="72206"/>
                </a:cubicBez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1" name="Google Shape;341;p28"/>
          <p:cNvSpPr/>
          <p:nvPr/>
        </p:nvSpPr>
        <p:spPr>
          <a:xfrm>
            <a:off x="3213226" y="2727871"/>
            <a:ext cx="374565" cy="527623"/>
          </a:xfrm>
          <a:custGeom>
            <a:avLst/>
            <a:gdLst/>
            <a:ahLst/>
            <a:cxnLst/>
            <a:rect l="l" t="t" r="r" b="b"/>
            <a:pathLst>
              <a:path w="374565" h="527623" extrusionOk="0">
                <a:moveTo>
                  <a:pt x="28961" y="67521"/>
                </a:moveTo>
                <a:cubicBezTo>
                  <a:pt x="40308" y="69584"/>
                  <a:pt x="51654" y="72678"/>
                  <a:pt x="58875" y="76804"/>
                </a:cubicBezTo>
                <a:cubicBezTo>
                  <a:pt x="61969" y="78868"/>
                  <a:pt x="65064" y="80930"/>
                  <a:pt x="67127" y="81962"/>
                </a:cubicBezTo>
                <a:cubicBezTo>
                  <a:pt x="69190" y="84025"/>
                  <a:pt x="69190" y="85057"/>
                  <a:pt x="70221" y="86088"/>
                </a:cubicBezTo>
                <a:cubicBezTo>
                  <a:pt x="71253" y="88151"/>
                  <a:pt x="71253" y="89183"/>
                  <a:pt x="71253" y="92277"/>
                </a:cubicBezTo>
                <a:cubicBezTo>
                  <a:pt x="71253" y="98466"/>
                  <a:pt x="69190" y="109813"/>
                  <a:pt x="64032" y="123222"/>
                </a:cubicBezTo>
                <a:cubicBezTo>
                  <a:pt x="59906" y="137664"/>
                  <a:pt x="54749" y="154168"/>
                  <a:pt x="54749" y="174798"/>
                </a:cubicBezTo>
                <a:cubicBezTo>
                  <a:pt x="54749" y="187176"/>
                  <a:pt x="56812" y="200586"/>
                  <a:pt x="64032" y="213996"/>
                </a:cubicBezTo>
                <a:cubicBezTo>
                  <a:pt x="68158" y="223279"/>
                  <a:pt x="75379" y="231531"/>
                  <a:pt x="81568" y="237720"/>
                </a:cubicBezTo>
                <a:cubicBezTo>
                  <a:pt x="93946" y="249067"/>
                  <a:pt x="106324" y="255256"/>
                  <a:pt x="118703" y="260414"/>
                </a:cubicBezTo>
                <a:cubicBezTo>
                  <a:pt x="127986" y="263508"/>
                  <a:pt x="136238" y="266602"/>
                  <a:pt x="143459" y="269697"/>
                </a:cubicBezTo>
                <a:cubicBezTo>
                  <a:pt x="154805" y="273823"/>
                  <a:pt x="164089" y="276917"/>
                  <a:pt x="170278" y="280012"/>
                </a:cubicBezTo>
                <a:cubicBezTo>
                  <a:pt x="173372" y="282075"/>
                  <a:pt x="175436" y="283107"/>
                  <a:pt x="176467" y="284138"/>
                </a:cubicBezTo>
                <a:cubicBezTo>
                  <a:pt x="177499" y="285170"/>
                  <a:pt x="178530" y="286201"/>
                  <a:pt x="178530" y="287233"/>
                </a:cubicBezTo>
                <a:cubicBezTo>
                  <a:pt x="179562" y="288264"/>
                  <a:pt x="179562" y="290327"/>
                  <a:pt x="179562" y="293422"/>
                </a:cubicBezTo>
                <a:cubicBezTo>
                  <a:pt x="179562" y="297548"/>
                  <a:pt x="178530" y="303737"/>
                  <a:pt x="176467" y="310958"/>
                </a:cubicBezTo>
                <a:cubicBezTo>
                  <a:pt x="174404" y="318178"/>
                  <a:pt x="170278" y="327462"/>
                  <a:pt x="167183" y="336745"/>
                </a:cubicBezTo>
                <a:cubicBezTo>
                  <a:pt x="162026" y="351186"/>
                  <a:pt x="157900" y="367691"/>
                  <a:pt x="157900" y="385226"/>
                </a:cubicBezTo>
                <a:cubicBezTo>
                  <a:pt x="157900" y="396573"/>
                  <a:pt x="159963" y="408951"/>
                  <a:pt x="165120" y="421329"/>
                </a:cubicBezTo>
                <a:cubicBezTo>
                  <a:pt x="170278" y="433707"/>
                  <a:pt x="179562" y="446085"/>
                  <a:pt x="192971" y="454337"/>
                </a:cubicBezTo>
                <a:cubicBezTo>
                  <a:pt x="201223" y="459495"/>
                  <a:pt x="209475" y="462589"/>
                  <a:pt x="216696" y="463621"/>
                </a:cubicBezTo>
                <a:cubicBezTo>
                  <a:pt x="223917" y="465684"/>
                  <a:pt x="231137" y="465684"/>
                  <a:pt x="237326" y="465684"/>
                </a:cubicBezTo>
                <a:cubicBezTo>
                  <a:pt x="244547" y="465684"/>
                  <a:pt x="250736" y="464653"/>
                  <a:pt x="255893" y="464653"/>
                </a:cubicBezTo>
                <a:cubicBezTo>
                  <a:pt x="261051" y="464653"/>
                  <a:pt x="266208" y="463621"/>
                  <a:pt x="269303" y="463621"/>
                </a:cubicBezTo>
                <a:cubicBezTo>
                  <a:pt x="270335" y="463621"/>
                  <a:pt x="271366" y="463621"/>
                  <a:pt x="272398" y="463621"/>
                </a:cubicBezTo>
                <a:cubicBezTo>
                  <a:pt x="275492" y="463621"/>
                  <a:pt x="278587" y="464653"/>
                  <a:pt x="282713" y="466716"/>
                </a:cubicBezTo>
                <a:cubicBezTo>
                  <a:pt x="287870" y="468779"/>
                  <a:pt x="293028" y="473936"/>
                  <a:pt x="296122" y="478062"/>
                </a:cubicBezTo>
                <a:cubicBezTo>
                  <a:pt x="299217" y="483220"/>
                  <a:pt x="301280" y="488377"/>
                  <a:pt x="302311" y="493535"/>
                </a:cubicBezTo>
                <a:cubicBezTo>
                  <a:pt x="303343" y="513134"/>
                  <a:pt x="320878" y="528606"/>
                  <a:pt x="340477" y="527575"/>
                </a:cubicBezTo>
                <a:cubicBezTo>
                  <a:pt x="360076" y="526543"/>
                  <a:pt x="375549" y="509007"/>
                  <a:pt x="374517" y="489409"/>
                </a:cubicBezTo>
                <a:cubicBezTo>
                  <a:pt x="373486" y="475999"/>
                  <a:pt x="370391" y="463621"/>
                  <a:pt x="365233" y="453306"/>
                </a:cubicBezTo>
                <a:cubicBezTo>
                  <a:pt x="356981" y="436802"/>
                  <a:pt x="345635" y="422361"/>
                  <a:pt x="330162" y="412045"/>
                </a:cubicBezTo>
                <a:cubicBezTo>
                  <a:pt x="315721" y="401730"/>
                  <a:pt x="297154" y="394510"/>
                  <a:pt x="277555" y="393478"/>
                </a:cubicBezTo>
                <a:cubicBezTo>
                  <a:pt x="274461" y="393478"/>
                  <a:pt x="272398" y="393478"/>
                  <a:pt x="269303" y="393478"/>
                </a:cubicBezTo>
                <a:cubicBezTo>
                  <a:pt x="262082" y="393478"/>
                  <a:pt x="255893" y="394510"/>
                  <a:pt x="250736" y="394510"/>
                </a:cubicBezTo>
                <a:cubicBezTo>
                  <a:pt x="245578" y="394510"/>
                  <a:pt x="240421" y="395541"/>
                  <a:pt x="237326" y="395541"/>
                </a:cubicBezTo>
                <a:cubicBezTo>
                  <a:pt x="234232" y="395541"/>
                  <a:pt x="232169" y="395541"/>
                  <a:pt x="232169" y="395541"/>
                </a:cubicBezTo>
                <a:lnTo>
                  <a:pt x="231137" y="395541"/>
                </a:lnTo>
                <a:lnTo>
                  <a:pt x="231137" y="395541"/>
                </a:lnTo>
                <a:lnTo>
                  <a:pt x="231137" y="396573"/>
                </a:lnTo>
                <a:lnTo>
                  <a:pt x="231137" y="395541"/>
                </a:lnTo>
                <a:lnTo>
                  <a:pt x="231137" y="395541"/>
                </a:lnTo>
                <a:lnTo>
                  <a:pt x="231137" y="396573"/>
                </a:lnTo>
                <a:lnTo>
                  <a:pt x="231137" y="395541"/>
                </a:lnTo>
                <a:lnTo>
                  <a:pt x="230106" y="397604"/>
                </a:lnTo>
                <a:lnTo>
                  <a:pt x="231137" y="396573"/>
                </a:lnTo>
                <a:lnTo>
                  <a:pt x="231137" y="396573"/>
                </a:lnTo>
                <a:lnTo>
                  <a:pt x="230106" y="398636"/>
                </a:lnTo>
                <a:lnTo>
                  <a:pt x="231137" y="397604"/>
                </a:lnTo>
                <a:lnTo>
                  <a:pt x="230106" y="398636"/>
                </a:lnTo>
                <a:lnTo>
                  <a:pt x="231137" y="397604"/>
                </a:lnTo>
                <a:lnTo>
                  <a:pt x="231137" y="397604"/>
                </a:lnTo>
                <a:lnTo>
                  <a:pt x="230106" y="398636"/>
                </a:lnTo>
                <a:lnTo>
                  <a:pt x="231137" y="397604"/>
                </a:lnTo>
                <a:lnTo>
                  <a:pt x="231137" y="397604"/>
                </a:lnTo>
                <a:cubicBezTo>
                  <a:pt x="231137" y="396573"/>
                  <a:pt x="230106" y="394510"/>
                  <a:pt x="230106" y="390384"/>
                </a:cubicBezTo>
                <a:cubicBezTo>
                  <a:pt x="230106" y="384195"/>
                  <a:pt x="232169" y="374911"/>
                  <a:pt x="235263" y="366659"/>
                </a:cubicBezTo>
                <a:cubicBezTo>
                  <a:pt x="238358" y="358407"/>
                  <a:pt x="242484" y="348092"/>
                  <a:pt x="245578" y="336745"/>
                </a:cubicBezTo>
                <a:cubicBezTo>
                  <a:pt x="248673" y="325399"/>
                  <a:pt x="251767" y="313020"/>
                  <a:pt x="251767" y="297548"/>
                </a:cubicBezTo>
                <a:cubicBezTo>
                  <a:pt x="251767" y="285170"/>
                  <a:pt x="249704" y="271760"/>
                  <a:pt x="243515" y="259382"/>
                </a:cubicBezTo>
                <a:cubicBezTo>
                  <a:pt x="239389" y="250098"/>
                  <a:pt x="232169" y="241846"/>
                  <a:pt x="225980" y="235657"/>
                </a:cubicBezTo>
                <a:cubicBezTo>
                  <a:pt x="213601" y="224311"/>
                  <a:pt x="201223" y="218122"/>
                  <a:pt x="188845" y="212964"/>
                </a:cubicBezTo>
                <a:cubicBezTo>
                  <a:pt x="179562" y="208838"/>
                  <a:pt x="171309" y="206775"/>
                  <a:pt x="164089" y="203680"/>
                </a:cubicBezTo>
                <a:cubicBezTo>
                  <a:pt x="152742" y="199554"/>
                  <a:pt x="142427" y="196460"/>
                  <a:pt x="137270" y="193365"/>
                </a:cubicBezTo>
                <a:cubicBezTo>
                  <a:pt x="134175" y="191302"/>
                  <a:pt x="132112" y="190271"/>
                  <a:pt x="131081" y="189239"/>
                </a:cubicBezTo>
                <a:cubicBezTo>
                  <a:pt x="130049" y="188208"/>
                  <a:pt x="129018" y="187176"/>
                  <a:pt x="129018" y="186145"/>
                </a:cubicBezTo>
                <a:cubicBezTo>
                  <a:pt x="127986" y="185113"/>
                  <a:pt x="127986" y="183050"/>
                  <a:pt x="127986" y="179956"/>
                </a:cubicBezTo>
                <a:cubicBezTo>
                  <a:pt x="127986" y="173766"/>
                  <a:pt x="130049" y="162420"/>
                  <a:pt x="135207" y="149010"/>
                </a:cubicBezTo>
                <a:cubicBezTo>
                  <a:pt x="139333" y="134569"/>
                  <a:pt x="144490" y="118065"/>
                  <a:pt x="144490" y="97435"/>
                </a:cubicBezTo>
                <a:cubicBezTo>
                  <a:pt x="144490" y="87120"/>
                  <a:pt x="142427" y="74742"/>
                  <a:pt x="138301" y="63395"/>
                </a:cubicBezTo>
                <a:cubicBezTo>
                  <a:pt x="134175" y="52048"/>
                  <a:pt x="126954" y="42765"/>
                  <a:pt x="118703" y="34512"/>
                </a:cubicBezTo>
                <a:cubicBezTo>
                  <a:pt x="107356" y="23166"/>
                  <a:pt x="93946" y="15945"/>
                  <a:pt x="80537" y="10788"/>
                </a:cubicBezTo>
                <a:cubicBezTo>
                  <a:pt x="67127" y="5630"/>
                  <a:pt x="54749" y="2536"/>
                  <a:pt x="43402" y="473"/>
                </a:cubicBezTo>
                <a:cubicBezTo>
                  <a:pt x="23803" y="-2622"/>
                  <a:pt x="5236" y="9756"/>
                  <a:pt x="1110" y="29355"/>
                </a:cubicBezTo>
                <a:cubicBezTo>
                  <a:pt x="-4047" y="44828"/>
                  <a:pt x="9362" y="63395"/>
                  <a:pt x="28961" y="67521"/>
                </a:cubicBezTo>
                <a:lnTo>
                  <a:pt x="28961" y="67521"/>
                </a:lnTo>
                <a:close/>
              </a:path>
            </a:pathLst>
          </a:custGeom>
          <a:solidFill>
            <a:srgbClr val="0F52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2" name="Google Shape;342;p28"/>
          <p:cNvSpPr/>
          <p:nvPr/>
        </p:nvSpPr>
        <p:spPr>
          <a:xfrm>
            <a:off x="6381173" y="349932"/>
            <a:ext cx="446123" cy="542551"/>
          </a:xfrm>
          <a:custGeom>
            <a:avLst/>
            <a:gdLst/>
            <a:ahLst/>
            <a:cxnLst/>
            <a:rect l="l" t="t" r="r" b="b"/>
            <a:pathLst>
              <a:path w="446123" h="542551" extrusionOk="0">
                <a:moveTo>
                  <a:pt x="49015" y="78395"/>
                </a:moveTo>
                <a:cubicBezTo>
                  <a:pt x="52109" y="77363"/>
                  <a:pt x="55204" y="76332"/>
                  <a:pt x="59330" y="76332"/>
                </a:cubicBezTo>
                <a:cubicBezTo>
                  <a:pt x="66551" y="76332"/>
                  <a:pt x="75834" y="79426"/>
                  <a:pt x="84086" y="84584"/>
                </a:cubicBezTo>
                <a:cubicBezTo>
                  <a:pt x="93370" y="90773"/>
                  <a:pt x="100590" y="99025"/>
                  <a:pt x="105748" y="107277"/>
                </a:cubicBezTo>
                <a:lnTo>
                  <a:pt x="105748" y="107277"/>
                </a:lnTo>
                <a:cubicBezTo>
                  <a:pt x="110906" y="117592"/>
                  <a:pt x="115032" y="127907"/>
                  <a:pt x="117095" y="140285"/>
                </a:cubicBezTo>
                <a:cubicBezTo>
                  <a:pt x="119157" y="152664"/>
                  <a:pt x="120189" y="167105"/>
                  <a:pt x="120189" y="181546"/>
                </a:cubicBezTo>
                <a:cubicBezTo>
                  <a:pt x="120189" y="189798"/>
                  <a:pt x="120189" y="199082"/>
                  <a:pt x="119157" y="208365"/>
                </a:cubicBezTo>
                <a:lnTo>
                  <a:pt x="119157" y="208365"/>
                </a:lnTo>
                <a:cubicBezTo>
                  <a:pt x="119157" y="211460"/>
                  <a:pt x="119157" y="215586"/>
                  <a:pt x="119157" y="219712"/>
                </a:cubicBezTo>
                <a:cubicBezTo>
                  <a:pt x="119157" y="227964"/>
                  <a:pt x="120189" y="239310"/>
                  <a:pt x="124315" y="251689"/>
                </a:cubicBezTo>
                <a:lnTo>
                  <a:pt x="124315" y="251689"/>
                </a:lnTo>
                <a:cubicBezTo>
                  <a:pt x="127410" y="258909"/>
                  <a:pt x="131536" y="265098"/>
                  <a:pt x="136693" y="271287"/>
                </a:cubicBezTo>
                <a:cubicBezTo>
                  <a:pt x="144945" y="281602"/>
                  <a:pt x="155260" y="286760"/>
                  <a:pt x="165575" y="290886"/>
                </a:cubicBezTo>
                <a:cubicBezTo>
                  <a:pt x="180017" y="297075"/>
                  <a:pt x="193426" y="298107"/>
                  <a:pt x="204773" y="300170"/>
                </a:cubicBezTo>
                <a:cubicBezTo>
                  <a:pt x="216120" y="301201"/>
                  <a:pt x="226435" y="303264"/>
                  <a:pt x="232624" y="304296"/>
                </a:cubicBezTo>
                <a:cubicBezTo>
                  <a:pt x="236750" y="305327"/>
                  <a:pt x="241908" y="307390"/>
                  <a:pt x="246033" y="310485"/>
                </a:cubicBezTo>
                <a:cubicBezTo>
                  <a:pt x="252223" y="314611"/>
                  <a:pt x="258411" y="321831"/>
                  <a:pt x="262538" y="329052"/>
                </a:cubicBezTo>
                <a:cubicBezTo>
                  <a:pt x="266664" y="336272"/>
                  <a:pt x="268727" y="345556"/>
                  <a:pt x="268727" y="352777"/>
                </a:cubicBezTo>
                <a:cubicBezTo>
                  <a:pt x="268727" y="356903"/>
                  <a:pt x="267695" y="361029"/>
                  <a:pt x="266664" y="365155"/>
                </a:cubicBezTo>
                <a:lnTo>
                  <a:pt x="266664" y="365155"/>
                </a:lnTo>
                <a:cubicBezTo>
                  <a:pt x="264601" y="370312"/>
                  <a:pt x="261506" y="378564"/>
                  <a:pt x="258411" y="387848"/>
                </a:cubicBezTo>
                <a:cubicBezTo>
                  <a:pt x="255317" y="397132"/>
                  <a:pt x="252223" y="408478"/>
                  <a:pt x="252223" y="421888"/>
                </a:cubicBezTo>
                <a:cubicBezTo>
                  <a:pt x="252223" y="429108"/>
                  <a:pt x="253254" y="438392"/>
                  <a:pt x="257380" y="446644"/>
                </a:cubicBezTo>
                <a:cubicBezTo>
                  <a:pt x="261506" y="455928"/>
                  <a:pt x="267695" y="464180"/>
                  <a:pt x="275947" y="469337"/>
                </a:cubicBezTo>
                <a:lnTo>
                  <a:pt x="275947" y="469337"/>
                </a:lnTo>
                <a:cubicBezTo>
                  <a:pt x="284199" y="475526"/>
                  <a:pt x="292451" y="478621"/>
                  <a:pt x="298641" y="479652"/>
                </a:cubicBezTo>
                <a:cubicBezTo>
                  <a:pt x="304829" y="481715"/>
                  <a:pt x="309987" y="481715"/>
                  <a:pt x="312050" y="482747"/>
                </a:cubicBezTo>
                <a:cubicBezTo>
                  <a:pt x="338869" y="487905"/>
                  <a:pt x="364657" y="504409"/>
                  <a:pt x="380130" y="527102"/>
                </a:cubicBezTo>
                <a:cubicBezTo>
                  <a:pt x="391477" y="543606"/>
                  <a:pt x="414170" y="547732"/>
                  <a:pt x="430674" y="535354"/>
                </a:cubicBezTo>
                <a:cubicBezTo>
                  <a:pt x="447178" y="524007"/>
                  <a:pt x="451304" y="501314"/>
                  <a:pt x="438926" y="484810"/>
                </a:cubicBezTo>
                <a:cubicBezTo>
                  <a:pt x="412107" y="446644"/>
                  <a:pt x="370846" y="419825"/>
                  <a:pt x="324428" y="411573"/>
                </a:cubicBezTo>
                <a:cubicBezTo>
                  <a:pt x="320302" y="410541"/>
                  <a:pt x="317208" y="410541"/>
                  <a:pt x="316176" y="409510"/>
                </a:cubicBezTo>
                <a:lnTo>
                  <a:pt x="316176" y="409510"/>
                </a:lnTo>
                <a:lnTo>
                  <a:pt x="314113" y="414667"/>
                </a:lnTo>
                <a:lnTo>
                  <a:pt x="316176" y="409510"/>
                </a:lnTo>
                <a:lnTo>
                  <a:pt x="315145" y="409510"/>
                </a:lnTo>
                <a:lnTo>
                  <a:pt x="313082" y="414667"/>
                </a:lnTo>
                <a:lnTo>
                  <a:pt x="315145" y="409510"/>
                </a:lnTo>
                <a:lnTo>
                  <a:pt x="308956" y="420856"/>
                </a:lnTo>
                <a:lnTo>
                  <a:pt x="316176" y="410541"/>
                </a:lnTo>
                <a:lnTo>
                  <a:pt x="314113" y="409510"/>
                </a:lnTo>
                <a:lnTo>
                  <a:pt x="307924" y="420856"/>
                </a:lnTo>
                <a:lnTo>
                  <a:pt x="315145" y="410541"/>
                </a:lnTo>
                <a:lnTo>
                  <a:pt x="315145" y="410541"/>
                </a:lnTo>
                <a:lnTo>
                  <a:pt x="306893" y="421888"/>
                </a:lnTo>
                <a:lnTo>
                  <a:pt x="320302" y="415699"/>
                </a:lnTo>
                <a:cubicBezTo>
                  <a:pt x="319271" y="413636"/>
                  <a:pt x="317208" y="410541"/>
                  <a:pt x="316176" y="409510"/>
                </a:cubicBezTo>
                <a:lnTo>
                  <a:pt x="307924" y="420856"/>
                </a:lnTo>
                <a:lnTo>
                  <a:pt x="321334" y="414667"/>
                </a:lnTo>
                <a:lnTo>
                  <a:pt x="309987" y="419825"/>
                </a:lnTo>
                <a:lnTo>
                  <a:pt x="322365" y="417762"/>
                </a:lnTo>
                <a:cubicBezTo>
                  <a:pt x="322365" y="416730"/>
                  <a:pt x="322365" y="415699"/>
                  <a:pt x="321334" y="414667"/>
                </a:cubicBezTo>
                <a:lnTo>
                  <a:pt x="309987" y="419825"/>
                </a:lnTo>
                <a:lnTo>
                  <a:pt x="322365" y="417762"/>
                </a:lnTo>
                <a:lnTo>
                  <a:pt x="317208" y="418793"/>
                </a:lnTo>
                <a:lnTo>
                  <a:pt x="322365" y="418793"/>
                </a:lnTo>
                <a:lnTo>
                  <a:pt x="322365" y="417762"/>
                </a:lnTo>
                <a:lnTo>
                  <a:pt x="317208" y="418793"/>
                </a:lnTo>
                <a:lnTo>
                  <a:pt x="322365" y="418793"/>
                </a:lnTo>
                <a:cubicBezTo>
                  <a:pt x="322365" y="418793"/>
                  <a:pt x="323397" y="413636"/>
                  <a:pt x="325460" y="407447"/>
                </a:cubicBezTo>
                <a:cubicBezTo>
                  <a:pt x="327523" y="401258"/>
                  <a:pt x="330617" y="393006"/>
                  <a:pt x="333712" y="384754"/>
                </a:cubicBezTo>
                <a:lnTo>
                  <a:pt x="333712" y="384754"/>
                </a:lnTo>
                <a:cubicBezTo>
                  <a:pt x="337838" y="372375"/>
                  <a:pt x="339901" y="361029"/>
                  <a:pt x="339901" y="348651"/>
                </a:cubicBezTo>
                <a:cubicBezTo>
                  <a:pt x="339901" y="321831"/>
                  <a:pt x="330617" y="296044"/>
                  <a:pt x="315145" y="274382"/>
                </a:cubicBezTo>
                <a:cubicBezTo>
                  <a:pt x="306893" y="264067"/>
                  <a:pt x="297609" y="254783"/>
                  <a:pt x="287294" y="246531"/>
                </a:cubicBezTo>
                <a:cubicBezTo>
                  <a:pt x="275947" y="238279"/>
                  <a:pt x="263569" y="233121"/>
                  <a:pt x="250159" y="228995"/>
                </a:cubicBezTo>
                <a:cubicBezTo>
                  <a:pt x="239844" y="226932"/>
                  <a:pt x="230561" y="225901"/>
                  <a:pt x="222309" y="223838"/>
                </a:cubicBezTo>
                <a:cubicBezTo>
                  <a:pt x="209931" y="222806"/>
                  <a:pt x="199616" y="220743"/>
                  <a:pt x="194458" y="218680"/>
                </a:cubicBezTo>
                <a:cubicBezTo>
                  <a:pt x="193426" y="218680"/>
                  <a:pt x="192395" y="217649"/>
                  <a:pt x="192395" y="217649"/>
                </a:cubicBezTo>
                <a:lnTo>
                  <a:pt x="191363" y="217649"/>
                </a:lnTo>
                <a:lnTo>
                  <a:pt x="190332" y="218680"/>
                </a:lnTo>
                <a:lnTo>
                  <a:pt x="191363" y="217649"/>
                </a:lnTo>
                <a:lnTo>
                  <a:pt x="191363" y="217649"/>
                </a:lnTo>
                <a:lnTo>
                  <a:pt x="190332" y="218680"/>
                </a:lnTo>
                <a:lnTo>
                  <a:pt x="191363" y="217649"/>
                </a:lnTo>
                <a:lnTo>
                  <a:pt x="189300" y="219712"/>
                </a:lnTo>
                <a:lnTo>
                  <a:pt x="192395" y="218680"/>
                </a:lnTo>
                <a:lnTo>
                  <a:pt x="191363" y="217649"/>
                </a:lnTo>
                <a:lnTo>
                  <a:pt x="189300" y="219712"/>
                </a:lnTo>
                <a:lnTo>
                  <a:pt x="192395" y="218680"/>
                </a:lnTo>
                <a:lnTo>
                  <a:pt x="192395" y="218680"/>
                </a:lnTo>
                <a:lnTo>
                  <a:pt x="190332" y="219712"/>
                </a:lnTo>
                <a:lnTo>
                  <a:pt x="192395" y="218680"/>
                </a:lnTo>
                <a:lnTo>
                  <a:pt x="192395" y="218680"/>
                </a:lnTo>
                <a:lnTo>
                  <a:pt x="190332" y="219712"/>
                </a:lnTo>
                <a:lnTo>
                  <a:pt x="192395" y="218680"/>
                </a:lnTo>
                <a:cubicBezTo>
                  <a:pt x="192395" y="218680"/>
                  <a:pt x="192395" y="217649"/>
                  <a:pt x="192395" y="214554"/>
                </a:cubicBezTo>
                <a:cubicBezTo>
                  <a:pt x="192395" y="212491"/>
                  <a:pt x="192395" y="210428"/>
                  <a:pt x="192395" y="207334"/>
                </a:cubicBezTo>
                <a:lnTo>
                  <a:pt x="192395" y="207334"/>
                </a:lnTo>
                <a:cubicBezTo>
                  <a:pt x="192395" y="198050"/>
                  <a:pt x="193426" y="187735"/>
                  <a:pt x="193426" y="177420"/>
                </a:cubicBezTo>
                <a:cubicBezTo>
                  <a:pt x="193426" y="159884"/>
                  <a:pt x="192395" y="142348"/>
                  <a:pt x="189300" y="123781"/>
                </a:cubicBezTo>
                <a:cubicBezTo>
                  <a:pt x="186206" y="105214"/>
                  <a:pt x="180017" y="86647"/>
                  <a:pt x="170733" y="69111"/>
                </a:cubicBezTo>
                <a:lnTo>
                  <a:pt x="166607" y="60859"/>
                </a:lnTo>
                <a:lnTo>
                  <a:pt x="170733" y="69111"/>
                </a:lnTo>
                <a:cubicBezTo>
                  <a:pt x="159387" y="49513"/>
                  <a:pt x="143914" y="33008"/>
                  <a:pt x="125347" y="20630"/>
                </a:cubicBezTo>
                <a:cubicBezTo>
                  <a:pt x="106780" y="8252"/>
                  <a:pt x="84086" y="0"/>
                  <a:pt x="60362" y="0"/>
                </a:cubicBezTo>
                <a:cubicBezTo>
                  <a:pt x="47983" y="0"/>
                  <a:pt x="34574" y="2063"/>
                  <a:pt x="22196" y="7221"/>
                </a:cubicBezTo>
                <a:cubicBezTo>
                  <a:pt x="3628" y="14441"/>
                  <a:pt x="-4624" y="36103"/>
                  <a:pt x="2597" y="54670"/>
                </a:cubicBezTo>
                <a:cubicBezTo>
                  <a:pt x="8786" y="77363"/>
                  <a:pt x="30448" y="85615"/>
                  <a:pt x="49015" y="78395"/>
                </a:cubicBezTo>
                <a:lnTo>
                  <a:pt x="49015" y="78395"/>
                </a:ln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3" name="Google Shape;343;p28"/>
          <p:cNvSpPr/>
          <p:nvPr/>
        </p:nvSpPr>
        <p:spPr>
          <a:xfrm>
            <a:off x="5309497" y="3435705"/>
            <a:ext cx="416567" cy="594405"/>
          </a:xfrm>
          <a:custGeom>
            <a:avLst/>
            <a:gdLst/>
            <a:ahLst/>
            <a:cxnLst/>
            <a:rect l="l" t="t" r="r" b="b"/>
            <a:pathLst>
              <a:path w="416567" h="594405" extrusionOk="0">
                <a:moveTo>
                  <a:pt x="24594" y="587185"/>
                </a:moveTo>
                <a:cubicBezTo>
                  <a:pt x="39035" y="592342"/>
                  <a:pt x="54507" y="594406"/>
                  <a:pt x="69980" y="594406"/>
                </a:cubicBezTo>
                <a:cubicBezTo>
                  <a:pt x="102988" y="594406"/>
                  <a:pt x="135997" y="583059"/>
                  <a:pt x="162816" y="561397"/>
                </a:cubicBezTo>
                <a:cubicBezTo>
                  <a:pt x="179320" y="547988"/>
                  <a:pt x="192730" y="530452"/>
                  <a:pt x="200982" y="510853"/>
                </a:cubicBezTo>
                <a:cubicBezTo>
                  <a:pt x="210266" y="492286"/>
                  <a:pt x="214391" y="470624"/>
                  <a:pt x="214391" y="449994"/>
                </a:cubicBezTo>
                <a:cubicBezTo>
                  <a:pt x="214391" y="443805"/>
                  <a:pt x="214391" y="436584"/>
                  <a:pt x="213360" y="430395"/>
                </a:cubicBezTo>
                <a:lnTo>
                  <a:pt x="213360" y="430395"/>
                </a:lnTo>
                <a:cubicBezTo>
                  <a:pt x="211297" y="418017"/>
                  <a:pt x="208202" y="407702"/>
                  <a:pt x="206139" y="398419"/>
                </a:cubicBezTo>
                <a:cubicBezTo>
                  <a:pt x="204076" y="390166"/>
                  <a:pt x="203045" y="382946"/>
                  <a:pt x="203045" y="378820"/>
                </a:cubicBezTo>
                <a:lnTo>
                  <a:pt x="203045" y="377788"/>
                </a:lnTo>
                <a:lnTo>
                  <a:pt x="203045" y="377788"/>
                </a:lnTo>
                <a:cubicBezTo>
                  <a:pt x="203045" y="371599"/>
                  <a:pt x="205108" y="366442"/>
                  <a:pt x="209234" y="361284"/>
                </a:cubicBezTo>
                <a:cubicBezTo>
                  <a:pt x="214391" y="353032"/>
                  <a:pt x="225738" y="343748"/>
                  <a:pt x="241211" y="336528"/>
                </a:cubicBezTo>
                <a:cubicBezTo>
                  <a:pt x="256683" y="328276"/>
                  <a:pt x="275251" y="322087"/>
                  <a:pt x="292786" y="317961"/>
                </a:cubicBezTo>
                <a:lnTo>
                  <a:pt x="307227" y="313835"/>
                </a:lnTo>
                <a:lnTo>
                  <a:pt x="314448" y="300425"/>
                </a:lnTo>
                <a:cubicBezTo>
                  <a:pt x="319605" y="291141"/>
                  <a:pt x="322700" y="282889"/>
                  <a:pt x="323732" y="273606"/>
                </a:cubicBezTo>
                <a:cubicBezTo>
                  <a:pt x="325795" y="264322"/>
                  <a:pt x="325795" y="256070"/>
                  <a:pt x="325795" y="247818"/>
                </a:cubicBezTo>
                <a:cubicBezTo>
                  <a:pt x="325795" y="230282"/>
                  <a:pt x="322700" y="214810"/>
                  <a:pt x="320637" y="200368"/>
                </a:cubicBezTo>
                <a:cubicBezTo>
                  <a:pt x="318574" y="186959"/>
                  <a:pt x="316511" y="174581"/>
                  <a:pt x="316511" y="165297"/>
                </a:cubicBezTo>
                <a:cubicBezTo>
                  <a:pt x="316511" y="160140"/>
                  <a:pt x="316511" y="157045"/>
                  <a:pt x="317543" y="153950"/>
                </a:cubicBezTo>
                <a:cubicBezTo>
                  <a:pt x="318574" y="150856"/>
                  <a:pt x="319605" y="149824"/>
                  <a:pt x="320637" y="147761"/>
                </a:cubicBezTo>
                <a:cubicBezTo>
                  <a:pt x="321669" y="146730"/>
                  <a:pt x="322700" y="144667"/>
                  <a:pt x="325795" y="143635"/>
                </a:cubicBezTo>
                <a:cubicBezTo>
                  <a:pt x="328889" y="140541"/>
                  <a:pt x="335078" y="138478"/>
                  <a:pt x="341267" y="134352"/>
                </a:cubicBezTo>
                <a:cubicBezTo>
                  <a:pt x="348488" y="131257"/>
                  <a:pt x="356740" y="127131"/>
                  <a:pt x="366023" y="121974"/>
                </a:cubicBezTo>
                <a:cubicBezTo>
                  <a:pt x="378402" y="114753"/>
                  <a:pt x="389748" y="106501"/>
                  <a:pt x="399032" y="94123"/>
                </a:cubicBezTo>
                <a:cubicBezTo>
                  <a:pt x="404189" y="87934"/>
                  <a:pt x="408315" y="81745"/>
                  <a:pt x="411410" y="73493"/>
                </a:cubicBezTo>
                <a:cubicBezTo>
                  <a:pt x="414504" y="65240"/>
                  <a:pt x="416568" y="56989"/>
                  <a:pt x="416568" y="46673"/>
                </a:cubicBezTo>
                <a:cubicBezTo>
                  <a:pt x="416568" y="39453"/>
                  <a:pt x="415536" y="31201"/>
                  <a:pt x="412441" y="23980"/>
                </a:cubicBezTo>
                <a:cubicBezTo>
                  <a:pt x="405221" y="5413"/>
                  <a:pt x="384591" y="-4902"/>
                  <a:pt x="366023" y="2318"/>
                </a:cubicBezTo>
                <a:cubicBezTo>
                  <a:pt x="347456" y="9539"/>
                  <a:pt x="337141" y="30169"/>
                  <a:pt x="344362" y="48736"/>
                </a:cubicBezTo>
                <a:lnTo>
                  <a:pt x="350551" y="46673"/>
                </a:lnTo>
                <a:lnTo>
                  <a:pt x="344362" y="46673"/>
                </a:lnTo>
                <a:lnTo>
                  <a:pt x="344362" y="48736"/>
                </a:lnTo>
                <a:lnTo>
                  <a:pt x="350551" y="46673"/>
                </a:lnTo>
                <a:lnTo>
                  <a:pt x="344362" y="46673"/>
                </a:lnTo>
                <a:lnTo>
                  <a:pt x="348488" y="46673"/>
                </a:lnTo>
                <a:lnTo>
                  <a:pt x="344362" y="45642"/>
                </a:lnTo>
                <a:lnTo>
                  <a:pt x="344362" y="46673"/>
                </a:lnTo>
                <a:lnTo>
                  <a:pt x="348488" y="46673"/>
                </a:lnTo>
                <a:lnTo>
                  <a:pt x="344362" y="45642"/>
                </a:lnTo>
                <a:lnTo>
                  <a:pt x="345393" y="45642"/>
                </a:lnTo>
                <a:lnTo>
                  <a:pt x="344362" y="45642"/>
                </a:lnTo>
                <a:lnTo>
                  <a:pt x="344362" y="45642"/>
                </a:lnTo>
                <a:lnTo>
                  <a:pt x="345393" y="45642"/>
                </a:lnTo>
                <a:lnTo>
                  <a:pt x="344362" y="45642"/>
                </a:lnTo>
                <a:cubicBezTo>
                  <a:pt x="344362" y="45642"/>
                  <a:pt x="343330" y="48736"/>
                  <a:pt x="340236" y="50799"/>
                </a:cubicBezTo>
                <a:cubicBezTo>
                  <a:pt x="337141" y="53894"/>
                  <a:pt x="334047" y="56989"/>
                  <a:pt x="329920" y="59051"/>
                </a:cubicBezTo>
                <a:cubicBezTo>
                  <a:pt x="322700" y="63178"/>
                  <a:pt x="312385" y="67304"/>
                  <a:pt x="300007" y="73493"/>
                </a:cubicBezTo>
                <a:cubicBezTo>
                  <a:pt x="293818" y="76587"/>
                  <a:pt x="287629" y="80713"/>
                  <a:pt x="281440" y="85871"/>
                </a:cubicBezTo>
                <a:cubicBezTo>
                  <a:pt x="275251" y="91028"/>
                  <a:pt x="268030" y="97217"/>
                  <a:pt x="262872" y="104438"/>
                </a:cubicBezTo>
                <a:cubicBezTo>
                  <a:pt x="255652" y="113722"/>
                  <a:pt x="250494" y="125068"/>
                  <a:pt x="247400" y="135383"/>
                </a:cubicBezTo>
                <a:cubicBezTo>
                  <a:pt x="244305" y="145698"/>
                  <a:pt x="243274" y="156014"/>
                  <a:pt x="243274" y="165297"/>
                </a:cubicBezTo>
                <a:cubicBezTo>
                  <a:pt x="243274" y="182833"/>
                  <a:pt x="246368" y="198305"/>
                  <a:pt x="248431" y="211715"/>
                </a:cubicBezTo>
                <a:cubicBezTo>
                  <a:pt x="250494" y="225125"/>
                  <a:pt x="252557" y="237503"/>
                  <a:pt x="252557" y="246786"/>
                </a:cubicBezTo>
                <a:cubicBezTo>
                  <a:pt x="252557" y="250912"/>
                  <a:pt x="252557" y="255038"/>
                  <a:pt x="251526" y="257102"/>
                </a:cubicBezTo>
                <a:cubicBezTo>
                  <a:pt x="250494" y="260196"/>
                  <a:pt x="250494" y="262259"/>
                  <a:pt x="249463" y="264322"/>
                </a:cubicBezTo>
                <a:lnTo>
                  <a:pt x="281440" y="281858"/>
                </a:lnTo>
                <a:lnTo>
                  <a:pt x="272156" y="246786"/>
                </a:lnTo>
                <a:cubicBezTo>
                  <a:pt x="244305" y="254007"/>
                  <a:pt x="213360" y="265353"/>
                  <a:pt x="185509" y="283921"/>
                </a:cubicBezTo>
                <a:cubicBezTo>
                  <a:pt x="172099" y="293204"/>
                  <a:pt x="158690" y="304551"/>
                  <a:pt x="148375" y="320024"/>
                </a:cubicBezTo>
                <a:cubicBezTo>
                  <a:pt x="138060" y="334465"/>
                  <a:pt x="130839" y="353032"/>
                  <a:pt x="129807" y="373662"/>
                </a:cubicBezTo>
                <a:lnTo>
                  <a:pt x="129807" y="373662"/>
                </a:lnTo>
                <a:cubicBezTo>
                  <a:pt x="129807" y="375725"/>
                  <a:pt x="129807" y="377788"/>
                  <a:pt x="129807" y="378820"/>
                </a:cubicBezTo>
                <a:cubicBezTo>
                  <a:pt x="129807" y="393261"/>
                  <a:pt x="132902" y="405639"/>
                  <a:pt x="134965" y="415954"/>
                </a:cubicBezTo>
                <a:cubicBezTo>
                  <a:pt x="137028" y="426269"/>
                  <a:pt x="140123" y="434521"/>
                  <a:pt x="140123" y="440710"/>
                </a:cubicBezTo>
                <a:lnTo>
                  <a:pt x="140123" y="440710"/>
                </a:lnTo>
                <a:cubicBezTo>
                  <a:pt x="140123" y="443805"/>
                  <a:pt x="141154" y="446899"/>
                  <a:pt x="141154" y="449994"/>
                </a:cubicBezTo>
                <a:cubicBezTo>
                  <a:pt x="141154" y="460309"/>
                  <a:pt x="139091" y="470624"/>
                  <a:pt x="133933" y="480939"/>
                </a:cubicBezTo>
                <a:cubicBezTo>
                  <a:pt x="129807" y="490223"/>
                  <a:pt x="122587" y="499507"/>
                  <a:pt x="115366" y="505696"/>
                </a:cubicBezTo>
                <a:cubicBezTo>
                  <a:pt x="102988" y="516011"/>
                  <a:pt x="85453" y="522200"/>
                  <a:pt x="68948" y="522200"/>
                </a:cubicBezTo>
                <a:cubicBezTo>
                  <a:pt x="61728" y="522200"/>
                  <a:pt x="53476" y="521168"/>
                  <a:pt x="47287" y="519105"/>
                </a:cubicBezTo>
                <a:cubicBezTo>
                  <a:pt x="28720" y="512916"/>
                  <a:pt x="8089" y="523231"/>
                  <a:pt x="1900" y="541799"/>
                </a:cubicBezTo>
                <a:cubicBezTo>
                  <a:pt x="-4289" y="560366"/>
                  <a:pt x="4995" y="580996"/>
                  <a:pt x="24594" y="587185"/>
                </a:cubicBezTo>
                <a:lnTo>
                  <a:pt x="24594" y="587185"/>
                </a:lnTo>
                <a:close/>
              </a:path>
            </a:pathLst>
          </a:custGeom>
          <a:solidFill>
            <a:srgbClr val="00A4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44" name="Google Shape;344;p28"/>
          <p:cNvGrpSpPr/>
          <p:nvPr/>
        </p:nvGrpSpPr>
        <p:grpSpPr>
          <a:xfrm>
            <a:off x="2284812" y="357505"/>
            <a:ext cx="1431617" cy="1636403"/>
            <a:chOff x="2284812" y="357505"/>
            <a:chExt cx="1431617" cy="1636403"/>
          </a:xfrm>
        </p:grpSpPr>
        <p:sp>
          <p:nvSpPr>
            <p:cNvPr id="345" name="Google Shape;345;p28"/>
            <p:cNvSpPr/>
            <p:nvPr/>
          </p:nvSpPr>
          <p:spPr>
            <a:xfrm>
              <a:off x="2940535" y="357505"/>
              <a:ext cx="294497" cy="113893"/>
            </a:xfrm>
            <a:custGeom>
              <a:avLst/>
              <a:gdLst/>
              <a:ahLst/>
              <a:cxnLst/>
              <a:rect l="l" t="t" r="r" b="b"/>
              <a:pathLst>
                <a:path w="294497" h="113893" extrusionOk="0">
                  <a:moveTo>
                    <a:pt x="122170" y="96358"/>
                  </a:moveTo>
                  <a:cubicBezTo>
                    <a:pt x="82972" y="93263"/>
                    <a:pt x="44807" y="76759"/>
                    <a:pt x="15924" y="48908"/>
                  </a:cubicBezTo>
                  <a:cubicBezTo>
                    <a:pt x="8704" y="41688"/>
                    <a:pt x="2515" y="34467"/>
                    <a:pt x="452" y="24152"/>
                  </a:cubicBezTo>
                  <a:cubicBezTo>
                    <a:pt x="-1611" y="14868"/>
                    <a:pt x="3546" y="3522"/>
                    <a:pt x="12830" y="427"/>
                  </a:cubicBezTo>
                  <a:cubicBezTo>
                    <a:pt x="17987" y="-604"/>
                    <a:pt x="23145" y="427"/>
                    <a:pt x="28302" y="1459"/>
                  </a:cubicBezTo>
                  <a:cubicBezTo>
                    <a:pt x="73689" y="14868"/>
                    <a:pt x="103603" y="58192"/>
                    <a:pt x="130422" y="98421"/>
                  </a:cubicBezTo>
                  <a:cubicBezTo>
                    <a:pt x="169619" y="68507"/>
                    <a:pt x="219132" y="52003"/>
                    <a:pt x="268644" y="50971"/>
                  </a:cubicBezTo>
                  <a:cubicBezTo>
                    <a:pt x="279991" y="50971"/>
                    <a:pt x="294432" y="55097"/>
                    <a:pt x="294432" y="65412"/>
                  </a:cubicBezTo>
                  <a:cubicBezTo>
                    <a:pt x="295464" y="74696"/>
                    <a:pt x="284117" y="80885"/>
                    <a:pt x="275865" y="83980"/>
                  </a:cubicBezTo>
                  <a:cubicBezTo>
                    <a:pt x="226352" y="102547"/>
                    <a:pt x="173745" y="112862"/>
                    <a:pt x="121138" y="113893"/>
                  </a:cubicBezTo>
                  <a:lnTo>
                    <a:pt x="122170" y="96358"/>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6" name="Google Shape;346;p28"/>
            <p:cNvSpPr/>
            <p:nvPr/>
          </p:nvSpPr>
          <p:spPr>
            <a:xfrm>
              <a:off x="2284812" y="645724"/>
              <a:ext cx="225002" cy="518849"/>
            </a:xfrm>
            <a:custGeom>
              <a:avLst/>
              <a:gdLst/>
              <a:ahLst/>
              <a:cxnLst/>
              <a:rect l="l" t="t" r="r" b="b"/>
              <a:pathLst>
                <a:path w="225002" h="518849" extrusionOk="0">
                  <a:moveTo>
                    <a:pt x="110505" y="0"/>
                  </a:moveTo>
                  <a:cubicBezTo>
                    <a:pt x="75433" y="46418"/>
                    <a:pt x="43456" y="96962"/>
                    <a:pt x="22826" y="151632"/>
                  </a:cubicBezTo>
                  <a:cubicBezTo>
                    <a:pt x="3228" y="206302"/>
                    <a:pt x="-6056" y="266130"/>
                    <a:pt x="4259" y="323894"/>
                  </a:cubicBezTo>
                  <a:cubicBezTo>
                    <a:pt x="20763" y="411573"/>
                    <a:pt x="85748" y="487905"/>
                    <a:pt x="169301" y="518850"/>
                  </a:cubicBezTo>
                  <a:cubicBezTo>
                    <a:pt x="183742" y="488936"/>
                    <a:pt x="202309" y="460054"/>
                    <a:pt x="225002" y="435298"/>
                  </a:cubicBezTo>
                  <a:cubicBezTo>
                    <a:pt x="170332" y="433234"/>
                    <a:pt x="117725" y="399195"/>
                    <a:pt x="92969" y="349682"/>
                  </a:cubicBezTo>
                  <a:cubicBezTo>
                    <a:pt x="81622" y="326989"/>
                    <a:pt x="76465" y="301201"/>
                    <a:pt x="73370" y="276445"/>
                  </a:cubicBezTo>
                  <a:cubicBezTo>
                    <a:pt x="71307" y="257878"/>
                    <a:pt x="71307" y="239311"/>
                    <a:pt x="74402" y="220743"/>
                  </a:cubicBezTo>
                  <a:cubicBezTo>
                    <a:pt x="77496" y="203208"/>
                    <a:pt x="82654" y="186703"/>
                    <a:pt x="89874" y="170199"/>
                  </a:cubicBezTo>
                  <a:cubicBezTo>
                    <a:pt x="110505" y="118624"/>
                    <a:pt x="141450" y="70143"/>
                    <a:pt x="178584" y="28882"/>
                  </a:cubicBezTo>
                  <a:lnTo>
                    <a:pt x="110505"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7" name="Google Shape;347;p28"/>
            <p:cNvSpPr/>
            <p:nvPr/>
          </p:nvSpPr>
          <p:spPr>
            <a:xfrm>
              <a:off x="2441735" y="513691"/>
              <a:ext cx="141768" cy="133103"/>
            </a:xfrm>
            <a:custGeom>
              <a:avLst/>
              <a:gdLst/>
              <a:ahLst/>
              <a:cxnLst/>
              <a:rect l="l" t="t" r="r" b="b"/>
              <a:pathLst>
                <a:path w="141768" h="133103" extrusionOk="0">
                  <a:moveTo>
                    <a:pt x="21662" y="51576"/>
                  </a:moveTo>
                  <a:cubicBezTo>
                    <a:pt x="38166" y="18567"/>
                    <a:pt x="76332" y="2063"/>
                    <a:pt x="113466" y="0"/>
                  </a:cubicBezTo>
                  <a:cubicBezTo>
                    <a:pt x="116561" y="0"/>
                    <a:pt x="120687" y="0"/>
                    <a:pt x="122750" y="1032"/>
                  </a:cubicBezTo>
                  <a:cubicBezTo>
                    <a:pt x="126876" y="3095"/>
                    <a:pt x="128939" y="8252"/>
                    <a:pt x="131002" y="12378"/>
                  </a:cubicBezTo>
                  <a:cubicBezTo>
                    <a:pt x="139254" y="30945"/>
                    <a:pt x="145443" y="51576"/>
                    <a:pt x="139254" y="71174"/>
                  </a:cubicBezTo>
                  <a:cubicBezTo>
                    <a:pt x="136159" y="79426"/>
                    <a:pt x="132033" y="86647"/>
                    <a:pt x="126876" y="93867"/>
                  </a:cubicBezTo>
                  <a:cubicBezTo>
                    <a:pt x="110372" y="115529"/>
                    <a:pt x="85615" y="132033"/>
                    <a:pt x="58796" y="133065"/>
                  </a:cubicBezTo>
                  <a:cubicBezTo>
                    <a:pt x="31977" y="134096"/>
                    <a:pt x="4126" y="114498"/>
                    <a:pt x="0" y="87678"/>
                  </a:cubicBezTo>
                  <a:lnTo>
                    <a:pt x="21662" y="51576"/>
                  </a:ln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8" name="Google Shape;348;p28"/>
            <p:cNvSpPr/>
            <p:nvPr/>
          </p:nvSpPr>
          <p:spPr>
            <a:xfrm>
              <a:off x="2356194" y="617515"/>
              <a:ext cx="121775" cy="114021"/>
            </a:xfrm>
            <a:custGeom>
              <a:avLst/>
              <a:gdLst/>
              <a:ahLst/>
              <a:cxnLst/>
              <a:rect l="l" t="t" r="r" b="b"/>
              <a:pathLst>
                <a:path w="121775" h="114021" extrusionOk="0">
                  <a:moveTo>
                    <a:pt x="34997" y="358"/>
                  </a:moveTo>
                  <a:cubicBezTo>
                    <a:pt x="31902" y="358"/>
                    <a:pt x="29839" y="1390"/>
                    <a:pt x="26745" y="2421"/>
                  </a:cubicBezTo>
                  <a:cubicBezTo>
                    <a:pt x="-74" y="11705"/>
                    <a:pt x="-6263" y="45745"/>
                    <a:pt x="6115" y="68438"/>
                  </a:cubicBezTo>
                  <a:cubicBezTo>
                    <a:pt x="17461" y="90100"/>
                    <a:pt x="40155" y="105572"/>
                    <a:pt x="64911" y="111761"/>
                  </a:cubicBezTo>
                  <a:cubicBezTo>
                    <a:pt x="80383" y="115888"/>
                    <a:pt x="97919" y="114856"/>
                    <a:pt x="109266" y="104541"/>
                  </a:cubicBezTo>
                  <a:cubicBezTo>
                    <a:pt x="125770" y="89068"/>
                    <a:pt x="125770" y="45745"/>
                    <a:pt x="110297" y="30272"/>
                  </a:cubicBezTo>
                  <a:cubicBezTo>
                    <a:pt x="92762" y="14799"/>
                    <a:pt x="60785" y="-2736"/>
                    <a:pt x="34997" y="3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49" name="Google Shape;349;p28"/>
            <p:cNvSpPr/>
            <p:nvPr/>
          </p:nvSpPr>
          <p:spPr>
            <a:xfrm>
              <a:off x="2955427" y="1594714"/>
              <a:ext cx="88709" cy="278507"/>
            </a:xfrm>
            <a:custGeom>
              <a:avLst/>
              <a:gdLst/>
              <a:ahLst/>
              <a:cxnLst/>
              <a:rect l="l" t="t" r="r" b="b"/>
              <a:pathLst>
                <a:path w="88709" h="278507" extrusionOk="0">
                  <a:moveTo>
                    <a:pt x="83552" y="2063"/>
                  </a:moveTo>
                  <a:cubicBezTo>
                    <a:pt x="83552" y="1031"/>
                    <a:pt x="83552" y="1031"/>
                    <a:pt x="83552" y="0"/>
                  </a:cubicBezTo>
                  <a:cubicBezTo>
                    <a:pt x="55702" y="2063"/>
                    <a:pt x="27851" y="5158"/>
                    <a:pt x="0" y="6189"/>
                  </a:cubicBezTo>
                  <a:cubicBezTo>
                    <a:pt x="0" y="40229"/>
                    <a:pt x="2063" y="253752"/>
                    <a:pt x="4126" y="278508"/>
                  </a:cubicBezTo>
                  <a:cubicBezTo>
                    <a:pt x="35071" y="269224"/>
                    <a:pt x="59828" y="267161"/>
                    <a:pt x="88710" y="266130"/>
                  </a:cubicBezTo>
                  <a:cubicBezTo>
                    <a:pt x="86647" y="181546"/>
                    <a:pt x="83552" y="39197"/>
                    <a:pt x="83552" y="206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0" name="Google Shape;350;p28"/>
            <p:cNvSpPr/>
            <p:nvPr/>
          </p:nvSpPr>
          <p:spPr>
            <a:xfrm>
              <a:off x="2819582" y="1861875"/>
              <a:ext cx="224812" cy="132033"/>
            </a:xfrm>
            <a:custGeom>
              <a:avLst/>
              <a:gdLst/>
              <a:ahLst/>
              <a:cxnLst/>
              <a:rect l="l" t="t" r="r" b="b"/>
              <a:pathLst>
                <a:path w="224812" h="132033" extrusionOk="0">
                  <a:moveTo>
                    <a:pt x="224555" y="0"/>
                  </a:moveTo>
                  <a:cubicBezTo>
                    <a:pt x="195673" y="0"/>
                    <a:pt x="170916" y="3095"/>
                    <a:pt x="139971" y="12378"/>
                  </a:cubicBezTo>
                  <a:cubicBezTo>
                    <a:pt x="139971" y="13410"/>
                    <a:pt x="139971" y="14441"/>
                    <a:pt x="139971" y="14441"/>
                  </a:cubicBezTo>
                  <a:cubicBezTo>
                    <a:pt x="142034" y="21662"/>
                    <a:pt x="139971" y="28882"/>
                    <a:pt x="139971" y="36103"/>
                  </a:cubicBezTo>
                  <a:cubicBezTo>
                    <a:pt x="139971" y="44355"/>
                    <a:pt x="135845" y="48481"/>
                    <a:pt x="127593" y="47450"/>
                  </a:cubicBezTo>
                  <a:cubicBezTo>
                    <a:pt x="118309" y="47450"/>
                    <a:pt x="110057" y="47450"/>
                    <a:pt x="100774" y="47450"/>
                  </a:cubicBezTo>
                  <a:cubicBezTo>
                    <a:pt x="78081" y="47450"/>
                    <a:pt x="55387" y="47450"/>
                    <a:pt x="32694" y="52607"/>
                  </a:cubicBezTo>
                  <a:cubicBezTo>
                    <a:pt x="4843" y="59828"/>
                    <a:pt x="-8566" y="87678"/>
                    <a:pt x="5875" y="113466"/>
                  </a:cubicBezTo>
                  <a:cubicBezTo>
                    <a:pt x="14127" y="127907"/>
                    <a:pt x="27536" y="132033"/>
                    <a:pt x="43009" y="132033"/>
                  </a:cubicBezTo>
                  <a:cubicBezTo>
                    <a:pt x="86333" y="129970"/>
                    <a:pt x="128625" y="128939"/>
                    <a:pt x="171948" y="126876"/>
                  </a:cubicBezTo>
                  <a:cubicBezTo>
                    <a:pt x="190515" y="125844"/>
                    <a:pt x="203925" y="120687"/>
                    <a:pt x="215271" y="106246"/>
                  </a:cubicBezTo>
                  <a:cubicBezTo>
                    <a:pt x="227650" y="89741"/>
                    <a:pt x="224555" y="71174"/>
                    <a:pt x="223523" y="50544"/>
                  </a:cubicBezTo>
                  <a:cubicBezTo>
                    <a:pt x="225587" y="39197"/>
                    <a:pt x="224555" y="21662"/>
                    <a:pt x="224555" y="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1" name="Google Shape;351;p28"/>
            <p:cNvSpPr/>
            <p:nvPr/>
          </p:nvSpPr>
          <p:spPr>
            <a:xfrm>
              <a:off x="2839304" y="1594714"/>
              <a:ext cx="231652" cy="224869"/>
            </a:xfrm>
            <a:custGeom>
              <a:avLst/>
              <a:gdLst/>
              <a:ahLst/>
              <a:cxnLst/>
              <a:rect l="l" t="t" r="r" b="b"/>
              <a:pathLst>
                <a:path w="231652" h="224869" extrusionOk="0">
                  <a:moveTo>
                    <a:pt x="137785" y="104182"/>
                  </a:moveTo>
                  <a:cubicBezTo>
                    <a:pt x="113029" y="93867"/>
                    <a:pt x="93430" y="88710"/>
                    <a:pt x="87241" y="59827"/>
                  </a:cubicBezTo>
                  <a:cubicBezTo>
                    <a:pt x="83115" y="41260"/>
                    <a:pt x="86210" y="20630"/>
                    <a:pt x="84147" y="2063"/>
                  </a:cubicBezTo>
                  <a:cubicBezTo>
                    <a:pt x="84147" y="1031"/>
                    <a:pt x="84147" y="1031"/>
                    <a:pt x="84147" y="0"/>
                  </a:cubicBezTo>
                  <a:cubicBezTo>
                    <a:pt x="56296" y="4126"/>
                    <a:pt x="29476" y="8252"/>
                    <a:pt x="1626" y="12378"/>
                  </a:cubicBezTo>
                  <a:cubicBezTo>
                    <a:pt x="-5595" y="13410"/>
                    <a:pt x="12972" y="123781"/>
                    <a:pt x="23287" y="135128"/>
                  </a:cubicBezTo>
                  <a:cubicBezTo>
                    <a:pt x="51138" y="165042"/>
                    <a:pt x="97556" y="178451"/>
                    <a:pt x="133659" y="194955"/>
                  </a:cubicBezTo>
                  <a:cubicBezTo>
                    <a:pt x="154289" y="204239"/>
                    <a:pt x="178014" y="218680"/>
                    <a:pt x="201739" y="224869"/>
                  </a:cubicBezTo>
                  <a:cubicBezTo>
                    <a:pt x="203802" y="191861"/>
                    <a:pt x="216180" y="168136"/>
                    <a:pt x="231653" y="144411"/>
                  </a:cubicBezTo>
                  <a:cubicBezTo>
                    <a:pt x="200707" y="131002"/>
                    <a:pt x="168730" y="117592"/>
                    <a:pt x="137785" y="10418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2" name="Google Shape;352;p28"/>
            <p:cNvSpPr/>
            <p:nvPr/>
          </p:nvSpPr>
          <p:spPr>
            <a:xfrm>
              <a:off x="3041043" y="1739125"/>
              <a:ext cx="131910" cy="244598"/>
            </a:xfrm>
            <a:custGeom>
              <a:avLst/>
              <a:gdLst/>
              <a:ahLst/>
              <a:cxnLst/>
              <a:rect l="l" t="t" r="r" b="b"/>
              <a:pathLst>
                <a:path w="131910" h="244598" extrusionOk="0">
                  <a:moveTo>
                    <a:pt x="124813" y="50544"/>
                  </a:moveTo>
                  <a:cubicBezTo>
                    <a:pt x="115529" y="31977"/>
                    <a:pt x="95930" y="26819"/>
                    <a:pt x="78395" y="19599"/>
                  </a:cubicBezTo>
                  <a:cubicBezTo>
                    <a:pt x="61891" y="13410"/>
                    <a:pt x="46418" y="6189"/>
                    <a:pt x="29914" y="0"/>
                  </a:cubicBezTo>
                  <a:cubicBezTo>
                    <a:pt x="14441" y="23725"/>
                    <a:pt x="2063" y="47449"/>
                    <a:pt x="0" y="80458"/>
                  </a:cubicBezTo>
                  <a:cubicBezTo>
                    <a:pt x="3094" y="81489"/>
                    <a:pt x="6189" y="82521"/>
                    <a:pt x="9284" y="82521"/>
                  </a:cubicBezTo>
                  <a:cubicBezTo>
                    <a:pt x="16504" y="83552"/>
                    <a:pt x="22693" y="87678"/>
                    <a:pt x="29914" y="90773"/>
                  </a:cubicBezTo>
                  <a:cubicBezTo>
                    <a:pt x="37134" y="93867"/>
                    <a:pt x="39197" y="99025"/>
                    <a:pt x="36103" y="106245"/>
                  </a:cubicBezTo>
                  <a:cubicBezTo>
                    <a:pt x="31977" y="114498"/>
                    <a:pt x="28882" y="122750"/>
                    <a:pt x="24756" y="131002"/>
                  </a:cubicBezTo>
                  <a:cubicBezTo>
                    <a:pt x="15473" y="151632"/>
                    <a:pt x="6189" y="172262"/>
                    <a:pt x="1031" y="194955"/>
                  </a:cubicBezTo>
                  <a:cubicBezTo>
                    <a:pt x="-4126" y="223838"/>
                    <a:pt x="16504" y="246531"/>
                    <a:pt x="45386" y="244468"/>
                  </a:cubicBezTo>
                  <a:cubicBezTo>
                    <a:pt x="62922" y="242405"/>
                    <a:pt x="71174" y="232090"/>
                    <a:pt x="77363" y="217649"/>
                  </a:cubicBezTo>
                  <a:cubicBezTo>
                    <a:pt x="93867" y="177420"/>
                    <a:pt x="109340" y="138222"/>
                    <a:pt x="125844" y="97994"/>
                  </a:cubicBezTo>
                  <a:cubicBezTo>
                    <a:pt x="134096" y="81489"/>
                    <a:pt x="134096" y="66017"/>
                    <a:pt x="124813" y="5054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3" name="Google Shape;353;p28"/>
            <p:cNvSpPr/>
            <p:nvPr/>
          </p:nvSpPr>
          <p:spPr>
            <a:xfrm>
              <a:off x="2397576" y="443390"/>
              <a:ext cx="1129175" cy="1180274"/>
            </a:xfrm>
            <a:custGeom>
              <a:avLst/>
              <a:gdLst/>
              <a:ahLst/>
              <a:cxnLst/>
              <a:rect l="l" t="t" r="r" b="b"/>
              <a:pathLst>
                <a:path w="1129175" h="1180274" extrusionOk="0">
                  <a:moveTo>
                    <a:pt x="569198" y="1180206"/>
                  </a:moveTo>
                  <a:cubicBezTo>
                    <a:pt x="323699" y="1182269"/>
                    <a:pt x="171035" y="1137914"/>
                    <a:pt x="86451" y="1063645"/>
                  </a:cubicBezTo>
                  <a:cubicBezTo>
                    <a:pt x="-114693" y="885194"/>
                    <a:pt x="67884" y="530354"/>
                    <a:pt x="299974" y="189956"/>
                  </a:cubicBezTo>
                  <a:cubicBezTo>
                    <a:pt x="420661" y="36261"/>
                    <a:pt x="531033" y="-18409"/>
                    <a:pt x="634184" y="5315"/>
                  </a:cubicBezTo>
                  <a:cubicBezTo>
                    <a:pt x="731146" y="28009"/>
                    <a:pt x="821918" y="119813"/>
                    <a:pt x="907534" y="265256"/>
                  </a:cubicBezTo>
                  <a:cubicBezTo>
                    <a:pt x="941574" y="337462"/>
                    <a:pt x="1016874" y="485999"/>
                    <a:pt x="1068450" y="637632"/>
                  </a:cubicBezTo>
                  <a:cubicBezTo>
                    <a:pt x="1068450" y="638663"/>
                    <a:pt x="1068450" y="638663"/>
                    <a:pt x="1069481" y="639695"/>
                  </a:cubicBezTo>
                  <a:cubicBezTo>
                    <a:pt x="1069481" y="640726"/>
                    <a:pt x="1070513" y="641758"/>
                    <a:pt x="1070513" y="642789"/>
                  </a:cubicBezTo>
                  <a:cubicBezTo>
                    <a:pt x="1232460" y="1097685"/>
                    <a:pt x="1057103" y="1150292"/>
                    <a:pt x="569198" y="118020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4" name="Google Shape;354;p28"/>
            <p:cNvSpPr/>
            <p:nvPr/>
          </p:nvSpPr>
          <p:spPr>
            <a:xfrm>
              <a:off x="2665573" y="581701"/>
              <a:ext cx="660452" cy="402391"/>
            </a:xfrm>
            <a:custGeom>
              <a:avLst/>
              <a:gdLst/>
              <a:ahLst/>
              <a:cxnLst/>
              <a:rect l="l" t="t" r="r" b="b"/>
              <a:pathLst>
                <a:path w="660452" h="402391" extrusionOk="0">
                  <a:moveTo>
                    <a:pt x="0" y="98063"/>
                  </a:moveTo>
                  <a:cubicBezTo>
                    <a:pt x="189798" y="309523"/>
                    <a:pt x="617875" y="498289"/>
                    <a:pt x="655009" y="348720"/>
                  </a:cubicBezTo>
                  <a:cubicBezTo>
                    <a:pt x="692144" y="199151"/>
                    <a:pt x="527102" y="96000"/>
                    <a:pt x="527102" y="96000"/>
                  </a:cubicBezTo>
                  <a:cubicBezTo>
                    <a:pt x="527102" y="96000"/>
                    <a:pt x="401258" y="4196"/>
                    <a:pt x="244468" y="70"/>
                  </a:cubicBezTo>
                  <a:cubicBezTo>
                    <a:pt x="87678" y="-3025"/>
                    <a:pt x="0" y="98063"/>
                    <a:pt x="0" y="9806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5" name="Google Shape;355;p28"/>
            <p:cNvSpPr/>
            <p:nvPr/>
          </p:nvSpPr>
          <p:spPr>
            <a:xfrm>
              <a:off x="2484027" y="449737"/>
              <a:ext cx="1043173" cy="1173927"/>
            </a:xfrm>
            <a:custGeom>
              <a:avLst/>
              <a:gdLst/>
              <a:ahLst/>
              <a:cxnLst/>
              <a:rect l="l" t="t" r="r" b="b"/>
              <a:pathLst>
                <a:path w="1043173" h="1173927" extrusionOk="0">
                  <a:moveTo>
                    <a:pt x="482747" y="1173859"/>
                  </a:moveTo>
                  <a:cubicBezTo>
                    <a:pt x="237247" y="1175922"/>
                    <a:pt x="84584" y="1131567"/>
                    <a:pt x="0" y="1057299"/>
                  </a:cubicBezTo>
                  <a:cubicBezTo>
                    <a:pt x="181546" y="1071740"/>
                    <a:pt x="363092" y="1086181"/>
                    <a:pt x="541543" y="1051109"/>
                  </a:cubicBezTo>
                  <a:cubicBezTo>
                    <a:pt x="595182" y="1040794"/>
                    <a:pt x="649852" y="1024290"/>
                    <a:pt x="692144" y="990250"/>
                  </a:cubicBezTo>
                  <a:cubicBezTo>
                    <a:pt x="721026" y="967557"/>
                    <a:pt x="744751" y="936612"/>
                    <a:pt x="763318" y="903603"/>
                  </a:cubicBezTo>
                  <a:cubicBezTo>
                    <a:pt x="845839" y="760223"/>
                    <a:pt x="852028" y="581772"/>
                    <a:pt x="803547" y="422919"/>
                  </a:cubicBezTo>
                  <a:cubicBezTo>
                    <a:pt x="756097" y="265098"/>
                    <a:pt x="659135" y="124813"/>
                    <a:pt x="547732" y="4126"/>
                  </a:cubicBezTo>
                  <a:lnTo>
                    <a:pt x="548764" y="0"/>
                  </a:lnTo>
                  <a:cubicBezTo>
                    <a:pt x="645726" y="22693"/>
                    <a:pt x="736499" y="114498"/>
                    <a:pt x="822114" y="259941"/>
                  </a:cubicBezTo>
                  <a:cubicBezTo>
                    <a:pt x="856154" y="332146"/>
                    <a:pt x="931454" y="480684"/>
                    <a:pt x="983030" y="632316"/>
                  </a:cubicBezTo>
                  <a:cubicBezTo>
                    <a:pt x="983030" y="633348"/>
                    <a:pt x="983030" y="633348"/>
                    <a:pt x="984061" y="634379"/>
                  </a:cubicBezTo>
                  <a:cubicBezTo>
                    <a:pt x="984061" y="635411"/>
                    <a:pt x="985093" y="636442"/>
                    <a:pt x="985093" y="637474"/>
                  </a:cubicBezTo>
                  <a:cubicBezTo>
                    <a:pt x="1146008" y="1091338"/>
                    <a:pt x="970651" y="1143945"/>
                    <a:pt x="482747" y="117385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56" name="Google Shape;356;p28"/>
            <p:cNvGrpSpPr/>
            <p:nvPr/>
          </p:nvGrpSpPr>
          <p:grpSpPr>
            <a:xfrm>
              <a:off x="2526319" y="847900"/>
              <a:ext cx="268192" cy="389911"/>
              <a:chOff x="2526319" y="847900"/>
              <a:chExt cx="268192" cy="389911"/>
            </a:xfrm>
          </p:grpSpPr>
          <p:sp>
            <p:nvSpPr>
              <p:cNvPr id="357" name="Google Shape;357;p28"/>
              <p:cNvSpPr/>
              <p:nvPr/>
            </p:nvSpPr>
            <p:spPr>
              <a:xfrm>
                <a:off x="2526319" y="847900"/>
                <a:ext cx="268192" cy="389911"/>
              </a:xfrm>
              <a:custGeom>
                <a:avLst/>
                <a:gdLst/>
                <a:ahLst/>
                <a:cxnLst/>
                <a:rect l="l" t="t" r="r" b="b"/>
                <a:pathLst>
                  <a:path w="268192" h="389911" extrusionOk="0">
                    <a:moveTo>
                      <a:pt x="268193" y="194955"/>
                    </a:moveTo>
                    <a:cubicBezTo>
                      <a:pt x="268193" y="302626"/>
                      <a:pt x="208156" y="389911"/>
                      <a:pt x="134096" y="389911"/>
                    </a:cubicBezTo>
                    <a:cubicBezTo>
                      <a:pt x="60037" y="389911"/>
                      <a:pt x="0" y="302627"/>
                      <a:pt x="0" y="194955"/>
                    </a:cubicBezTo>
                    <a:cubicBezTo>
                      <a:pt x="0" y="87285"/>
                      <a:pt x="60037" y="0"/>
                      <a:pt x="134096" y="0"/>
                    </a:cubicBezTo>
                    <a:cubicBezTo>
                      <a:pt x="208156" y="0"/>
                      <a:pt x="268193" y="87284"/>
                      <a:pt x="268193" y="194955"/>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58" name="Google Shape;358;p28"/>
              <p:cNvSpPr/>
              <p:nvPr/>
            </p:nvSpPr>
            <p:spPr>
              <a:xfrm>
                <a:off x="2533539" y="912885"/>
                <a:ext cx="214554" cy="309453"/>
              </a:xfrm>
              <a:custGeom>
                <a:avLst/>
                <a:gdLst/>
                <a:ahLst/>
                <a:cxnLst/>
                <a:rect l="l" t="t" r="r" b="b"/>
                <a:pathLst>
                  <a:path w="214554" h="309453" extrusionOk="0">
                    <a:moveTo>
                      <a:pt x="190829" y="57765"/>
                    </a:moveTo>
                    <a:cubicBezTo>
                      <a:pt x="171231" y="22693"/>
                      <a:pt x="141317" y="0"/>
                      <a:pt x="107277" y="0"/>
                    </a:cubicBezTo>
                    <a:cubicBezTo>
                      <a:pt x="47449" y="0"/>
                      <a:pt x="0" y="69111"/>
                      <a:pt x="0" y="154727"/>
                    </a:cubicBezTo>
                    <a:cubicBezTo>
                      <a:pt x="0" y="240342"/>
                      <a:pt x="48481" y="309453"/>
                      <a:pt x="107277" y="309453"/>
                    </a:cubicBezTo>
                    <a:cubicBezTo>
                      <a:pt x="167105" y="309453"/>
                      <a:pt x="214554" y="240342"/>
                      <a:pt x="214554" y="154727"/>
                    </a:cubicBezTo>
                    <a:cubicBezTo>
                      <a:pt x="214554" y="143380"/>
                      <a:pt x="213523" y="132033"/>
                      <a:pt x="212491" y="121718"/>
                    </a:cubicBezTo>
                    <a:cubicBezTo>
                      <a:pt x="175357" y="119655"/>
                      <a:pt x="139254" y="111403"/>
                      <a:pt x="100057" y="106246"/>
                    </a:cubicBezTo>
                    <a:cubicBezTo>
                      <a:pt x="132033" y="90773"/>
                      <a:pt x="160916" y="74269"/>
                      <a:pt x="190829" y="577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59" name="Google Shape;359;p28"/>
            <p:cNvSpPr/>
            <p:nvPr/>
          </p:nvSpPr>
          <p:spPr>
            <a:xfrm>
              <a:off x="2791417" y="1359530"/>
              <a:ext cx="177419" cy="88709"/>
            </a:xfrm>
            <a:custGeom>
              <a:avLst/>
              <a:gdLst/>
              <a:ahLst/>
              <a:cxnLst/>
              <a:rect l="l" t="t" r="r" b="b"/>
              <a:pathLst>
                <a:path w="177419" h="88709" extrusionOk="0">
                  <a:moveTo>
                    <a:pt x="177420" y="0"/>
                  </a:moveTo>
                  <a:cubicBezTo>
                    <a:pt x="177420" y="48481"/>
                    <a:pt x="137191" y="88710"/>
                    <a:pt x="88710" y="88710"/>
                  </a:cubicBezTo>
                  <a:cubicBezTo>
                    <a:pt x="40229" y="88710"/>
                    <a:pt x="0" y="48481"/>
                    <a:pt x="0"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60" name="Google Shape;360;p28"/>
            <p:cNvGrpSpPr/>
            <p:nvPr/>
          </p:nvGrpSpPr>
          <p:grpSpPr>
            <a:xfrm>
              <a:off x="2902820" y="847900"/>
              <a:ext cx="268192" cy="389911"/>
              <a:chOff x="2902820" y="847900"/>
              <a:chExt cx="268192" cy="389911"/>
            </a:xfrm>
          </p:grpSpPr>
          <p:sp>
            <p:nvSpPr>
              <p:cNvPr id="361" name="Google Shape;361;p28"/>
              <p:cNvSpPr/>
              <p:nvPr/>
            </p:nvSpPr>
            <p:spPr>
              <a:xfrm>
                <a:off x="2902820" y="847900"/>
                <a:ext cx="268192" cy="389911"/>
              </a:xfrm>
              <a:custGeom>
                <a:avLst/>
                <a:gdLst/>
                <a:ahLst/>
                <a:cxnLst/>
                <a:rect l="l" t="t" r="r" b="b"/>
                <a:pathLst>
                  <a:path w="268192" h="389911" extrusionOk="0">
                    <a:moveTo>
                      <a:pt x="268193" y="194955"/>
                    </a:moveTo>
                    <a:cubicBezTo>
                      <a:pt x="268193" y="302626"/>
                      <a:pt x="208156" y="389911"/>
                      <a:pt x="134096" y="389911"/>
                    </a:cubicBezTo>
                    <a:cubicBezTo>
                      <a:pt x="60037" y="389911"/>
                      <a:pt x="0" y="302627"/>
                      <a:pt x="0" y="194955"/>
                    </a:cubicBezTo>
                    <a:cubicBezTo>
                      <a:pt x="0" y="87285"/>
                      <a:pt x="60037" y="0"/>
                      <a:pt x="134096" y="0"/>
                    </a:cubicBezTo>
                    <a:cubicBezTo>
                      <a:pt x="208156" y="0"/>
                      <a:pt x="268193" y="87284"/>
                      <a:pt x="268193" y="194955"/>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2" name="Google Shape;362;p28"/>
              <p:cNvSpPr/>
              <p:nvPr/>
            </p:nvSpPr>
            <p:spPr>
              <a:xfrm>
                <a:off x="2910041" y="912885"/>
                <a:ext cx="214554" cy="309453"/>
              </a:xfrm>
              <a:custGeom>
                <a:avLst/>
                <a:gdLst/>
                <a:ahLst/>
                <a:cxnLst/>
                <a:rect l="l" t="t" r="r" b="b"/>
                <a:pathLst>
                  <a:path w="214554" h="309453" extrusionOk="0">
                    <a:moveTo>
                      <a:pt x="190829" y="57765"/>
                    </a:moveTo>
                    <a:cubicBezTo>
                      <a:pt x="171231" y="22693"/>
                      <a:pt x="141317" y="0"/>
                      <a:pt x="107277" y="0"/>
                    </a:cubicBezTo>
                    <a:cubicBezTo>
                      <a:pt x="47450" y="0"/>
                      <a:pt x="0" y="69111"/>
                      <a:pt x="0" y="154727"/>
                    </a:cubicBezTo>
                    <a:cubicBezTo>
                      <a:pt x="0" y="240342"/>
                      <a:pt x="48481" y="309453"/>
                      <a:pt x="107277" y="309453"/>
                    </a:cubicBezTo>
                    <a:cubicBezTo>
                      <a:pt x="167105" y="309453"/>
                      <a:pt x="214554" y="240342"/>
                      <a:pt x="214554" y="154727"/>
                    </a:cubicBezTo>
                    <a:cubicBezTo>
                      <a:pt x="214554" y="143380"/>
                      <a:pt x="213523" y="132033"/>
                      <a:pt x="212491" y="121718"/>
                    </a:cubicBezTo>
                    <a:cubicBezTo>
                      <a:pt x="175357" y="119655"/>
                      <a:pt x="139254" y="111403"/>
                      <a:pt x="100057" y="106246"/>
                    </a:cubicBezTo>
                    <a:cubicBezTo>
                      <a:pt x="132033" y="90773"/>
                      <a:pt x="160916" y="74269"/>
                      <a:pt x="190829" y="577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63" name="Google Shape;363;p28"/>
            <p:cNvSpPr/>
            <p:nvPr/>
          </p:nvSpPr>
          <p:spPr>
            <a:xfrm>
              <a:off x="2665573" y="424942"/>
              <a:ext cx="529164" cy="254822"/>
            </a:xfrm>
            <a:custGeom>
              <a:avLst/>
              <a:gdLst/>
              <a:ahLst/>
              <a:cxnLst/>
              <a:rect l="l" t="t" r="r" b="b"/>
              <a:pathLst>
                <a:path w="529164" h="254822" extrusionOk="0">
                  <a:moveTo>
                    <a:pt x="350714" y="3133"/>
                  </a:moveTo>
                  <a:cubicBezTo>
                    <a:pt x="68080" y="-32969"/>
                    <a:pt x="0" y="254822"/>
                    <a:pt x="0" y="254822"/>
                  </a:cubicBezTo>
                  <a:cubicBezTo>
                    <a:pt x="0" y="254822"/>
                    <a:pt x="217649" y="82560"/>
                    <a:pt x="527102" y="253791"/>
                  </a:cubicBezTo>
                  <a:cubicBezTo>
                    <a:pt x="528133" y="253791"/>
                    <a:pt x="528133" y="253791"/>
                    <a:pt x="529165" y="254822"/>
                  </a:cubicBezTo>
                  <a:cubicBezTo>
                    <a:pt x="505440" y="164049"/>
                    <a:pt x="453865" y="80497"/>
                    <a:pt x="385785" y="10354"/>
                  </a:cubicBezTo>
                  <a:cubicBezTo>
                    <a:pt x="374438" y="7259"/>
                    <a:pt x="363092" y="5196"/>
                    <a:pt x="350714" y="3133"/>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4" name="Google Shape;364;p28"/>
            <p:cNvSpPr/>
            <p:nvPr/>
          </p:nvSpPr>
          <p:spPr>
            <a:xfrm>
              <a:off x="3051358" y="434264"/>
              <a:ext cx="269224" cy="305327"/>
            </a:xfrm>
            <a:custGeom>
              <a:avLst/>
              <a:gdLst/>
              <a:ahLst/>
              <a:cxnLst/>
              <a:rect l="l" t="t" r="r" b="b"/>
              <a:pathLst>
                <a:path w="269224" h="305327" extrusionOk="0">
                  <a:moveTo>
                    <a:pt x="269224" y="305327"/>
                  </a:moveTo>
                  <a:cubicBezTo>
                    <a:pt x="269224" y="305327"/>
                    <a:pt x="249626" y="53639"/>
                    <a:pt x="0" y="0"/>
                  </a:cubicBezTo>
                  <a:cubicBezTo>
                    <a:pt x="67048" y="71174"/>
                    <a:pt x="118624" y="153695"/>
                    <a:pt x="143380" y="244468"/>
                  </a:cubicBezTo>
                  <a:cubicBezTo>
                    <a:pt x="260972" y="289854"/>
                    <a:pt x="269224" y="305327"/>
                    <a:pt x="269224" y="3053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5" name="Google Shape;365;p28"/>
            <p:cNvSpPr/>
            <p:nvPr/>
          </p:nvSpPr>
          <p:spPr>
            <a:xfrm>
              <a:off x="2504214" y="427926"/>
              <a:ext cx="688460" cy="251837"/>
            </a:xfrm>
            <a:custGeom>
              <a:avLst/>
              <a:gdLst/>
              <a:ahLst/>
              <a:cxnLst/>
              <a:rect l="l" t="t" r="r" b="b"/>
              <a:pathLst>
                <a:path w="688460" h="251837" extrusionOk="0">
                  <a:moveTo>
                    <a:pt x="688461" y="250806"/>
                  </a:moveTo>
                  <a:cubicBezTo>
                    <a:pt x="545081" y="203357"/>
                    <a:pt x="273793" y="167254"/>
                    <a:pt x="161359" y="251838"/>
                  </a:cubicBezTo>
                  <a:cubicBezTo>
                    <a:pt x="135571" y="240491"/>
                    <a:pt x="107720" y="229144"/>
                    <a:pt x="81932" y="214703"/>
                  </a:cubicBezTo>
                  <a:cubicBezTo>
                    <a:pt x="63365" y="204388"/>
                    <a:pt x="45830" y="193042"/>
                    <a:pt x="31388" y="179632"/>
                  </a:cubicBezTo>
                  <a:cubicBezTo>
                    <a:pt x="10758" y="159002"/>
                    <a:pt x="-2651" y="134245"/>
                    <a:pt x="443" y="103300"/>
                  </a:cubicBezTo>
                  <a:cubicBezTo>
                    <a:pt x="443" y="102269"/>
                    <a:pt x="443" y="102269"/>
                    <a:pt x="443" y="101237"/>
                  </a:cubicBezTo>
                  <a:cubicBezTo>
                    <a:pt x="2506" y="75449"/>
                    <a:pt x="17979" y="53788"/>
                    <a:pt x="39641" y="37283"/>
                  </a:cubicBezTo>
                  <a:cubicBezTo>
                    <a:pt x="48924" y="30063"/>
                    <a:pt x="59239" y="23874"/>
                    <a:pt x="71617" y="18716"/>
                  </a:cubicBezTo>
                  <a:cubicBezTo>
                    <a:pt x="108752" y="3244"/>
                    <a:pt x="154138" y="-882"/>
                    <a:pt x="197462" y="149"/>
                  </a:cubicBezTo>
                  <a:cubicBezTo>
                    <a:pt x="387260" y="6338"/>
                    <a:pt x="583247" y="106395"/>
                    <a:pt x="688461" y="25080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6" name="Google Shape;366;p28"/>
            <p:cNvSpPr/>
            <p:nvPr/>
          </p:nvSpPr>
          <p:spPr>
            <a:xfrm>
              <a:off x="2382082" y="460496"/>
              <a:ext cx="219486" cy="241975"/>
            </a:xfrm>
            <a:custGeom>
              <a:avLst/>
              <a:gdLst/>
              <a:ahLst/>
              <a:cxnLst/>
              <a:rect l="l" t="t" r="r" b="b"/>
              <a:pathLst>
                <a:path w="219486" h="241975" extrusionOk="0">
                  <a:moveTo>
                    <a:pt x="207159" y="87234"/>
                  </a:moveTo>
                  <a:cubicBezTo>
                    <a:pt x="206127" y="86203"/>
                    <a:pt x="206127" y="86203"/>
                    <a:pt x="205096" y="85171"/>
                  </a:cubicBezTo>
                  <a:cubicBezTo>
                    <a:pt x="197875" y="76919"/>
                    <a:pt x="184466" y="76919"/>
                    <a:pt x="175182" y="83108"/>
                  </a:cubicBezTo>
                  <a:cubicBezTo>
                    <a:pt x="165898" y="89297"/>
                    <a:pt x="160741" y="99613"/>
                    <a:pt x="159709" y="109928"/>
                  </a:cubicBezTo>
                  <a:cubicBezTo>
                    <a:pt x="156615" y="129526"/>
                    <a:pt x="163835" y="158409"/>
                    <a:pt x="132890" y="159440"/>
                  </a:cubicBezTo>
                  <a:cubicBezTo>
                    <a:pt x="117417" y="159440"/>
                    <a:pt x="104008" y="147062"/>
                    <a:pt x="98850" y="132621"/>
                  </a:cubicBezTo>
                  <a:cubicBezTo>
                    <a:pt x="91630" y="108896"/>
                    <a:pt x="104008" y="86203"/>
                    <a:pt x="122575" y="71762"/>
                  </a:cubicBezTo>
                  <a:cubicBezTo>
                    <a:pt x="122575" y="70730"/>
                    <a:pt x="122575" y="70730"/>
                    <a:pt x="122575" y="69699"/>
                  </a:cubicBezTo>
                  <a:cubicBezTo>
                    <a:pt x="124638" y="43911"/>
                    <a:pt x="140111" y="22249"/>
                    <a:pt x="161772" y="5745"/>
                  </a:cubicBezTo>
                  <a:cubicBezTo>
                    <a:pt x="160741" y="4714"/>
                    <a:pt x="158678" y="3682"/>
                    <a:pt x="156615" y="2651"/>
                  </a:cubicBezTo>
                  <a:cubicBezTo>
                    <a:pt x="145268" y="-2507"/>
                    <a:pt x="130827" y="588"/>
                    <a:pt x="119480" y="5745"/>
                  </a:cubicBezTo>
                  <a:cubicBezTo>
                    <a:pt x="48306" y="36690"/>
                    <a:pt x="-53813" y="152220"/>
                    <a:pt x="33865" y="222362"/>
                  </a:cubicBezTo>
                  <a:cubicBezTo>
                    <a:pt x="81315" y="260528"/>
                    <a:pt x="143205" y="236803"/>
                    <a:pt x="186529" y="203795"/>
                  </a:cubicBezTo>
                  <a:cubicBezTo>
                    <a:pt x="193749" y="198638"/>
                    <a:pt x="198907" y="191417"/>
                    <a:pt x="204064" y="184196"/>
                  </a:cubicBezTo>
                  <a:cubicBezTo>
                    <a:pt x="222631" y="157377"/>
                    <a:pt x="223663" y="126432"/>
                    <a:pt x="211285" y="96518"/>
                  </a:cubicBezTo>
                  <a:cubicBezTo>
                    <a:pt x="210253" y="92392"/>
                    <a:pt x="209222" y="89297"/>
                    <a:pt x="207159" y="8723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67" name="Google Shape;367;p28"/>
            <p:cNvSpPr/>
            <p:nvPr/>
          </p:nvSpPr>
          <p:spPr>
            <a:xfrm>
              <a:off x="2385002" y="634378"/>
              <a:ext cx="89741" cy="67048"/>
            </a:xfrm>
            <a:custGeom>
              <a:avLst/>
              <a:gdLst/>
              <a:ahLst/>
              <a:cxnLst/>
              <a:rect l="l" t="t" r="r" b="b"/>
              <a:pathLst>
                <a:path w="89741" h="67048" extrusionOk="0">
                  <a:moveTo>
                    <a:pt x="0" y="0"/>
                  </a:moveTo>
                  <a:cubicBezTo>
                    <a:pt x="4126" y="16504"/>
                    <a:pt x="14441" y="33008"/>
                    <a:pt x="31977" y="47449"/>
                  </a:cubicBezTo>
                  <a:cubicBezTo>
                    <a:pt x="49513" y="61891"/>
                    <a:pt x="70143" y="67048"/>
                    <a:pt x="89741" y="67048"/>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68" name="Google Shape;368;p28"/>
            <p:cNvGrpSpPr/>
            <p:nvPr/>
          </p:nvGrpSpPr>
          <p:grpSpPr>
            <a:xfrm>
              <a:off x="3338118" y="1128121"/>
              <a:ext cx="378311" cy="662321"/>
              <a:chOff x="3338118" y="1128121"/>
              <a:chExt cx="378311" cy="662321"/>
            </a:xfrm>
          </p:grpSpPr>
          <p:sp>
            <p:nvSpPr>
              <p:cNvPr id="369" name="Google Shape;369;p28"/>
              <p:cNvSpPr/>
              <p:nvPr/>
            </p:nvSpPr>
            <p:spPr>
              <a:xfrm>
                <a:off x="3570264" y="1597808"/>
                <a:ext cx="113579" cy="156789"/>
              </a:xfrm>
              <a:custGeom>
                <a:avLst/>
                <a:gdLst/>
                <a:ahLst/>
                <a:cxnLst/>
                <a:rect l="l" t="t" r="r" b="b"/>
                <a:pathLst>
                  <a:path w="113579" h="156789" extrusionOk="0">
                    <a:moveTo>
                      <a:pt x="50488" y="4126"/>
                    </a:moveTo>
                    <a:cubicBezTo>
                      <a:pt x="44299" y="30945"/>
                      <a:pt x="33984" y="56733"/>
                      <a:pt x="19542" y="80458"/>
                    </a:cubicBezTo>
                    <a:cubicBezTo>
                      <a:pt x="12322" y="91805"/>
                      <a:pt x="4070" y="104183"/>
                      <a:pt x="975" y="117592"/>
                    </a:cubicBezTo>
                    <a:cubicBezTo>
                      <a:pt x="-2119" y="131002"/>
                      <a:pt x="2007" y="147506"/>
                      <a:pt x="15416" y="153695"/>
                    </a:cubicBezTo>
                    <a:cubicBezTo>
                      <a:pt x="20574" y="155758"/>
                      <a:pt x="26763" y="156790"/>
                      <a:pt x="31921" y="156790"/>
                    </a:cubicBezTo>
                    <a:cubicBezTo>
                      <a:pt x="50488" y="156790"/>
                      <a:pt x="70086" y="153695"/>
                      <a:pt x="84528" y="143380"/>
                    </a:cubicBezTo>
                    <a:cubicBezTo>
                      <a:pt x="105158" y="128939"/>
                      <a:pt x="112378" y="101088"/>
                      <a:pt x="113410" y="76332"/>
                    </a:cubicBezTo>
                    <a:cubicBezTo>
                      <a:pt x="114441" y="50544"/>
                      <a:pt x="110315" y="25788"/>
                      <a:pt x="113410" y="0"/>
                    </a:cubicBezTo>
                    <a:lnTo>
                      <a:pt x="50488" y="4126"/>
                    </a:ln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0" name="Google Shape;370;p28"/>
              <p:cNvSpPr/>
              <p:nvPr/>
            </p:nvSpPr>
            <p:spPr>
              <a:xfrm>
                <a:off x="3338118" y="1128121"/>
                <a:ext cx="90772" cy="107627"/>
              </a:xfrm>
              <a:custGeom>
                <a:avLst/>
                <a:gdLst/>
                <a:ahLst/>
                <a:cxnLst/>
                <a:rect l="l" t="t" r="r" b="b"/>
                <a:pathLst>
                  <a:path w="90772" h="107627" extrusionOk="0">
                    <a:moveTo>
                      <a:pt x="90773" y="2413"/>
                    </a:moveTo>
                    <a:cubicBezTo>
                      <a:pt x="60859" y="-1713"/>
                      <a:pt x="29914" y="-681"/>
                      <a:pt x="1032" y="6539"/>
                    </a:cubicBezTo>
                    <a:cubicBezTo>
                      <a:pt x="5158" y="39548"/>
                      <a:pt x="5158" y="73588"/>
                      <a:pt x="0" y="107627"/>
                    </a:cubicBezTo>
                    <a:cubicBezTo>
                      <a:pt x="19599" y="96281"/>
                      <a:pt x="42292" y="89060"/>
                      <a:pt x="63954" y="86997"/>
                    </a:cubicBezTo>
                    <a:cubicBezTo>
                      <a:pt x="51576" y="50894"/>
                      <a:pt x="58796" y="15823"/>
                      <a:pt x="90773" y="241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1" name="Google Shape;371;p28"/>
              <p:cNvSpPr/>
              <p:nvPr/>
            </p:nvSpPr>
            <p:spPr>
              <a:xfrm>
                <a:off x="3397393" y="1130534"/>
                <a:ext cx="274590" cy="421887"/>
              </a:xfrm>
              <a:custGeom>
                <a:avLst/>
                <a:gdLst/>
                <a:ahLst/>
                <a:cxnLst/>
                <a:rect l="l" t="t" r="r" b="b"/>
                <a:pathLst>
                  <a:path w="274590" h="421887" extrusionOk="0">
                    <a:moveTo>
                      <a:pt x="263588" y="232090"/>
                    </a:moveTo>
                    <a:cubicBezTo>
                      <a:pt x="251210" y="175357"/>
                      <a:pt x="226453" y="119655"/>
                      <a:pt x="186225" y="77363"/>
                    </a:cubicBezTo>
                    <a:cubicBezTo>
                      <a:pt x="145996" y="35071"/>
                      <a:pt x="90294" y="8252"/>
                      <a:pt x="32530" y="0"/>
                    </a:cubicBezTo>
                    <a:cubicBezTo>
                      <a:pt x="553" y="13410"/>
                      <a:pt x="-6668" y="48481"/>
                      <a:pt x="5710" y="84584"/>
                    </a:cubicBezTo>
                    <a:cubicBezTo>
                      <a:pt x="37687" y="81489"/>
                      <a:pt x="70695" y="88710"/>
                      <a:pt x="98546" y="105214"/>
                    </a:cubicBezTo>
                    <a:cubicBezTo>
                      <a:pt x="104735" y="109340"/>
                      <a:pt x="110924" y="113466"/>
                      <a:pt x="116082" y="117592"/>
                    </a:cubicBezTo>
                    <a:cubicBezTo>
                      <a:pt x="119176" y="116561"/>
                      <a:pt x="122271" y="116561"/>
                      <a:pt x="126397" y="115529"/>
                    </a:cubicBezTo>
                    <a:cubicBezTo>
                      <a:pt x="123302" y="116561"/>
                      <a:pt x="120208" y="117592"/>
                      <a:pt x="116082" y="117592"/>
                    </a:cubicBezTo>
                    <a:cubicBezTo>
                      <a:pt x="130523" y="128939"/>
                      <a:pt x="142901" y="142349"/>
                      <a:pt x="154248" y="156790"/>
                    </a:cubicBezTo>
                    <a:cubicBezTo>
                      <a:pt x="165594" y="171231"/>
                      <a:pt x="175910" y="186703"/>
                      <a:pt x="184162" y="204239"/>
                    </a:cubicBezTo>
                    <a:cubicBezTo>
                      <a:pt x="191382" y="220743"/>
                      <a:pt x="195508" y="238279"/>
                      <a:pt x="198603" y="254783"/>
                    </a:cubicBezTo>
                    <a:cubicBezTo>
                      <a:pt x="208918" y="309453"/>
                      <a:pt x="209949" y="367218"/>
                      <a:pt x="200666" y="421888"/>
                    </a:cubicBezTo>
                    <a:lnTo>
                      <a:pt x="272871" y="407447"/>
                    </a:lnTo>
                    <a:cubicBezTo>
                      <a:pt x="275966" y="348651"/>
                      <a:pt x="275966" y="288823"/>
                      <a:pt x="263588" y="23209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2" name="Google Shape;372;p28"/>
              <p:cNvSpPr/>
              <p:nvPr/>
            </p:nvSpPr>
            <p:spPr>
              <a:xfrm>
                <a:off x="3569467" y="1475072"/>
                <a:ext cx="132778" cy="101109"/>
              </a:xfrm>
              <a:custGeom>
                <a:avLst/>
                <a:gdLst/>
                <a:ahLst/>
                <a:cxnLst/>
                <a:rect l="l" t="t" r="r" b="b"/>
                <a:pathLst>
                  <a:path w="132778" h="101109" extrusionOk="0">
                    <a:moveTo>
                      <a:pt x="118333" y="83539"/>
                    </a:moveTo>
                    <a:cubicBezTo>
                      <a:pt x="120396" y="81476"/>
                      <a:pt x="122459" y="79413"/>
                      <a:pt x="124522" y="77350"/>
                    </a:cubicBezTo>
                    <a:cubicBezTo>
                      <a:pt x="142058" y="54656"/>
                      <a:pt x="129680" y="23711"/>
                      <a:pt x="105955" y="10302"/>
                    </a:cubicBezTo>
                    <a:cubicBezTo>
                      <a:pt x="84294" y="-2077"/>
                      <a:pt x="56443" y="-3108"/>
                      <a:pt x="33749" y="6176"/>
                    </a:cubicBezTo>
                    <a:cubicBezTo>
                      <a:pt x="19308" y="11333"/>
                      <a:pt x="4867" y="21648"/>
                      <a:pt x="741" y="37121"/>
                    </a:cubicBezTo>
                    <a:cubicBezTo>
                      <a:pt x="-4416" y="58782"/>
                      <a:pt x="18277" y="95917"/>
                      <a:pt x="39939" y="100043"/>
                    </a:cubicBezTo>
                    <a:cubicBezTo>
                      <a:pt x="62632" y="103137"/>
                      <a:pt x="98735" y="100043"/>
                      <a:pt x="118333" y="8353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3" name="Google Shape;373;p28"/>
              <p:cNvSpPr/>
              <p:nvPr/>
            </p:nvSpPr>
            <p:spPr>
              <a:xfrm>
                <a:off x="3506747" y="1517920"/>
                <a:ext cx="209682" cy="272522"/>
              </a:xfrm>
              <a:custGeom>
                <a:avLst/>
                <a:gdLst/>
                <a:ahLst/>
                <a:cxnLst/>
                <a:rect l="l" t="t" r="r" b="b"/>
                <a:pathLst>
                  <a:path w="209682" h="272522" extrusionOk="0">
                    <a:moveTo>
                      <a:pt x="47988" y="203669"/>
                    </a:moveTo>
                    <a:cubicBezTo>
                      <a:pt x="65524" y="178913"/>
                      <a:pt x="63461" y="69573"/>
                      <a:pt x="117099" y="108770"/>
                    </a:cubicBezTo>
                    <a:cubicBezTo>
                      <a:pt x="155265" y="136621"/>
                      <a:pt x="115036" y="200575"/>
                      <a:pt x="102658" y="232552"/>
                    </a:cubicBezTo>
                    <a:cubicBezTo>
                      <a:pt x="98532" y="243898"/>
                      <a:pt x="94406" y="258339"/>
                      <a:pt x="102658" y="266591"/>
                    </a:cubicBezTo>
                    <a:cubicBezTo>
                      <a:pt x="109879" y="274844"/>
                      <a:pt x="123289" y="273812"/>
                      <a:pt x="133604" y="267623"/>
                    </a:cubicBezTo>
                    <a:cubicBezTo>
                      <a:pt x="217156" y="222236"/>
                      <a:pt x="254290" y="13871"/>
                      <a:pt x="126383" y="462"/>
                    </a:cubicBezTo>
                    <a:cubicBezTo>
                      <a:pt x="41799" y="-7790"/>
                      <a:pt x="-5650" y="96392"/>
                      <a:pt x="539" y="167566"/>
                    </a:cubicBezTo>
                    <a:cubicBezTo>
                      <a:pt x="1570" y="178913"/>
                      <a:pt x="4665" y="191291"/>
                      <a:pt x="11885" y="200575"/>
                    </a:cubicBezTo>
                    <a:cubicBezTo>
                      <a:pt x="20137" y="209858"/>
                      <a:pt x="34579" y="213984"/>
                      <a:pt x="43862" y="206764"/>
                    </a:cubicBezTo>
                    <a:cubicBezTo>
                      <a:pt x="45925" y="205732"/>
                      <a:pt x="46957" y="204701"/>
                      <a:pt x="47988" y="2036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4" name="Google Shape;374;p28"/>
              <p:cNvSpPr/>
              <p:nvPr/>
            </p:nvSpPr>
            <p:spPr>
              <a:xfrm>
                <a:off x="3573302" y="1517987"/>
                <a:ext cx="111403" cy="23088"/>
              </a:xfrm>
              <a:custGeom>
                <a:avLst/>
                <a:gdLst/>
                <a:ahLst/>
                <a:cxnLst/>
                <a:rect l="l" t="t" r="r" b="b"/>
                <a:pathLst>
                  <a:path w="111403" h="23088" extrusionOk="0">
                    <a:moveTo>
                      <a:pt x="111403" y="23088"/>
                    </a:moveTo>
                    <a:cubicBezTo>
                      <a:pt x="99025" y="10710"/>
                      <a:pt x="81489" y="2458"/>
                      <a:pt x="58796" y="395"/>
                    </a:cubicBezTo>
                    <a:cubicBezTo>
                      <a:pt x="36103" y="-1668"/>
                      <a:pt x="16504" y="4521"/>
                      <a:pt x="0" y="14837"/>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75" name="Google Shape;375;p28"/>
            <p:cNvSpPr/>
            <p:nvPr/>
          </p:nvSpPr>
          <p:spPr>
            <a:xfrm>
              <a:off x="2826488" y="1618439"/>
              <a:ext cx="220743" cy="3094"/>
            </a:xfrm>
            <a:custGeom>
              <a:avLst/>
              <a:gdLst/>
              <a:ahLst/>
              <a:cxnLst/>
              <a:rect l="l" t="t" r="r" b="b"/>
              <a:pathLst>
                <a:path w="220743" h="3094" extrusionOk="0">
                  <a:moveTo>
                    <a:pt x="0" y="0"/>
                  </a:moveTo>
                  <a:cubicBezTo>
                    <a:pt x="73237" y="4126"/>
                    <a:pt x="146475" y="4126"/>
                    <a:pt x="220743"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6" name="Google Shape;376;p28"/>
            <p:cNvSpPr/>
            <p:nvPr/>
          </p:nvSpPr>
          <p:spPr>
            <a:xfrm>
              <a:off x="2425231" y="1072770"/>
              <a:ext cx="18567" cy="67048"/>
            </a:xfrm>
            <a:custGeom>
              <a:avLst/>
              <a:gdLst/>
              <a:ahLst/>
              <a:cxnLst/>
              <a:rect l="l" t="t" r="r" b="b"/>
              <a:pathLst>
                <a:path w="18567" h="67048" extrusionOk="0">
                  <a:moveTo>
                    <a:pt x="0" y="67048"/>
                  </a:moveTo>
                  <a:cubicBezTo>
                    <a:pt x="1031" y="43323"/>
                    <a:pt x="7221" y="20630"/>
                    <a:pt x="18567"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7" name="Google Shape;377;p28"/>
            <p:cNvSpPr/>
            <p:nvPr/>
          </p:nvSpPr>
          <p:spPr>
            <a:xfrm>
              <a:off x="3414450" y="1215365"/>
              <a:ext cx="93867" cy="32760"/>
            </a:xfrm>
            <a:custGeom>
              <a:avLst/>
              <a:gdLst/>
              <a:ahLst/>
              <a:cxnLst/>
              <a:rect l="l" t="t" r="r" b="b"/>
              <a:pathLst>
                <a:path w="93867" h="32760" extrusionOk="0">
                  <a:moveTo>
                    <a:pt x="0" y="784"/>
                  </a:moveTo>
                  <a:cubicBezTo>
                    <a:pt x="34040" y="-3342"/>
                    <a:pt x="70143" y="9036"/>
                    <a:pt x="93867" y="3276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8" name="Google Shape;378;p28"/>
            <p:cNvSpPr/>
            <p:nvPr/>
          </p:nvSpPr>
          <p:spPr>
            <a:xfrm>
              <a:off x="3600122" y="1642163"/>
              <a:ext cx="38357" cy="116560"/>
            </a:xfrm>
            <a:custGeom>
              <a:avLst/>
              <a:gdLst/>
              <a:ahLst/>
              <a:cxnLst/>
              <a:rect l="l" t="t" r="r" b="b"/>
              <a:pathLst>
                <a:path w="38357" h="116560" extrusionOk="0">
                  <a:moveTo>
                    <a:pt x="34040" y="0"/>
                  </a:moveTo>
                  <a:cubicBezTo>
                    <a:pt x="43323" y="18567"/>
                    <a:pt x="36103" y="41260"/>
                    <a:pt x="26819" y="59828"/>
                  </a:cubicBezTo>
                  <a:cubicBezTo>
                    <a:pt x="17536" y="78395"/>
                    <a:pt x="4126" y="95931"/>
                    <a:pt x="0" y="11656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79" name="Google Shape;379;p28"/>
            <p:cNvSpPr/>
            <p:nvPr/>
          </p:nvSpPr>
          <p:spPr>
            <a:xfrm>
              <a:off x="2953559" y="1698896"/>
              <a:ext cx="2899" cy="82520"/>
            </a:xfrm>
            <a:custGeom>
              <a:avLst/>
              <a:gdLst/>
              <a:ahLst/>
              <a:cxnLst/>
              <a:rect l="l" t="t" r="r" b="b"/>
              <a:pathLst>
                <a:path w="2899" h="82520" extrusionOk="0">
                  <a:moveTo>
                    <a:pt x="1868" y="0"/>
                  </a:moveTo>
                  <a:cubicBezTo>
                    <a:pt x="-1226" y="26819"/>
                    <a:pt x="-195" y="54670"/>
                    <a:pt x="2900" y="82521"/>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380" name="Google Shape;380;p28"/>
          <p:cNvGrpSpPr/>
          <p:nvPr/>
        </p:nvGrpSpPr>
        <p:grpSpPr>
          <a:xfrm>
            <a:off x="3761122" y="1936892"/>
            <a:ext cx="1210875" cy="1566147"/>
            <a:chOff x="3761122" y="1936892"/>
            <a:chExt cx="1210875" cy="1566147"/>
          </a:xfrm>
        </p:grpSpPr>
        <p:grpSp>
          <p:nvGrpSpPr>
            <p:cNvPr id="381" name="Google Shape;381;p28"/>
            <p:cNvGrpSpPr/>
            <p:nvPr/>
          </p:nvGrpSpPr>
          <p:grpSpPr>
            <a:xfrm>
              <a:off x="3761122" y="1936892"/>
              <a:ext cx="1210875" cy="1566147"/>
              <a:chOff x="3761122" y="1936892"/>
              <a:chExt cx="1210875" cy="1566147"/>
            </a:xfrm>
          </p:grpSpPr>
          <p:sp>
            <p:nvSpPr>
              <p:cNvPr id="382" name="Google Shape;382;p28"/>
              <p:cNvSpPr/>
              <p:nvPr/>
            </p:nvSpPr>
            <p:spPr>
              <a:xfrm>
                <a:off x="4421204" y="3256478"/>
                <a:ext cx="119655" cy="62727"/>
              </a:xfrm>
              <a:custGeom>
                <a:avLst/>
                <a:gdLst/>
                <a:ahLst/>
                <a:cxnLst/>
                <a:rect l="l" t="t" r="r" b="b"/>
                <a:pathLst>
                  <a:path w="119655" h="62727" extrusionOk="0">
                    <a:moveTo>
                      <a:pt x="119655" y="0"/>
                    </a:moveTo>
                    <a:cubicBezTo>
                      <a:pt x="75300" y="10315"/>
                      <a:pt x="35071" y="13410"/>
                      <a:pt x="0" y="12378"/>
                    </a:cubicBezTo>
                    <a:cubicBezTo>
                      <a:pt x="13410" y="12378"/>
                      <a:pt x="14441" y="13410"/>
                      <a:pt x="15473" y="27851"/>
                    </a:cubicBezTo>
                    <a:cubicBezTo>
                      <a:pt x="16504" y="39197"/>
                      <a:pt x="16504" y="49512"/>
                      <a:pt x="17536" y="60859"/>
                    </a:cubicBezTo>
                    <a:cubicBezTo>
                      <a:pt x="51576" y="63953"/>
                      <a:pt x="86647" y="62922"/>
                      <a:pt x="119655" y="59827"/>
                    </a:cubicBezTo>
                    <a:cubicBezTo>
                      <a:pt x="118624" y="45386"/>
                      <a:pt x="117592" y="30945"/>
                      <a:pt x="116561" y="17535"/>
                    </a:cubicBezTo>
                    <a:cubicBezTo>
                      <a:pt x="115529" y="7220"/>
                      <a:pt x="115529" y="3094"/>
                      <a:pt x="119655"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83" name="Google Shape;383;p28"/>
              <p:cNvGrpSpPr/>
              <p:nvPr/>
            </p:nvGrpSpPr>
            <p:grpSpPr>
              <a:xfrm>
                <a:off x="4584183" y="3203870"/>
                <a:ext cx="274501" cy="238789"/>
                <a:chOff x="4584183" y="3203870"/>
                <a:chExt cx="274501" cy="238789"/>
              </a:xfrm>
            </p:grpSpPr>
            <p:sp>
              <p:nvSpPr>
                <p:cNvPr id="384" name="Google Shape;384;p28"/>
                <p:cNvSpPr/>
                <p:nvPr/>
              </p:nvSpPr>
              <p:spPr>
                <a:xfrm>
                  <a:off x="4584183" y="3203870"/>
                  <a:ext cx="112434" cy="99025"/>
                </a:xfrm>
                <a:custGeom>
                  <a:avLst/>
                  <a:gdLst/>
                  <a:ahLst/>
                  <a:cxnLst/>
                  <a:rect l="l" t="t" r="r" b="b"/>
                  <a:pathLst>
                    <a:path w="112434" h="99025" extrusionOk="0">
                      <a:moveTo>
                        <a:pt x="112435" y="74269"/>
                      </a:moveTo>
                      <a:cubicBezTo>
                        <a:pt x="105214" y="55702"/>
                        <a:pt x="97994" y="37134"/>
                        <a:pt x="89742" y="18567"/>
                      </a:cubicBezTo>
                      <a:cubicBezTo>
                        <a:pt x="86647" y="11347"/>
                        <a:pt x="87678" y="6189"/>
                        <a:pt x="92836" y="2063"/>
                      </a:cubicBezTo>
                      <a:cubicBezTo>
                        <a:pt x="92836" y="1032"/>
                        <a:pt x="91804" y="1032"/>
                        <a:pt x="91804" y="0"/>
                      </a:cubicBezTo>
                      <a:cubicBezTo>
                        <a:pt x="58796" y="17535"/>
                        <a:pt x="28882" y="29914"/>
                        <a:pt x="0" y="40229"/>
                      </a:cubicBezTo>
                      <a:cubicBezTo>
                        <a:pt x="6189" y="40229"/>
                        <a:pt x="8252" y="43323"/>
                        <a:pt x="12378" y="54670"/>
                      </a:cubicBezTo>
                      <a:cubicBezTo>
                        <a:pt x="15473" y="63953"/>
                        <a:pt x="17536" y="73237"/>
                        <a:pt x="21662" y="82521"/>
                      </a:cubicBezTo>
                      <a:cubicBezTo>
                        <a:pt x="23725" y="87678"/>
                        <a:pt x="25788" y="93868"/>
                        <a:pt x="28882" y="99025"/>
                      </a:cubicBezTo>
                      <a:cubicBezTo>
                        <a:pt x="56733" y="92836"/>
                        <a:pt x="85615" y="84584"/>
                        <a:pt x="112435" y="74269"/>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5" name="Google Shape;385;p28"/>
                <p:cNvSpPr/>
                <p:nvPr/>
              </p:nvSpPr>
              <p:spPr>
                <a:xfrm>
                  <a:off x="4613065" y="3277108"/>
                  <a:ext cx="245619" cy="165551"/>
                </a:xfrm>
                <a:custGeom>
                  <a:avLst/>
                  <a:gdLst/>
                  <a:ahLst/>
                  <a:cxnLst/>
                  <a:rect l="l" t="t" r="r" b="b"/>
                  <a:pathLst>
                    <a:path w="245619" h="165551" extrusionOk="0">
                      <a:moveTo>
                        <a:pt x="99025" y="20630"/>
                      </a:moveTo>
                      <a:cubicBezTo>
                        <a:pt x="92836" y="14441"/>
                        <a:pt x="86647" y="7220"/>
                        <a:pt x="84584" y="0"/>
                      </a:cubicBezTo>
                      <a:cubicBezTo>
                        <a:pt x="56733" y="10315"/>
                        <a:pt x="28882" y="19599"/>
                        <a:pt x="0" y="25788"/>
                      </a:cubicBezTo>
                      <a:cubicBezTo>
                        <a:pt x="9284" y="49512"/>
                        <a:pt x="18567" y="74269"/>
                        <a:pt x="28882" y="97994"/>
                      </a:cubicBezTo>
                      <a:cubicBezTo>
                        <a:pt x="37134" y="117592"/>
                        <a:pt x="44355" y="136159"/>
                        <a:pt x="52607" y="155758"/>
                      </a:cubicBezTo>
                      <a:cubicBezTo>
                        <a:pt x="68080" y="191861"/>
                        <a:pt x="187735" y="117592"/>
                        <a:pt x="207334" y="103151"/>
                      </a:cubicBezTo>
                      <a:cubicBezTo>
                        <a:pt x="217649" y="94899"/>
                        <a:pt x="233121" y="85615"/>
                        <a:pt x="240342" y="74269"/>
                      </a:cubicBezTo>
                      <a:cubicBezTo>
                        <a:pt x="242405" y="71174"/>
                        <a:pt x="244468" y="67048"/>
                        <a:pt x="244468" y="62922"/>
                      </a:cubicBezTo>
                      <a:cubicBezTo>
                        <a:pt x="248594" y="44355"/>
                        <a:pt x="241374" y="24756"/>
                        <a:pt x="226932" y="13410"/>
                      </a:cubicBezTo>
                      <a:cubicBezTo>
                        <a:pt x="194956" y="-14441"/>
                        <a:pt x="161947" y="11346"/>
                        <a:pt x="132033" y="25788"/>
                      </a:cubicBezTo>
                      <a:cubicBezTo>
                        <a:pt x="126876" y="27851"/>
                        <a:pt x="121718" y="29914"/>
                        <a:pt x="116561" y="29914"/>
                      </a:cubicBezTo>
                      <a:cubicBezTo>
                        <a:pt x="110372" y="28882"/>
                        <a:pt x="104182" y="25788"/>
                        <a:pt x="99025" y="2063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386" name="Google Shape;386;p28"/>
              <p:cNvGrpSpPr/>
              <p:nvPr/>
            </p:nvGrpSpPr>
            <p:grpSpPr>
              <a:xfrm>
                <a:off x="3761122" y="1936892"/>
                <a:ext cx="1086010" cy="589276"/>
                <a:chOff x="3761122" y="1936892"/>
                <a:chExt cx="1086010" cy="589276"/>
              </a:xfrm>
            </p:grpSpPr>
            <p:sp>
              <p:nvSpPr>
                <p:cNvPr id="387" name="Google Shape;387;p28"/>
                <p:cNvSpPr/>
                <p:nvPr/>
              </p:nvSpPr>
              <p:spPr>
                <a:xfrm>
                  <a:off x="3983929" y="2023908"/>
                  <a:ext cx="268107" cy="323809"/>
                </a:xfrm>
                <a:custGeom>
                  <a:avLst/>
                  <a:gdLst/>
                  <a:ahLst/>
                  <a:cxnLst/>
                  <a:rect l="l" t="t" r="r" b="b"/>
                  <a:pathLst>
                    <a:path w="268107" h="323809" extrusionOk="0">
                      <a:moveTo>
                        <a:pt x="246446" y="266044"/>
                      </a:moveTo>
                      <a:cubicBezTo>
                        <a:pt x="229942" y="238194"/>
                        <a:pt x="213437" y="211374"/>
                        <a:pt x="197965" y="183524"/>
                      </a:cubicBezTo>
                      <a:cubicBezTo>
                        <a:pt x="187650" y="164956"/>
                        <a:pt x="177334" y="147421"/>
                        <a:pt x="167019" y="128853"/>
                      </a:cubicBezTo>
                      <a:cubicBezTo>
                        <a:pt x="176303" y="110286"/>
                        <a:pt x="179397" y="87593"/>
                        <a:pt x="173208" y="64900"/>
                      </a:cubicBezTo>
                      <a:cubicBezTo>
                        <a:pt x="159799" y="17450"/>
                        <a:pt x="111318" y="-9369"/>
                        <a:pt x="64900" y="3009"/>
                      </a:cubicBezTo>
                      <a:cubicBezTo>
                        <a:pt x="17450" y="16419"/>
                        <a:pt x="-9369" y="64900"/>
                        <a:pt x="3009" y="111318"/>
                      </a:cubicBezTo>
                      <a:cubicBezTo>
                        <a:pt x="13324" y="149484"/>
                        <a:pt x="47364" y="175271"/>
                        <a:pt x="85530" y="176303"/>
                      </a:cubicBezTo>
                      <a:cubicBezTo>
                        <a:pt x="111318" y="219626"/>
                        <a:pt x="136074" y="262950"/>
                        <a:pt x="161862" y="306273"/>
                      </a:cubicBezTo>
                      <a:cubicBezTo>
                        <a:pt x="167019" y="314525"/>
                        <a:pt x="168051" y="319683"/>
                        <a:pt x="167019" y="323809"/>
                      </a:cubicBezTo>
                      <a:cubicBezTo>
                        <a:pt x="198996" y="304210"/>
                        <a:pt x="233036" y="287706"/>
                        <a:pt x="268107" y="274297"/>
                      </a:cubicBezTo>
                      <a:cubicBezTo>
                        <a:pt x="254698" y="278422"/>
                        <a:pt x="253666" y="278422"/>
                        <a:pt x="246446" y="26604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8" name="Google Shape;388;p28"/>
                <p:cNvSpPr/>
                <p:nvPr/>
              </p:nvSpPr>
              <p:spPr>
                <a:xfrm>
                  <a:off x="3761122" y="2262187"/>
                  <a:ext cx="327935" cy="263981"/>
                </a:xfrm>
                <a:custGeom>
                  <a:avLst/>
                  <a:gdLst/>
                  <a:ahLst/>
                  <a:cxnLst/>
                  <a:rect l="l" t="t" r="r" b="b"/>
                  <a:pathLst>
                    <a:path w="327935" h="263981" extrusionOk="0">
                      <a:moveTo>
                        <a:pt x="176303" y="95845"/>
                      </a:moveTo>
                      <a:cubicBezTo>
                        <a:pt x="177334" y="85530"/>
                        <a:pt x="176303" y="75215"/>
                        <a:pt x="173208" y="64900"/>
                      </a:cubicBezTo>
                      <a:cubicBezTo>
                        <a:pt x="159799" y="17450"/>
                        <a:pt x="111318" y="-9369"/>
                        <a:pt x="64900" y="3009"/>
                      </a:cubicBezTo>
                      <a:cubicBezTo>
                        <a:pt x="17450" y="16419"/>
                        <a:pt x="-9369" y="64900"/>
                        <a:pt x="3009" y="111318"/>
                      </a:cubicBezTo>
                      <a:cubicBezTo>
                        <a:pt x="16419" y="158767"/>
                        <a:pt x="64900" y="185587"/>
                        <a:pt x="111318" y="173208"/>
                      </a:cubicBezTo>
                      <a:cubicBezTo>
                        <a:pt x="113381" y="172177"/>
                        <a:pt x="115444" y="172177"/>
                        <a:pt x="118538" y="171145"/>
                      </a:cubicBezTo>
                      <a:cubicBezTo>
                        <a:pt x="174240" y="205185"/>
                        <a:pt x="229942" y="238194"/>
                        <a:pt x="289769" y="263981"/>
                      </a:cubicBezTo>
                      <a:cubicBezTo>
                        <a:pt x="300084" y="234068"/>
                        <a:pt x="312462" y="205185"/>
                        <a:pt x="327935" y="177334"/>
                      </a:cubicBezTo>
                      <a:cubicBezTo>
                        <a:pt x="323809" y="176303"/>
                        <a:pt x="319683" y="175271"/>
                        <a:pt x="314525" y="172177"/>
                      </a:cubicBezTo>
                      <a:cubicBezTo>
                        <a:pt x="267076" y="149484"/>
                        <a:pt x="220658" y="123696"/>
                        <a:pt x="176303" y="9584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89" name="Google Shape;389;p28"/>
                <p:cNvSpPr/>
                <p:nvPr/>
              </p:nvSpPr>
              <p:spPr>
                <a:xfrm>
                  <a:off x="4312981" y="1936892"/>
                  <a:ext cx="175629" cy="334493"/>
                </a:xfrm>
                <a:custGeom>
                  <a:avLst/>
                  <a:gdLst/>
                  <a:ahLst/>
                  <a:cxnLst/>
                  <a:rect l="l" t="t" r="r" b="b"/>
                  <a:pathLst>
                    <a:path w="175629" h="334493" extrusionOk="0">
                      <a:moveTo>
                        <a:pt x="64900" y="3378"/>
                      </a:moveTo>
                      <a:cubicBezTo>
                        <a:pt x="17450" y="16788"/>
                        <a:pt x="-9369" y="65269"/>
                        <a:pt x="3009" y="111687"/>
                      </a:cubicBezTo>
                      <a:cubicBezTo>
                        <a:pt x="9198" y="133349"/>
                        <a:pt x="22608" y="149853"/>
                        <a:pt x="39112" y="161199"/>
                      </a:cubicBezTo>
                      <a:cubicBezTo>
                        <a:pt x="39112" y="168420"/>
                        <a:pt x="40144" y="175641"/>
                        <a:pt x="40144" y="182861"/>
                      </a:cubicBezTo>
                      <a:cubicBezTo>
                        <a:pt x="42207" y="224122"/>
                        <a:pt x="42207" y="266414"/>
                        <a:pt x="41175" y="307674"/>
                      </a:cubicBezTo>
                      <a:cubicBezTo>
                        <a:pt x="40144" y="321083"/>
                        <a:pt x="41175" y="326241"/>
                        <a:pt x="36017" y="328304"/>
                      </a:cubicBezTo>
                      <a:cubicBezTo>
                        <a:pt x="69026" y="327273"/>
                        <a:pt x="102034" y="329336"/>
                        <a:pt x="134011" y="334493"/>
                      </a:cubicBezTo>
                      <a:cubicBezTo>
                        <a:pt x="132980" y="331399"/>
                        <a:pt x="132980" y="327273"/>
                        <a:pt x="134011" y="321083"/>
                      </a:cubicBezTo>
                      <a:cubicBezTo>
                        <a:pt x="137106" y="268477"/>
                        <a:pt x="136074" y="214838"/>
                        <a:pt x="132980" y="162231"/>
                      </a:cubicBezTo>
                      <a:cubicBezTo>
                        <a:pt x="165988" y="142632"/>
                        <a:pt x="183524" y="102403"/>
                        <a:pt x="172177" y="63206"/>
                      </a:cubicBezTo>
                      <a:cubicBezTo>
                        <a:pt x="159799" y="17819"/>
                        <a:pt x="111318" y="-10031"/>
                        <a:pt x="64900" y="337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0" name="Google Shape;390;p28"/>
                <p:cNvSpPr/>
                <p:nvPr/>
              </p:nvSpPr>
              <p:spPr>
                <a:xfrm>
                  <a:off x="4612033" y="1996052"/>
                  <a:ext cx="235099" cy="322782"/>
                </a:xfrm>
                <a:custGeom>
                  <a:avLst/>
                  <a:gdLst/>
                  <a:ahLst/>
                  <a:cxnLst/>
                  <a:rect l="l" t="t" r="r" b="b"/>
                  <a:pathLst>
                    <a:path w="235099" h="322782" extrusionOk="0">
                      <a:moveTo>
                        <a:pt x="123781" y="3014"/>
                      </a:moveTo>
                      <a:cubicBezTo>
                        <a:pt x="76332" y="16423"/>
                        <a:pt x="49513" y="64904"/>
                        <a:pt x="61891" y="111322"/>
                      </a:cubicBezTo>
                      <a:cubicBezTo>
                        <a:pt x="63954" y="118543"/>
                        <a:pt x="67048" y="125763"/>
                        <a:pt x="71174" y="131953"/>
                      </a:cubicBezTo>
                      <a:cubicBezTo>
                        <a:pt x="48481" y="177339"/>
                        <a:pt x="25788" y="223757"/>
                        <a:pt x="3095" y="269144"/>
                      </a:cubicBezTo>
                      <a:cubicBezTo>
                        <a:pt x="2063" y="271207"/>
                        <a:pt x="1032" y="273270"/>
                        <a:pt x="0" y="274301"/>
                      </a:cubicBezTo>
                      <a:cubicBezTo>
                        <a:pt x="28882" y="287711"/>
                        <a:pt x="55702" y="303183"/>
                        <a:pt x="81489" y="322782"/>
                      </a:cubicBezTo>
                      <a:cubicBezTo>
                        <a:pt x="82521" y="320719"/>
                        <a:pt x="83552" y="318656"/>
                        <a:pt x="84584" y="315562"/>
                      </a:cubicBezTo>
                      <a:cubicBezTo>
                        <a:pt x="92836" y="298026"/>
                        <a:pt x="102120" y="280490"/>
                        <a:pt x="110372" y="262954"/>
                      </a:cubicBezTo>
                      <a:cubicBezTo>
                        <a:pt x="124813" y="234072"/>
                        <a:pt x="139254" y="204158"/>
                        <a:pt x="154727" y="175276"/>
                      </a:cubicBezTo>
                      <a:cubicBezTo>
                        <a:pt x="159884" y="175276"/>
                        <a:pt x="165042" y="174244"/>
                        <a:pt x="170199" y="172181"/>
                      </a:cubicBezTo>
                      <a:cubicBezTo>
                        <a:pt x="217649" y="158772"/>
                        <a:pt x="244468" y="110291"/>
                        <a:pt x="232090" y="63873"/>
                      </a:cubicBezTo>
                      <a:cubicBezTo>
                        <a:pt x="219712" y="17455"/>
                        <a:pt x="171231" y="-9364"/>
                        <a:pt x="123781" y="301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391" name="Google Shape;391;p28"/>
              <p:cNvSpPr/>
              <p:nvPr/>
            </p:nvSpPr>
            <p:spPr>
              <a:xfrm>
                <a:off x="3905219" y="2227804"/>
                <a:ext cx="1050179" cy="1048486"/>
              </a:xfrm>
              <a:custGeom>
                <a:avLst/>
                <a:gdLst/>
                <a:ahLst/>
                <a:cxnLst/>
                <a:rect l="l" t="t" r="r" b="b"/>
                <a:pathLst>
                  <a:path w="1050179" h="1048486" extrusionOk="0">
                    <a:moveTo>
                      <a:pt x="1012142" y="329310"/>
                    </a:moveTo>
                    <a:cubicBezTo>
                      <a:pt x="989448" y="272577"/>
                      <a:pt x="957472" y="221001"/>
                      <a:pt x="917243" y="175615"/>
                    </a:cubicBezTo>
                    <a:cubicBezTo>
                      <a:pt x="857415" y="108566"/>
                      <a:pt x="780052" y="49770"/>
                      <a:pt x="695468" y="20888"/>
                    </a:cubicBezTo>
                    <a:cubicBezTo>
                      <a:pt x="631514" y="-774"/>
                      <a:pt x="568592" y="-1805"/>
                      <a:pt x="502575" y="1289"/>
                    </a:cubicBezTo>
                    <a:cubicBezTo>
                      <a:pt x="399424" y="5415"/>
                      <a:pt x="289053" y="39455"/>
                      <a:pt x="207563" y="104440"/>
                    </a:cubicBezTo>
                    <a:cubicBezTo>
                      <a:pt x="120916" y="173552"/>
                      <a:pt x="51805" y="271545"/>
                      <a:pt x="20860" y="378822"/>
                    </a:cubicBezTo>
                    <a:cubicBezTo>
                      <a:pt x="-4928" y="469595"/>
                      <a:pt x="-6991" y="560368"/>
                      <a:pt x="15702" y="651141"/>
                    </a:cubicBezTo>
                    <a:cubicBezTo>
                      <a:pt x="21891" y="674866"/>
                      <a:pt x="29112" y="697559"/>
                      <a:pt x="38396" y="720252"/>
                    </a:cubicBezTo>
                    <a:cubicBezTo>
                      <a:pt x="59026" y="770796"/>
                      <a:pt x="85845" y="817214"/>
                      <a:pt x="120916" y="858475"/>
                    </a:cubicBezTo>
                    <a:cubicBezTo>
                      <a:pt x="169398" y="916239"/>
                      <a:pt x="227162" y="963689"/>
                      <a:pt x="296273" y="995666"/>
                    </a:cubicBezTo>
                    <a:cubicBezTo>
                      <a:pt x="344754" y="1018359"/>
                      <a:pt x="395298" y="1034863"/>
                      <a:pt x="448937" y="1042084"/>
                    </a:cubicBezTo>
                    <a:cubicBezTo>
                      <a:pt x="458221" y="1043115"/>
                      <a:pt x="466472" y="1044147"/>
                      <a:pt x="475756" y="1045178"/>
                    </a:cubicBezTo>
                    <a:cubicBezTo>
                      <a:pt x="478851" y="1045178"/>
                      <a:pt x="481945" y="1046210"/>
                      <a:pt x="485040" y="1046210"/>
                    </a:cubicBezTo>
                    <a:cubicBezTo>
                      <a:pt x="495355" y="1047241"/>
                      <a:pt x="504638" y="1047241"/>
                      <a:pt x="514954" y="1048273"/>
                    </a:cubicBezTo>
                    <a:cubicBezTo>
                      <a:pt x="515985" y="1048273"/>
                      <a:pt x="515985" y="1048273"/>
                      <a:pt x="517017" y="1048273"/>
                    </a:cubicBezTo>
                    <a:cubicBezTo>
                      <a:pt x="553119" y="1049304"/>
                      <a:pt x="704751" y="1050336"/>
                      <a:pt x="820281" y="955437"/>
                    </a:cubicBezTo>
                    <a:cubicBezTo>
                      <a:pt x="821312" y="955437"/>
                      <a:pt x="821312" y="954405"/>
                      <a:pt x="822344" y="954405"/>
                    </a:cubicBezTo>
                    <a:cubicBezTo>
                      <a:pt x="911054" y="894578"/>
                      <a:pt x="973976" y="813088"/>
                      <a:pt x="1013173" y="713032"/>
                    </a:cubicBezTo>
                    <a:cubicBezTo>
                      <a:pt x="1062686" y="586156"/>
                      <a:pt x="1062686" y="457217"/>
                      <a:pt x="1012142" y="32931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2" name="Google Shape;392;p28"/>
              <p:cNvSpPr/>
              <p:nvPr/>
            </p:nvSpPr>
            <p:spPr>
              <a:xfrm>
                <a:off x="4335511" y="3315274"/>
                <a:ext cx="213750" cy="187765"/>
              </a:xfrm>
              <a:custGeom>
                <a:avLst/>
                <a:gdLst/>
                <a:ahLst/>
                <a:cxnLst/>
                <a:rect l="l" t="t" r="r" b="b"/>
                <a:pathLst>
                  <a:path w="213750" h="187765" extrusionOk="0">
                    <a:moveTo>
                      <a:pt x="213600" y="133065"/>
                    </a:moveTo>
                    <a:cubicBezTo>
                      <a:pt x="212569" y="114498"/>
                      <a:pt x="211537" y="95931"/>
                      <a:pt x="210506" y="76332"/>
                    </a:cubicBezTo>
                    <a:cubicBezTo>
                      <a:pt x="209474" y="62922"/>
                      <a:pt x="208443" y="50544"/>
                      <a:pt x="207411" y="37134"/>
                    </a:cubicBezTo>
                    <a:cubicBezTo>
                      <a:pt x="206379" y="24756"/>
                      <a:pt x="205348" y="12378"/>
                      <a:pt x="205348" y="0"/>
                    </a:cubicBezTo>
                    <a:cubicBezTo>
                      <a:pt x="172340" y="3095"/>
                      <a:pt x="138300" y="4126"/>
                      <a:pt x="103228" y="1032"/>
                    </a:cubicBezTo>
                    <a:cubicBezTo>
                      <a:pt x="104260" y="14441"/>
                      <a:pt x="104260" y="26819"/>
                      <a:pt x="104260" y="40229"/>
                    </a:cubicBezTo>
                    <a:cubicBezTo>
                      <a:pt x="104260" y="45386"/>
                      <a:pt x="106323" y="51576"/>
                      <a:pt x="106323" y="56733"/>
                    </a:cubicBezTo>
                    <a:cubicBezTo>
                      <a:pt x="106323" y="60859"/>
                      <a:pt x="106323" y="64985"/>
                      <a:pt x="103228" y="68080"/>
                    </a:cubicBezTo>
                    <a:cubicBezTo>
                      <a:pt x="97039" y="75300"/>
                      <a:pt x="84661" y="70143"/>
                      <a:pt x="75378" y="71174"/>
                    </a:cubicBezTo>
                    <a:cubicBezTo>
                      <a:pt x="44432" y="74269"/>
                      <a:pt x="21739" y="89742"/>
                      <a:pt x="6266" y="116561"/>
                    </a:cubicBezTo>
                    <a:cubicBezTo>
                      <a:pt x="-3017" y="131002"/>
                      <a:pt x="-1986" y="145443"/>
                      <a:pt x="9361" y="159884"/>
                    </a:cubicBezTo>
                    <a:cubicBezTo>
                      <a:pt x="31023" y="187735"/>
                      <a:pt x="59905" y="191861"/>
                      <a:pt x="90850" y="184640"/>
                    </a:cubicBezTo>
                    <a:cubicBezTo>
                      <a:pt x="126953" y="177420"/>
                      <a:pt x="162025" y="166073"/>
                      <a:pt x="197096" y="155758"/>
                    </a:cubicBezTo>
                    <a:cubicBezTo>
                      <a:pt x="210506" y="153695"/>
                      <a:pt x="214632" y="147506"/>
                      <a:pt x="213600" y="13306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393" name="Google Shape;393;p28"/>
              <p:cNvGrpSpPr/>
              <p:nvPr/>
            </p:nvGrpSpPr>
            <p:grpSpPr>
              <a:xfrm>
                <a:off x="3884599" y="2200632"/>
                <a:ext cx="1087398" cy="1087398"/>
                <a:chOff x="3884599" y="2200632"/>
                <a:chExt cx="1087398" cy="1087398"/>
              </a:xfrm>
            </p:grpSpPr>
            <p:sp>
              <p:nvSpPr>
                <p:cNvPr id="394" name="Google Shape;394;p28"/>
                <p:cNvSpPr/>
                <p:nvPr/>
              </p:nvSpPr>
              <p:spPr>
                <a:xfrm rot="-3698462">
                  <a:off x="4027039" y="2343072"/>
                  <a:ext cx="802518" cy="802518"/>
                </a:xfrm>
                <a:custGeom>
                  <a:avLst/>
                  <a:gdLst/>
                  <a:ahLst/>
                  <a:cxnLst/>
                  <a:rect l="l" t="t" r="r" b="b"/>
                  <a:pathLst>
                    <a:path w="802508" h="802508" extrusionOk="0">
                      <a:moveTo>
                        <a:pt x="802508" y="401254"/>
                      </a:moveTo>
                      <a:cubicBezTo>
                        <a:pt x="802508" y="622861"/>
                        <a:pt x="622861" y="802509"/>
                        <a:pt x="401254" y="802509"/>
                      </a:cubicBezTo>
                      <a:cubicBezTo>
                        <a:pt x="179648" y="802509"/>
                        <a:pt x="0" y="622861"/>
                        <a:pt x="0" y="401254"/>
                      </a:cubicBezTo>
                      <a:cubicBezTo>
                        <a:pt x="0" y="179648"/>
                        <a:pt x="179648" y="0"/>
                        <a:pt x="401254" y="0"/>
                      </a:cubicBezTo>
                      <a:cubicBezTo>
                        <a:pt x="622861" y="0"/>
                        <a:pt x="802508" y="179648"/>
                        <a:pt x="802508" y="401254"/>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5" name="Google Shape;395;p28"/>
                <p:cNvSpPr/>
                <p:nvPr/>
              </p:nvSpPr>
              <p:spPr>
                <a:xfrm rot="-3775335">
                  <a:off x="4124876" y="2440634"/>
                  <a:ext cx="606272" cy="606272"/>
                </a:xfrm>
                <a:custGeom>
                  <a:avLst/>
                  <a:gdLst/>
                  <a:ahLst/>
                  <a:cxnLst/>
                  <a:rect l="l" t="t" r="r" b="b"/>
                  <a:pathLst>
                    <a:path w="606537" h="606537" extrusionOk="0">
                      <a:moveTo>
                        <a:pt x="606538" y="303269"/>
                      </a:moveTo>
                      <a:cubicBezTo>
                        <a:pt x="606538" y="470760"/>
                        <a:pt x="470760" y="606538"/>
                        <a:pt x="303269" y="606538"/>
                      </a:cubicBezTo>
                      <a:cubicBezTo>
                        <a:pt x="135778" y="606538"/>
                        <a:pt x="0" y="470760"/>
                        <a:pt x="0" y="303269"/>
                      </a:cubicBezTo>
                      <a:cubicBezTo>
                        <a:pt x="0" y="135778"/>
                        <a:pt x="135778" y="0"/>
                        <a:pt x="303269" y="0"/>
                      </a:cubicBezTo>
                      <a:cubicBezTo>
                        <a:pt x="470760" y="0"/>
                        <a:pt x="606538" y="135778"/>
                        <a:pt x="606538" y="303269"/>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6" name="Google Shape;396;p28"/>
                <p:cNvSpPr/>
                <p:nvPr/>
              </p:nvSpPr>
              <p:spPr>
                <a:xfrm>
                  <a:off x="4100404" y="2582901"/>
                  <a:ext cx="194955" cy="147506"/>
                </a:xfrm>
                <a:custGeom>
                  <a:avLst/>
                  <a:gdLst/>
                  <a:ahLst/>
                  <a:cxnLst/>
                  <a:rect l="l" t="t" r="r" b="b"/>
                  <a:pathLst>
                    <a:path w="194955" h="147506" extrusionOk="0">
                      <a:moveTo>
                        <a:pt x="39197" y="0"/>
                      </a:moveTo>
                      <a:lnTo>
                        <a:pt x="194955" y="93868"/>
                      </a:lnTo>
                      <a:lnTo>
                        <a:pt x="0" y="1475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sp>
          <p:nvSpPr>
            <p:cNvPr id="397" name="Google Shape;397;p28"/>
            <p:cNvSpPr/>
            <p:nvPr/>
          </p:nvSpPr>
          <p:spPr>
            <a:xfrm>
              <a:off x="4427393" y="3212122"/>
              <a:ext cx="255814" cy="67048"/>
            </a:xfrm>
            <a:custGeom>
              <a:avLst/>
              <a:gdLst/>
              <a:ahLst/>
              <a:cxnLst/>
              <a:rect l="l" t="t" r="r" b="b"/>
              <a:pathLst>
                <a:path w="255814" h="67048" extrusionOk="0">
                  <a:moveTo>
                    <a:pt x="0" y="67048"/>
                  </a:moveTo>
                  <a:cubicBezTo>
                    <a:pt x="88710" y="66017"/>
                    <a:pt x="177420" y="42292"/>
                    <a:pt x="255815" y="0"/>
                  </a:cubicBezTo>
                </a:path>
              </a:pathLst>
            </a:custGeom>
            <a:noFill/>
            <a:ln w="10300" cap="rnd"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8" name="Google Shape;398;p28"/>
            <p:cNvSpPr/>
            <p:nvPr/>
          </p:nvSpPr>
          <p:spPr>
            <a:xfrm>
              <a:off x="4002411" y="2077461"/>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399" name="Google Shape;399;p28"/>
            <p:cNvSpPr/>
            <p:nvPr/>
          </p:nvSpPr>
          <p:spPr>
            <a:xfrm>
              <a:off x="4340746" y="1969152"/>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0" name="Google Shape;400;p28"/>
            <p:cNvSpPr/>
            <p:nvPr/>
          </p:nvSpPr>
          <p:spPr>
            <a:xfrm>
              <a:off x="4722405" y="2022791"/>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2378"/>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1" name="Google Shape;401;p28"/>
            <p:cNvSpPr/>
            <p:nvPr/>
          </p:nvSpPr>
          <p:spPr>
            <a:xfrm>
              <a:off x="3791982" y="2321929"/>
              <a:ext cx="53638" cy="53638"/>
            </a:xfrm>
            <a:custGeom>
              <a:avLst/>
              <a:gdLst/>
              <a:ahLst/>
              <a:cxnLst/>
              <a:rect l="l" t="t" r="r" b="b"/>
              <a:pathLst>
                <a:path w="53638" h="53638" extrusionOk="0">
                  <a:moveTo>
                    <a:pt x="53639" y="26819"/>
                  </a:moveTo>
                  <a:cubicBezTo>
                    <a:pt x="53639" y="41260"/>
                    <a:pt x="41260" y="53639"/>
                    <a:pt x="26819" y="53639"/>
                  </a:cubicBezTo>
                  <a:cubicBezTo>
                    <a:pt x="12378" y="53639"/>
                    <a:pt x="0" y="41260"/>
                    <a:pt x="0" y="26819"/>
                  </a:cubicBezTo>
                  <a:cubicBezTo>
                    <a:pt x="0" y="12378"/>
                    <a:pt x="12378" y="0"/>
                    <a:pt x="26819" y="0"/>
                  </a:cubicBezTo>
                  <a:cubicBezTo>
                    <a:pt x="41260" y="0"/>
                    <a:pt x="53639" y="11347"/>
                    <a:pt x="53639" y="268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02" name="Google Shape;402;p28"/>
          <p:cNvGrpSpPr/>
          <p:nvPr/>
        </p:nvGrpSpPr>
        <p:grpSpPr>
          <a:xfrm>
            <a:off x="5325710" y="347618"/>
            <a:ext cx="1377505" cy="1372424"/>
            <a:chOff x="5325710" y="347618"/>
            <a:chExt cx="1377505" cy="1372424"/>
          </a:xfrm>
        </p:grpSpPr>
        <p:grpSp>
          <p:nvGrpSpPr>
            <p:cNvPr id="403" name="Google Shape;403;p28"/>
            <p:cNvGrpSpPr/>
            <p:nvPr/>
          </p:nvGrpSpPr>
          <p:grpSpPr>
            <a:xfrm>
              <a:off x="5724002" y="347618"/>
              <a:ext cx="493061" cy="451585"/>
              <a:chOff x="5724002" y="347618"/>
              <a:chExt cx="493061" cy="451585"/>
            </a:xfrm>
          </p:grpSpPr>
          <p:sp>
            <p:nvSpPr>
              <p:cNvPr id="404" name="Google Shape;404;p28"/>
              <p:cNvSpPr/>
              <p:nvPr/>
            </p:nvSpPr>
            <p:spPr>
              <a:xfrm>
                <a:off x="5756470" y="381599"/>
                <a:ext cx="434451" cy="417604"/>
              </a:xfrm>
              <a:custGeom>
                <a:avLst/>
                <a:gdLst/>
                <a:ahLst/>
                <a:cxnLst/>
                <a:rect l="l" t="t" r="r" b="b"/>
                <a:pathLst>
                  <a:path w="434451" h="417604" extrusionOk="0">
                    <a:moveTo>
                      <a:pt x="405924" y="9343"/>
                    </a:moveTo>
                    <a:cubicBezTo>
                      <a:pt x="352285" y="137250"/>
                      <a:pt x="296584" y="263094"/>
                      <a:pt x="235725" y="387907"/>
                    </a:cubicBezTo>
                    <a:cubicBezTo>
                      <a:pt x="229536" y="387907"/>
                      <a:pt x="223346" y="387907"/>
                      <a:pt x="217158" y="386875"/>
                    </a:cubicBezTo>
                    <a:cubicBezTo>
                      <a:pt x="215094" y="386875"/>
                      <a:pt x="213031" y="386875"/>
                      <a:pt x="212000" y="385844"/>
                    </a:cubicBezTo>
                    <a:cubicBezTo>
                      <a:pt x="208905" y="383781"/>
                      <a:pt x="205811" y="376560"/>
                      <a:pt x="203748" y="373466"/>
                    </a:cubicBezTo>
                    <a:cubicBezTo>
                      <a:pt x="193433" y="356962"/>
                      <a:pt x="184149" y="340457"/>
                      <a:pt x="174866" y="323953"/>
                    </a:cubicBezTo>
                    <a:cubicBezTo>
                      <a:pt x="156298" y="290945"/>
                      <a:pt x="137731" y="257937"/>
                      <a:pt x="120195" y="223897"/>
                    </a:cubicBezTo>
                    <a:cubicBezTo>
                      <a:pt x="103691" y="190888"/>
                      <a:pt x="87187" y="157880"/>
                      <a:pt x="71715" y="123840"/>
                    </a:cubicBezTo>
                    <a:cubicBezTo>
                      <a:pt x="56242" y="88769"/>
                      <a:pt x="42832" y="50603"/>
                      <a:pt x="24265" y="16563"/>
                    </a:cubicBezTo>
                    <a:cubicBezTo>
                      <a:pt x="17044" y="3153"/>
                      <a:pt x="-3586" y="12437"/>
                      <a:pt x="540" y="26878"/>
                    </a:cubicBezTo>
                    <a:cubicBezTo>
                      <a:pt x="10855" y="66076"/>
                      <a:pt x="30454" y="105273"/>
                      <a:pt x="46958" y="142407"/>
                    </a:cubicBezTo>
                    <a:cubicBezTo>
                      <a:pt x="64494" y="180573"/>
                      <a:pt x="82030" y="218739"/>
                      <a:pt x="102660" y="255874"/>
                    </a:cubicBezTo>
                    <a:cubicBezTo>
                      <a:pt x="122258" y="291976"/>
                      <a:pt x="141857" y="328079"/>
                      <a:pt x="163519" y="363151"/>
                    </a:cubicBezTo>
                    <a:cubicBezTo>
                      <a:pt x="172802" y="377592"/>
                      <a:pt x="181055" y="400285"/>
                      <a:pt x="195496" y="410600"/>
                    </a:cubicBezTo>
                    <a:cubicBezTo>
                      <a:pt x="207874" y="420915"/>
                      <a:pt x="230567" y="416789"/>
                      <a:pt x="246040" y="416789"/>
                    </a:cubicBezTo>
                    <a:cubicBezTo>
                      <a:pt x="251197" y="416789"/>
                      <a:pt x="256355" y="413695"/>
                      <a:pt x="258418" y="409569"/>
                    </a:cubicBezTo>
                    <a:cubicBezTo>
                      <a:pt x="318246" y="279598"/>
                      <a:pt x="378073" y="148596"/>
                      <a:pt x="433775" y="16563"/>
                    </a:cubicBezTo>
                    <a:cubicBezTo>
                      <a:pt x="438932" y="59"/>
                      <a:pt x="413145" y="-7162"/>
                      <a:pt x="405924" y="934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5" name="Google Shape;405;p28"/>
              <p:cNvSpPr/>
              <p:nvPr/>
            </p:nvSpPr>
            <p:spPr>
              <a:xfrm>
                <a:off x="5724002" y="347618"/>
                <a:ext cx="82520" cy="82520"/>
              </a:xfrm>
              <a:custGeom>
                <a:avLst/>
                <a:gdLst/>
                <a:ahLst/>
                <a:cxnLst/>
                <a:rect l="l" t="t" r="r" b="b"/>
                <a:pathLst>
                  <a:path w="82520" h="82520" extrusionOk="0">
                    <a:moveTo>
                      <a:pt x="82521" y="41260"/>
                    </a:moveTo>
                    <a:cubicBezTo>
                      <a:pt x="82521" y="64048"/>
                      <a:pt x="64048" y="82521"/>
                      <a:pt x="41260" y="82521"/>
                    </a:cubicBezTo>
                    <a:cubicBezTo>
                      <a:pt x="18473" y="82521"/>
                      <a:pt x="0" y="64048"/>
                      <a:pt x="0" y="41260"/>
                    </a:cubicBezTo>
                    <a:cubicBezTo>
                      <a:pt x="0" y="18473"/>
                      <a:pt x="18473" y="0"/>
                      <a:pt x="41260" y="0"/>
                    </a:cubicBezTo>
                    <a:cubicBezTo>
                      <a:pt x="64048" y="0"/>
                      <a:pt x="82521" y="18473"/>
                      <a:pt x="82521" y="412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6" name="Google Shape;406;p28"/>
              <p:cNvSpPr/>
              <p:nvPr/>
            </p:nvSpPr>
            <p:spPr>
              <a:xfrm>
                <a:off x="6134543" y="347618"/>
                <a:ext cx="82520" cy="82520"/>
              </a:xfrm>
              <a:custGeom>
                <a:avLst/>
                <a:gdLst/>
                <a:ahLst/>
                <a:cxnLst/>
                <a:rect l="l" t="t" r="r" b="b"/>
                <a:pathLst>
                  <a:path w="82520" h="82520" extrusionOk="0">
                    <a:moveTo>
                      <a:pt x="82521" y="41260"/>
                    </a:moveTo>
                    <a:cubicBezTo>
                      <a:pt x="82521" y="63954"/>
                      <a:pt x="63954" y="82521"/>
                      <a:pt x="41260" y="82521"/>
                    </a:cubicBezTo>
                    <a:cubicBezTo>
                      <a:pt x="18567" y="82521"/>
                      <a:pt x="0" y="63954"/>
                      <a:pt x="0" y="41260"/>
                    </a:cubicBezTo>
                    <a:cubicBezTo>
                      <a:pt x="0" y="18567"/>
                      <a:pt x="18567" y="0"/>
                      <a:pt x="41260" y="0"/>
                    </a:cubicBezTo>
                    <a:cubicBezTo>
                      <a:pt x="63954" y="1031"/>
                      <a:pt x="82521" y="19599"/>
                      <a:pt x="82521" y="412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07" name="Google Shape;407;p28"/>
            <p:cNvSpPr/>
            <p:nvPr/>
          </p:nvSpPr>
          <p:spPr>
            <a:xfrm>
              <a:off x="6290301" y="1496720"/>
              <a:ext cx="47144" cy="84750"/>
            </a:xfrm>
            <a:custGeom>
              <a:avLst/>
              <a:gdLst/>
              <a:ahLst/>
              <a:cxnLst/>
              <a:rect l="l" t="t" r="r" b="b"/>
              <a:pathLst>
                <a:path w="47144" h="84750" extrusionOk="0">
                  <a:moveTo>
                    <a:pt x="16504" y="77363"/>
                  </a:moveTo>
                  <a:cubicBezTo>
                    <a:pt x="52607" y="107277"/>
                    <a:pt x="49513" y="38166"/>
                    <a:pt x="43324" y="15473"/>
                  </a:cubicBezTo>
                  <a:cubicBezTo>
                    <a:pt x="42292" y="8252"/>
                    <a:pt x="41260" y="4126"/>
                    <a:pt x="42292" y="0"/>
                  </a:cubicBezTo>
                  <a:cubicBezTo>
                    <a:pt x="27851" y="0"/>
                    <a:pt x="13410" y="0"/>
                    <a:pt x="0" y="1031"/>
                  </a:cubicBezTo>
                  <a:cubicBezTo>
                    <a:pt x="8252" y="13410"/>
                    <a:pt x="0" y="37134"/>
                    <a:pt x="16504" y="7736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8" name="Google Shape;408;p28"/>
            <p:cNvSpPr/>
            <p:nvPr/>
          </p:nvSpPr>
          <p:spPr>
            <a:xfrm>
              <a:off x="6198497" y="1498783"/>
              <a:ext cx="43655" cy="80457"/>
            </a:xfrm>
            <a:custGeom>
              <a:avLst/>
              <a:gdLst/>
              <a:ahLst/>
              <a:cxnLst/>
              <a:rect l="l" t="t" r="r" b="b"/>
              <a:pathLst>
                <a:path w="43655" h="80457" extrusionOk="0">
                  <a:moveTo>
                    <a:pt x="1032" y="9284"/>
                  </a:moveTo>
                  <a:cubicBezTo>
                    <a:pt x="2063" y="31977"/>
                    <a:pt x="1032" y="79426"/>
                    <a:pt x="27851" y="80458"/>
                  </a:cubicBezTo>
                  <a:cubicBezTo>
                    <a:pt x="59827" y="75300"/>
                    <a:pt x="31977" y="21662"/>
                    <a:pt x="40229" y="0"/>
                  </a:cubicBezTo>
                  <a:cubicBezTo>
                    <a:pt x="26819" y="0"/>
                    <a:pt x="13410" y="0"/>
                    <a:pt x="0" y="1031"/>
                  </a:cubicBezTo>
                  <a:cubicBezTo>
                    <a:pt x="1032" y="3095"/>
                    <a:pt x="1032" y="6189"/>
                    <a:pt x="1032" y="928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09" name="Google Shape;409;p28"/>
            <p:cNvSpPr/>
            <p:nvPr/>
          </p:nvSpPr>
          <p:spPr>
            <a:xfrm>
              <a:off x="5761136" y="1499815"/>
              <a:ext cx="44165" cy="76331"/>
            </a:xfrm>
            <a:custGeom>
              <a:avLst/>
              <a:gdLst/>
              <a:ahLst/>
              <a:cxnLst/>
              <a:rect l="l" t="t" r="r" b="b"/>
              <a:pathLst>
                <a:path w="44165" h="76331" extrusionOk="0">
                  <a:moveTo>
                    <a:pt x="0" y="8252"/>
                  </a:moveTo>
                  <a:cubicBezTo>
                    <a:pt x="1032" y="29914"/>
                    <a:pt x="0" y="75300"/>
                    <a:pt x="27851" y="76332"/>
                  </a:cubicBezTo>
                  <a:cubicBezTo>
                    <a:pt x="60859" y="71174"/>
                    <a:pt x="31977" y="20630"/>
                    <a:pt x="41260" y="0"/>
                  </a:cubicBezTo>
                  <a:cubicBezTo>
                    <a:pt x="27851" y="0"/>
                    <a:pt x="14441" y="0"/>
                    <a:pt x="1032" y="1032"/>
                  </a:cubicBezTo>
                  <a:cubicBezTo>
                    <a:pt x="0" y="2063"/>
                    <a:pt x="0" y="4126"/>
                    <a:pt x="0" y="825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0" name="Google Shape;410;p28"/>
            <p:cNvSpPr/>
            <p:nvPr/>
          </p:nvSpPr>
          <p:spPr>
            <a:xfrm>
              <a:off x="6381074" y="1496720"/>
              <a:ext cx="46014" cy="78415"/>
            </a:xfrm>
            <a:custGeom>
              <a:avLst/>
              <a:gdLst/>
              <a:ahLst/>
              <a:cxnLst/>
              <a:rect l="l" t="t" r="r" b="b"/>
              <a:pathLst>
                <a:path w="46014" h="78415" extrusionOk="0">
                  <a:moveTo>
                    <a:pt x="3094" y="20630"/>
                  </a:moveTo>
                  <a:cubicBezTo>
                    <a:pt x="4126" y="41260"/>
                    <a:pt x="5158" y="79426"/>
                    <a:pt x="31977" y="78395"/>
                  </a:cubicBezTo>
                  <a:cubicBezTo>
                    <a:pt x="50544" y="73237"/>
                    <a:pt x="46418" y="49512"/>
                    <a:pt x="43323" y="34040"/>
                  </a:cubicBezTo>
                  <a:cubicBezTo>
                    <a:pt x="42292" y="14441"/>
                    <a:pt x="41260" y="5158"/>
                    <a:pt x="43323" y="0"/>
                  </a:cubicBezTo>
                  <a:cubicBezTo>
                    <a:pt x="28882" y="0"/>
                    <a:pt x="14441" y="0"/>
                    <a:pt x="0" y="1031"/>
                  </a:cubicBezTo>
                  <a:cubicBezTo>
                    <a:pt x="2063" y="4126"/>
                    <a:pt x="2063" y="10315"/>
                    <a:pt x="3094" y="2063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1" name="Google Shape;411;p28"/>
            <p:cNvSpPr/>
            <p:nvPr/>
          </p:nvSpPr>
          <p:spPr>
            <a:xfrm>
              <a:off x="6569840" y="1493626"/>
              <a:ext cx="49512" cy="81017"/>
            </a:xfrm>
            <a:custGeom>
              <a:avLst/>
              <a:gdLst/>
              <a:ahLst/>
              <a:cxnLst/>
              <a:rect l="l" t="t" r="r" b="b"/>
              <a:pathLst>
                <a:path w="49512" h="81017" extrusionOk="0">
                  <a:moveTo>
                    <a:pt x="5158" y="28882"/>
                  </a:moveTo>
                  <a:cubicBezTo>
                    <a:pt x="6189" y="101088"/>
                    <a:pt x="59827" y="96962"/>
                    <a:pt x="45386" y="24756"/>
                  </a:cubicBezTo>
                  <a:cubicBezTo>
                    <a:pt x="41260" y="13410"/>
                    <a:pt x="44355" y="5158"/>
                    <a:pt x="49512" y="0"/>
                  </a:cubicBezTo>
                  <a:cubicBezTo>
                    <a:pt x="33008" y="0"/>
                    <a:pt x="16504" y="0"/>
                    <a:pt x="0" y="0"/>
                  </a:cubicBezTo>
                  <a:cubicBezTo>
                    <a:pt x="3094" y="5158"/>
                    <a:pt x="4126" y="12378"/>
                    <a:pt x="5158" y="2888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2" name="Google Shape;412;p28"/>
            <p:cNvSpPr/>
            <p:nvPr/>
          </p:nvSpPr>
          <p:spPr>
            <a:xfrm>
              <a:off x="6474941" y="1494657"/>
              <a:ext cx="48310" cy="83069"/>
            </a:xfrm>
            <a:custGeom>
              <a:avLst/>
              <a:gdLst/>
              <a:ahLst/>
              <a:cxnLst/>
              <a:rect l="l" t="t" r="r" b="b"/>
              <a:pathLst>
                <a:path w="48310" h="83069" extrusionOk="0">
                  <a:moveTo>
                    <a:pt x="3095" y="15473"/>
                  </a:moveTo>
                  <a:cubicBezTo>
                    <a:pt x="-2063" y="82521"/>
                    <a:pt x="64985" y="120687"/>
                    <a:pt x="44355" y="27851"/>
                  </a:cubicBezTo>
                  <a:cubicBezTo>
                    <a:pt x="42292" y="12378"/>
                    <a:pt x="41260" y="4126"/>
                    <a:pt x="44355" y="0"/>
                  </a:cubicBezTo>
                  <a:cubicBezTo>
                    <a:pt x="29914" y="0"/>
                    <a:pt x="14441" y="0"/>
                    <a:pt x="0" y="0"/>
                  </a:cubicBezTo>
                  <a:cubicBezTo>
                    <a:pt x="1032" y="4126"/>
                    <a:pt x="2063" y="8252"/>
                    <a:pt x="3095" y="1547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13" name="Google Shape;413;p28"/>
            <p:cNvGrpSpPr/>
            <p:nvPr/>
          </p:nvGrpSpPr>
          <p:grpSpPr>
            <a:xfrm>
              <a:off x="5744347" y="1492594"/>
              <a:ext cx="547658" cy="227448"/>
              <a:chOff x="5744347" y="1492594"/>
              <a:chExt cx="547658" cy="227448"/>
            </a:xfrm>
          </p:grpSpPr>
          <p:sp>
            <p:nvSpPr>
              <p:cNvPr id="414" name="Google Shape;414;p28"/>
              <p:cNvSpPr/>
              <p:nvPr/>
            </p:nvSpPr>
            <p:spPr>
              <a:xfrm>
                <a:off x="6074715" y="1492594"/>
                <a:ext cx="217290" cy="220307"/>
              </a:xfrm>
              <a:custGeom>
                <a:avLst/>
                <a:gdLst/>
                <a:ahLst/>
                <a:cxnLst/>
                <a:rect l="l" t="t" r="r" b="b"/>
                <a:pathLst>
                  <a:path w="217290" h="220307" extrusionOk="0">
                    <a:moveTo>
                      <a:pt x="215586" y="187735"/>
                    </a:moveTo>
                    <a:cubicBezTo>
                      <a:pt x="195987" y="110372"/>
                      <a:pt x="102119" y="141317"/>
                      <a:pt x="80458" y="111403"/>
                    </a:cubicBezTo>
                    <a:cubicBezTo>
                      <a:pt x="81489" y="80458"/>
                      <a:pt x="77363" y="36103"/>
                      <a:pt x="75300" y="5158"/>
                    </a:cubicBezTo>
                    <a:cubicBezTo>
                      <a:pt x="75300" y="3095"/>
                      <a:pt x="75300" y="2063"/>
                      <a:pt x="75300" y="0"/>
                    </a:cubicBezTo>
                    <a:cubicBezTo>
                      <a:pt x="50544" y="0"/>
                      <a:pt x="24756" y="1032"/>
                      <a:pt x="0" y="1032"/>
                    </a:cubicBezTo>
                    <a:cubicBezTo>
                      <a:pt x="0" y="2063"/>
                      <a:pt x="1032" y="4126"/>
                      <a:pt x="0" y="5158"/>
                    </a:cubicBezTo>
                    <a:cubicBezTo>
                      <a:pt x="5158" y="50544"/>
                      <a:pt x="-5158" y="179483"/>
                      <a:pt x="21662" y="219712"/>
                    </a:cubicBezTo>
                    <a:cubicBezTo>
                      <a:pt x="83552" y="217649"/>
                      <a:pt x="153695" y="221775"/>
                      <a:pt x="216617" y="219712"/>
                    </a:cubicBezTo>
                    <a:cubicBezTo>
                      <a:pt x="216617" y="209397"/>
                      <a:pt x="218680" y="198050"/>
                      <a:pt x="215586" y="1877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5" name="Google Shape;415;p28"/>
              <p:cNvSpPr/>
              <p:nvPr/>
            </p:nvSpPr>
            <p:spPr>
              <a:xfrm>
                <a:off x="5744347" y="1497752"/>
                <a:ext cx="210858" cy="222290"/>
              </a:xfrm>
              <a:custGeom>
                <a:avLst/>
                <a:gdLst/>
                <a:ahLst/>
                <a:cxnLst/>
                <a:rect l="l" t="t" r="r" b="b"/>
                <a:pathLst>
                  <a:path w="210858" h="222290" extrusionOk="0">
                    <a:moveTo>
                      <a:pt x="205556" y="220743"/>
                    </a:moveTo>
                    <a:cubicBezTo>
                      <a:pt x="224123" y="182577"/>
                      <a:pt x="186989" y="43323"/>
                      <a:pt x="199367" y="0"/>
                    </a:cubicBezTo>
                    <a:cubicBezTo>
                      <a:pt x="170484" y="1032"/>
                      <a:pt x="141602" y="1032"/>
                      <a:pt x="112720" y="2063"/>
                    </a:cubicBezTo>
                    <a:cubicBezTo>
                      <a:pt x="112720" y="4126"/>
                      <a:pt x="112720" y="6189"/>
                      <a:pt x="112720" y="8252"/>
                    </a:cubicBezTo>
                    <a:cubicBezTo>
                      <a:pt x="105499" y="38166"/>
                      <a:pt x="132318" y="134096"/>
                      <a:pt x="84869" y="123781"/>
                    </a:cubicBezTo>
                    <a:cubicBezTo>
                      <a:pt x="37420" y="124813"/>
                      <a:pt x="-3841" y="172262"/>
                      <a:pt x="285" y="218680"/>
                    </a:cubicBezTo>
                    <a:cubicBezTo>
                      <a:pt x="285" y="219712"/>
                      <a:pt x="285" y="219712"/>
                      <a:pt x="285" y="220743"/>
                    </a:cubicBezTo>
                    <a:cubicBezTo>
                      <a:pt x="69396" y="222806"/>
                      <a:pt x="137476" y="222806"/>
                      <a:pt x="205556" y="22074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16" name="Google Shape;416;p28"/>
            <p:cNvSpPr/>
            <p:nvPr/>
          </p:nvSpPr>
          <p:spPr>
            <a:xfrm>
              <a:off x="5331520" y="1506004"/>
              <a:ext cx="42598" cy="73237"/>
            </a:xfrm>
            <a:custGeom>
              <a:avLst/>
              <a:gdLst/>
              <a:ahLst/>
              <a:cxnLst/>
              <a:rect l="l" t="t" r="r" b="b"/>
              <a:pathLst>
                <a:path w="42598" h="73237" extrusionOk="0">
                  <a:moveTo>
                    <a:pt x="508" y="2063"/>
                  </a:moveTo>
                  <a:cubicBezTo>
                    <a:pt x="2571" y="23725"/>
                    <a:pt x="-9807" y="71174"/>
                    <a:pt x="25264" y="73237"/>
                  </a:cubicBezTo>
                  <a:cubicBezTo>
                    <a:pt x="55178" y="70143"/>
                    <a:pt x="36611" y="23725"/>
                    <a:pt x="39705" y="0"/>
                  </a:cubicBezTo>
                  <a:cubicBezTo>
                    <a:pt x="27327" y="1032"/>
                    <a:pt x="13918" y="1032"/>
                    <a:pt x="508" y="2063"/>
                  </a:cubicBezTo>
                  <a:cubicBezTo>
                    <a:pt x="508" y="2063"/>
                    <a:pt x="508" y="2063"/>
                    <a:pt x="508" y="20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7" name="Google Shape;417;p28"/>
            <p:cNvSpPr/>
            <p:nvPr/>
          </p:nvSpPr>
          <p:spPr>
            <a:xfrm>
              <a:off x="5325710" y="719993"/>
              <a:ext cx="521041" cy="788074"/>
            </a:xfrm>
            <a:custGeom>
              <a:avLst/>
              <a:gdLst/>
              <a:ahLst/>
              <a:cxnLst/>
              <a:rect l="l" t="t" r="r" b="b"/>
              <a:pathLst>
                <a:path w="521041" h="788074" extrusionOk="0">
                  <a:moveTo>
                    <a:pt x="2192" y="715868"/>
                  </a:moveTo>
                  <a:cubicBezTo>
                    <a:pt x="-2966" y="740625"/>
                    <a:pt x="2192" y="764349"/>
                    <a:pt x="5286" y="788074"/>
                  </a:cubicBezTo>
                  <a:cubicBezTo>
                    <a:pt x="38295" y="788074"/>
                    <a:pt x="70271" y="788074"/>
                    <a:pt x="103280" y="788074"/>
                  </a:cubicBezTo>
                  <a:cubicBezTo>
                    <a:pt x="149698" y="518850"/>
                    <a:pt x="170328" y="243436"/>
                    <a:pt x="416859" y="67048"/>
                  </a:cubicBezTo>
                  <a:cubicBezTo>
                    <a:pt x="450899" y="42292"/>
                    <a:pt x="484939" y="19599"/>
                    <a:pt x="521041" y="0"/>
                  </a:cubicBezTo>
                  <a:cubicBezTo>
                    <a:pt x="228092" y="69111"/>
                    <a:pt x="-6061" y="405384"/>
                    <a:pt x="2192" y="71586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8" name="Google Shape;418;p28"/>
            <p:cNvSpPr/>
            <p:nvPr/>
          </p:nvSpPr>
          <p:spPr>
            <a:xfrm>
              <a:off x="5428990" y="706583"/>
              <a:ext cx="1274225" cy="801483"/>
            </a:xfrm>
            <a:custGeom>
              <a:avLst/>
              <a:gdLst/>
              <a:ahLst/>
              <a:cxnLst/>
              <a:rect l="l" t="t" r="r" b="b"/>
              <a:pathLst>
                <a:path w="1274225" h="801483" extrusionOk="0">
                  <a:moveTo>
                    <a:pt x="0" y="801484"/>
                  </a:moveTo>
                  <a:cubicBezTo>
                    <a:pt x="424983" y="800452"/>
                    <a:pt x="850996" y="797358"/>
                    <a:pt x="1271853" y="789106"/>
                  </a:cubicBezTo>
                  <a:cubicBezTo>
                    <a:pt x="1303829" y="372375"/>
                    <a:pt x="1008818" y="0"/>
                    <a:pt x="612717" y="0"/>
                  </a:cubicBezTo>
                  <a:cubicBezTo>
                    <a:pt x="583835" y="0"/>
                    <a:pt x="554953" y="0"/>
                    <a:pt x="526070" y="0"/>
                  </a:cubicBezTo>
                  <a:cubicBezTo>
                    <a:pt x="488936" y="0"/>
                    <a:pt x="452833" y="5158"/>
                    <a:pt x="417762" y="13410"/>
                  </a:cubicBezTo>
                  <a:cubicBezTo>
                    <a:pt x="381659" y="33008"/>
                    <a:pt x="347619" y="54670"/>
                    <a:pt x="313579" y="80458"/>
                  </a:cubicBezTo>
                  <a:cubicBezTo>
                    <a:pt x="66017" y="256846"/>
                    <a:pt x="45386" y="532259"/>
                    <a:pt x="0" y="80148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19" name="Google Shape;419;p28"/>
            <p:cNvSpPr/>
            <p:nvPr/>
          </p:nvSpPr>
          <p:spPr>
            <a:xfrm>
              <a:off x="6651330" y="1493626"/>
              <a:ext cx="48481" cy="77395"/>
            </a:xfrm>
            <a:custGeom>
              <a:avLst/>
              <a:gdLst/>
              <a:ahLst/>
              <a:cxnLst/>
              <a:rect l="l" t="t" r="r" b="b"/>
              <a:pathLst>
                <a:path w="48481" h="77395" extrusionOk="0">
                  <a:moveTo>
                    <a:pt x="48481" y="0"/>
                  </a:moveTo>
                  <a:cubicBezTo>
                    <a:pt x="31977" y="0"/>
                    <a:pt x="16504" y="0"/>
                    <a:pt x="0" y="0"/>
                  </a:cubicBezTo>
                  <a:cubicBezTo>
                    <a:pt x="3095" y="3095"/>
                    <a:pt x="5158" y="7221"/>
                    <a:pt x="5158" y="12378"/>
                  </a:cubicBezTo>
                  <a:cubicBezTo>
                    <a:pt x="8252" y="33008"/>
                    <a:pt x="-4126" y="70143"/>
                    <a:pt x="21662" y="77363"/>
                  </a:cubicBezTo>
                  <a:cubicBezTo>
                    <a:pt x="39198" y="78395"/>
                    <a:pt x="44355" y="54670"/>
                    <a:pt x="43324" y="40229"/>
                  </a:cubicBezTo>
                  <a:cubicBezTo>
                    <a:pt x="45386" y="27851"/>
                    <a:pt x="47450" y="13410"/>
                    <a:pt x="48481"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0" name="Google Shape;420;p28"/>
            <p:cNvSpPr/>
            <p:nvPr/>
          </p:nvSpPr>
          <p:spPr>
            <a:xfrm>
              <a:off x="5679484" y="1498783"/>
              <a:ext cx="42454" cy="84643"/>
            </a:xfrm>
            <a:custGeom>
              <a:avLst/>
              <a:gdLst/>
              <a:ahLst/>
              <a:cxnLst/>
              <a:rect l="l" t="t" r="r" b="b"/>
              <a:pathLst>
                <a:path w="42454" h="84643" extrusionOk="0">
                  <a:moveTo>
                    <a:pt x="1194" y="3095"/>
                  </a:moveTo>
                  <a:cubicBezTo>
                    <a:pt x="4289" y="25788"/>
                    <a:pt x="-11184" y="76332"/>
                    <a:pt x="19761" y="84584"/>
                  </a:cubicBezTo>
                  <a:cubicBezTo>
                    <a:pt x="31108" y="85615"/>
                    <a:pt x="39360" y="73237"/>
                    <a:pt x="40392" y="56733"/>
                  </a:cubicBezTo>
                  <a:cubicBezTo>
                    <a:pt x="44518" y="43323"/>
                    <a:pt x="36266" y="15473"/>
                    <a:pt x="42454" y="0"/>
                  </a:cubicBezTo>
                  <a:cubicBezTo>
                    <a:pt x="29045" y="0"/>
                    <a:pt x="15635" y="1031"/>
                    <a:pt x="1194" y="1031"/>
                  </a:cubicBezTo>
                  <a:cubicBezTo>
                    <a:pt x="1194" y="2063"/>
                    <a:pt x="1194" y="2063"/>
                    <a:pt x="1194" y="309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1" name="Google Shape;421;p28"/>
            <p:cNvSpPr/>
            <p:nvPr/>
          </p:nvSpPr>
          <p:spPr>
            <a:xfrm>
              <a:off x="5599760" y="1500846"/>
              <a:ext cx="43690" cy="84389"/>
            </a:xfrm>
            <a:custGeom>
              <a:avLst/>
              <a:gdLst/>
              <a:ahLst/>
              <a:cxnLst/>
              <a:rect l="l" t="t" r="r" b="b"/>
              <a:pathLst>
                <a:path w="43690" h="84389" extrusionOk="0">
                  <a:moveTo>
                    <a:pt x="460" y="26819"/>
                  </a:moveTo>
                  <a:cubicBezTo>
                    <a:pt x="460" y="42292"/>
                    <a:pt x="-5729" y="94899"/>
                    <a:pt x="27280" y="82521"/>
                  </a:cubicBezTo>
                  <a:cubicBezTo>
                    <a:pt x="52036" y="73237"/>
                    <a:pt x="41721" y="27851"/>
                    <a:pt x="40689" y="9284"/>
                  </a:cubicBezTo>
                  <a:cubicBezTo>
                    <a:pt x="40689" y="5158"/>
                    <a:pt x="40689" y="2063"/>
                    <a:pt x="40689" y="0"/>
                  </a:cubicBezTo>
                  <a:cubicBezTo>
                    <a:pt x="27280" y="0"/>
                    <a:pt x="13870" y="1032"/>
                    <a:pt x="460" y="1032"/>
                  </a:cubicBezTo>
                  <a:cubicBezTo>
                    <a:pt x="460" y="6189"/>
                    <a:pt x="-571" y="14441"/>
                    <a:pt x="460" y="2681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2" name="Google Shape;422;p28"/>
            <p:cNvSpPr/>
            <p:nvPr/>
          </p:nvSpPr>
          <p:spPr>
            <a:xfrm>
              <a:off x="5410409" y="1503941"/>
              <a:ext cx="43336" cy="76331"/>
            </a:xfrm>
            <a:custGeom>
              <a:avLst/>
              <a:gdLst/>
              <a:ahLst/>
              <a:cxnLst/>
              <a:rect l="l" t="t" r="r" b="b"/>
              <a:pathLst>
                <a:path w="43336" h="76331" extrusionOk="0">
                  <a:moveTo>
                    <a:pt x="2076" y="8252"/>
                  </a:moveTo>
                  <a:cubicBezTo>
                    <a:pt x="6203" y="28882"/>
                    <a:pt x="-13396" y="73237"/>
                    <a:pt x="19612" y="76332"/>
                  </a:cubicBezTo>
                  <a:cubicBezTo>
                    <a:pt x="30959" y="76332"/>
                    <a:pt x="39211" y="70143"/>
                    <a:pt x="39211" y="58796"/>
                  </a:cubicBezTo>
                  <a:cubicBezTo>
                    <a:pt x="40242" y="43323"/>
                    <a:pt x="43337" y="27851"/>
                    <a:pt x="43337" y="12378"/>
                  </a:cubicBezTo>
                  <a:cubicBezTo>
                    <a:pt x="42305" y="7221"/>
                    <a:pt x="43337" y="3095"/>
                    <a:pt x="43337" y="0"/>
                  </a:cubicBezTo>
                  <a:cubicBezTo>
                    <a:pt x="29927" y="0"/>
                    <a:pt x="16518" y="1031"/>
                    <a:pt x="2076" y="1031"/>
                  </a:cubicBezTo>
                  <a:cubicBezTo>
                    <a:pt x="3108" y="4126"/>
                    <a:pt x="3108" y="5158"/>
                    <a:pt x="2076" y="8252"/>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3" name="Google Shape;423;p28"/>
            <p:cNvSpPr/>
            <p:nvPr/>
          </p:nvSpPr>
          <p:spPr>
            <a:xfrm>
              <a:off x="5495006" y="1502909"/>
              <a:ext cx="46417" cy="82778"/>
            </a:xfrm>
            <a:custGeom>
              <a:avLst/>
              <a:gdLst/>
              <a:ahLst/>
              <a:cxnLst/>
              <a:rect l="l" t="t" r="r" b="b"/>
              <a:pathLst>
                <a:path w="46417" h="82778" extrusionOk="0">
                  <a:moveTo>
                    <a:pt x="3095" y="64985"/>
                  </a:moveTo>
                  <a:cubicBezTo>
                    <a:pt x="4126" y="88710"/>
                    <a:pt x="40229" y="88710"/>
                    <a:pt x="41260" y="64985"/>
                  </a:cubicBezTo>
                  <a:cubicBezTo>
                    <a:pt x="48481" y="46418"/>
                    <a:pt x="36103" y="14441"/>
                    <a:pt x="46418" y="0"/>
                  </a:cubicBezTo>
                  <a:cubicBezTo>
                    <a:pt x="30945" y="0"/>
                    <a:pt x="15473" y="1032"/>
                    <a:pt x="0" y="1032"/>
                  </a:cubicBezTo>
                  <a:cubicBezTo>
                    <a:pt x="10315" y="14441"/>
                    <a:pt x="-3094" y="49513"/>
                    <a:pt x="3095" y="6498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24" name="Google Shape;424;p28"/>
            <p:cNvGrpSpPr/>
            <p:nvPr/>
          </p:nvGrpSpPr>
          <p:grpSpPr>
            <a:xfrm>
              <a:off x="5621882" y="856152"/>
              <a:ext cx="352776" cy="379595"/>
              <a:chOff x="5621882" y="856152"/>
              <a:chExt cx="352776" cy="379595"/>
            </a:xfrm>
          </p:grpSpPr>
          <p:sp>
            <p:nvSpPr>
              <p:cNvPr id="425" name="Google Shape;425;p28"/>
              <p:cNvSpPr/>
              <p:nvPr/>
            </p:nvSpPr>
            <p:spPr>
              <a:xfrm>
                <a:off x="5621882" y="856152"/>
                <a:ext cx="352776" cy="379595"/>
              </a:xfrm>
              <a:custGeom>
                <a:avLst/>
                <a:gdLst/>
                <a:ahLst/>
                <a:cxnLst/>
                <a:rect l="l" t="t" r="r" b="b"/>
                <a:pathLst>
                  <a:path w="352776" h="379595" extrusionOk="0">
                    <a:moveTo>
                      <a:pt x="352777" y="189798"/>
                    </a:moveTo>
                    <a:cubicBezTo>
                      <a:pt x="352777" y="294621"/>
                      <a:pt x="273805" y="379596"/>
                      <a:pt x="176388" y="379596"/>
                    </a:cubicBezTo>
                    <a:cubicBezTo>
                      <a:pt x="78972" y="379596"/>
                      <a:pt x="0" y="294621"/>
                      <a:pt x="0" y="189798"/>
                    </a:cubicBezTo>
                    <a:cubicBezTo>
                      <a:pt x="0" y="84975"/>
                      <a:pt x="78972" y="0"/>
                      <a:pt x="176388" y="0"/>
                    </a:cubicBezTo>
                    <a:cubicBezTo>
                      <a:pt x="273805" y="0"/>
                      <a:pt x="352777" y="84975"/>
                      <a:pt x="352777" y="189798"/>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6" name="Google Shape;426;p28"/>
              <p:cNvSpPr/>
              <p:nvPr/>
            </p:nvSpPr>
            <p:spPr>
              <a:xfrm>
                <a:off x="5659017" y="896381"/>
                <a:ext cx="278507" cy="299138"/>
              </a:xfrm>
              <a:custGeom>
                <a:avLst/>
                <a:gdLst/>
                <a:ahLst/>
                <a:cxnLst/>
                <a:rect l="l" t="t" r="r" b="b"/>
                <a:pathLst>
                  <a:path w="278507" h="299138" extrusionOk="0">
                    <a:moveTo>
                      <a:pt x="278508" y="149569"/>
                    </a:moveTo>
                    <a:cubicBezTo>
                      <a:pt x="278508" y="232174"/>
                      <a:pt x="216162" y="299138"/>
                      <a:pt x="139254" y="299138"/>
                    </a:cubicBezTo>
                    <a:cubicBezTo>
                      <a:pt x="62346" y="299138"/>
                      <a:pt x="0" y="232174"/>
                      <a:pt x="0" y="149569"/>
                    </a:cubicBezTo>
                    <a:cubicBezTo>
                      <a:pt x="0" y="66964"/>
                      <a:pt x="62346" y="0"/>
                      <a:pt x="139254" y="0"/>
                    </a:cubicBezTo>
                    <a:cubicBezTo>
                      <a:pt x="216162" y="0"/>
                      <a:pt x="278508" y="66964"/>
                      <a:pt x="278508" y="149569"/>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7" name="Google Shape;427;p28"/>
              <p:cNvSpPr/>
              <p:nvPr/>
            </p:nvSpPr>
            <p:spPr>
              <a:xfrm>
                <a:off x="5667269" y="945894"/>
                <a:ext cx="222806" cy="237247"/>
              </a:xfrm>
              <a:custGeom>
                <a:avLst/>
                <a:gdLst/>
                <a:ahLst/>
                <a:cxnLst/>
                <a:rect l="l" t="t" r="r" b="b"/>
                <a:pathLst>
                  <a:path w="222806" h="237247" extrusionOk="0">
                    <a:moveTo>
                      <a:pt x="198050" y="44355"/>
                    </a:moveTo>
                    <a:cubicBezTo>
                      <a:pt x="177420" y="17536"/>
                      <a:pt x="146475" y="0"/>
                      <a:pt x="111403" y="0"/>
                    </a:cubicBezTo>
                    <a:cubicBezTo>
                      <a:pt x="49512" y="0"/>
                      <a:pt x="0" y="52607"/>
                      <a:pt x="0" y="118624"/>
                    </a:cubicBezTo>
                    <a:cubicBezTo>
                      <a:pt x="0" y="184640"/>
                      <a:pt x="50544" y="237247"/>
                      <a:pt x="111403" y="237247"/>
                    </a:cubicBezTo>
                    <a:cubicBezTo>
                      <a:pt x="173294" y="237247"/>
                      <a:pt x="222806" y="184640"/>
                      <a:pt x="222806" y="118624"/>
                    </a:cubicBezTo>
                    <a:cubicBezTo>
                      <a:pt x="222806" y="110372"/>
                      <a:pt x="221775" y="101088"/>
                      <a:pt x="219712" y="92836"/>
                    </a:cubicBezTo>
                    <a:cubicBezTo>
                      <a:pt x="181546" y="90773"/>
                      <a:pt x="143380" y="84584"/>
                      <a:pt x="103151" y="81489"/>
                    </a:cubicBezTo>
                    <a:cubicBezTo>
                      <a:pt x="137191" y="69111"/>
                      <a:pt x="167105" y="56733"/>
                      <a:pt x="198050" y="4435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28" name="Google Shape;428;p28"/>
            <p:cNvGrpSpPr/>
            <p:nvPr/>
          </p:nvGrpSpPr>
          <p:grpSpPr>
            <a:xfrm>
              <a:off x="6022108" y="856152"/>
              <a:ext cx="352776" cy="379595"/>
              <a:chOff x="6022108" y="856152"/>
              <a:chExt cx="352776" cy="379595"/>
            </a:xfrm>
          </p:grpSpPr>
          <p:sp>
            <p:nvSpPr>
              <p:cNvPr id="429" name="Google Shape;429;p28"/>
              <p:cNvSpPr/>
              <p:nvPr/>
            </p:nvSpPr>
            <p:spPr>
              <a:xfrm>
                <a:off x="6022108" y="856152"/>
                <a:ext cx="352776" cy="379595"/>
              </a:xfrm>
              <a:custGeom>
                <a:avLst/>
                <a:gdLst/>
                <a:ahLst/>
                <a:cxnLst/>
                <a:rect l="l" t="t" r="r" b="b"/>
                <a:pathLst>
                  <a:path w="352776" h="379595" extrusionOk="0">
                    <a:moveTo>
                      <a:pt x="352777" y="189798"/>
                    </a:moveTo>
                    <a:cubicBezTo>
                      <a:pt x="352777" y="294621"/>
                      <a:pt x="273805" y="379596"/>
                      <a:pt x="176388" y="379596"/>
                    </a:cubicBezTo>
                    <a:cubicBezTo>
                      <a:pt x="78972" y="379596"/>
                      <a:pt x="0" y="294621"/>
                      <a:pt x="0" y="189798"/>
                    </a:cubicBezTo>
                    <a:cubicBezTo>
                      <a:pt x="0" y="84975"/>
                      <a:pt x="78972" y="0"/>
                      <a:pt x="176388" y="0"/>
                    </a:cubicBezTo>
                    <a:cubicBezTo>
                      <a:pt x="273805" y="0"/>
                      <a:pt x="352777" y="84975"/>
                      <a:pt x="352777" y="189798"/>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0" name="Google Shape;430;p28"/>
              <p:cNvSpPr/>
              <p:nvPr/>
            </p:nvSpPr>
            <p:spPr>
              <a:xfrm>
                <a:off x="6059243" y="896381"/>
                <a:ext cx="278507" cy="299138"/>
              </a:xfrm>
              <a:custGeom>
                <a:avLst/>
                <a:gdLst/>
                <a:ahLst/>
                <a:cxnLst/>
                <a:rect l="l" t="t" r="r" b="b"/>
                <a:pathLst>
                  <a:path w="278507" h="299138" extrusionOk="0">
                    <a:moveTo>
                      <a:pt x="278508" y="149569"/>
                    </a:moveTo>
                    <a:cubicBezTo>
                      <a:pt x="278508" y="232174"/>
                      <a:pt x="216162" y="299138"/>
                      <a:pt x="139254" y="299138"/>
                    </a:cubicBezTo>
                    <a:cubicBezTo>
                      <a:pt x="62346" y="299138"/>
                      <a:pt x="0" y="232174"/>
                      <a:pt x="0" y="149569"/>
                    </a:cubicBezTo>
                    <a:cubicBezTo>
                      <a:pt x="0" y="66964"/>
                      <a:pt x="62346" y="0"/>
                      <a:pt x="139254" y="0"/>
                    </a:cubicBezTo>
                    <a:cubicBezTo>
                      <a:pt x="216162" y="0"/>
                      <a:pt x="278508" y="66964"/>
                      <a:pt x="278508" y="149569"/>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1" name="Google Shape;431;p28"/>
              <p:cNvSpPr/>
              <p:nvPr/>
            </p:nvSpPr>
            <p:spPr>
              <a:xfrm>
                <a:off x="6067495" y="945894"/>
                <a:ext cx="222806" cy="237247"/>
              </a:xfrm>
              <a:custGeom>
                <a:avLst/>
                <a:gdLst/>
                <a:ahLst/>
                <a:cxnLst/>
                <a:rect l="l" t="t" r="r" b="b"/>
                <a:pathLst>
                  <a:path w="222806" h="237247" extrusionOk="0">
                    <a:moveTo>
                      <a:pt x="198050" y="44355"/>
                    </a:moveTo>
                    <a:cubicBezTo>
                      <a:pt x="177420" y="17536"/>
                      <a:pt x="146475" y="0"/>
                      <a:pt x="111403" y="0"/>
                    </a:cubicBezTo>
                    <a:cubicBezTo>
                      <a:pt x="49513" y="0"/>
                      <a:pt x="0" y="52607"/>
                      <a:pt x="0" y="118624"/>
                    </a:cubicBezTo>
                    <a:cubicBezTo>
                      <a:pt x="0" y="184640"/>
                      <a:pt x="49513" y="237247"/>
                      <a:pt x="111403" y="237247"/>
                    </a:cubicBezTo>
                    <a:cubicBezTo>
                      <a:pt x="173294" y="237247"/>
                      <a:pt x="222806" y="184640"/>
                      <a:pt x="222806" y="118624"/>
                    </a:cubicBezTo>
                    <a:cubicBezTo>
                      <a:pt x="222806" y="110372"/>
                      <a:pt x="221775" y="101088"/>
                      <a:pt x="219712" y="92836"/>
                    </a:cubicBezTo>
                    <a:cubicBezTo>
                      <a:pt x="181546" y="90773"/>
                      <a:pt x="143380" y="84584"/>
                      <a:pt x="103151" y="81489"/>
                    </a:cubicBezTo>
                    <a:cubicBezTo>
                      <a:pt x="137191" y="69111"/>
                      <a:pt x="167105" y="56733"/>
                      <a:pt x="198050" y="4435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32" name="Google Shape;432;p28"/>
            <p:cNvGrpSpPr/>
            <p:nvPr/>
          </p:nvGrpSpPr>
          <p:grpSpPr>
            <a:xfrm>
              <a:off x="5777044" y="1283094"/>
              <a:ext cx="437535" cy="174428"/>
              <a:chOff x="5777044" y="1283094"/>
              <a:chExt cx="437535" cy="174428"/>
            </a:xfrm>
          </p:grpSpPr>
          <p:sp>
            <p:nvSpPr>
              <p:cNvPr id="433" name="Google Shape;433;p28"/>
              <p:cNvSpPr/>
              <p:nvPr/>
            </p:nvSpPr>
            <p:spPr>
              <a:xfrm>
                <a:off x="5777044" y="1283094"/>
                <a:ext cx="437535" cy="174428"/>
              </a:xfrm>
              <a:custGeom>
                <a:avLst/>
                <a:gdLst/>
                <a:ahLst/>
                <a:cxnLst/>
                <a:rect l="l" t="t" r="r" b="b"/>
                <a:pathLst>
                  <a:path w="437535" h="174428" extrusionOk="0">
                    <a:moveTo>
                      <a:pt x="420421" y="6292"/>
                    </a:moveTo>
                    <a:cubicBezTo>
                      <a:pt x="402885" y="-5054"/>
                      <a:pt x="378129" y="-928"/>
                      <a:pt x="366782" y="17639"/>
                    </a:cubicBezTo>
                    <a:cubicBezTo>
                      <a:pt x="348215" y="45490"/>
                      <a:pt x="325522" y="65089"/>
                      <a:pt x="300765" y="77467"/>
                    </a:cubicBezTo>
                    <a:cubicBezTo>
                      <a:pt x="276009" y="89845"/>
                      <a:pt x="249190" y="96034"/>
                      <a:pt x="221339" y="96034"/>
                    </a:cubicBezTo>
                    <a:cubicBezTo>
                      <a:pt x="189362" y="96034"/>
                      <a:pt x="156354" y="87782"/>
                      <a:pt x="130566" y="74372"/>
                    </a:cubicBezTo>
                    <a:cubicBezTo>
                      <a:pt x="103747" y="60963"/>
                      <a:pt x="84148" y="41364"/>
                      <a:pt x="72802" y="21765"/>
                    </a:cubicBezTo>
                    <a:cubicBezTo>
                      <a:pt x="62487" y="3198"/>
                      <a:pt x="38762" y="-4023"/>
                      <a:pt x="20195" y="6292"/>
                    </a:cubicBezTo>
                    <a:cubicBezTo>
                      <a:pt x="1627" y="16608"/>
                      <a:pt x="-5593" y="40332"/>
                      <a:pt x="4722" y="58900"/>
                    </a:cubicBezTo>
                    <a:lnTo>
                      <a:pt x="4722" y="58900"/>
                    </a:lnTo>
                    <a:cubicBezTo>
                      <a:pt x="24321" y="95002"/>
                      <a:pt x="57329" y="123885"/>
                      <a:pt x="94463" y="143483"/>
                    </a:cubicBezTo>
                    <a:cubicBezTo>
                      <a:pt x="132629" y="163082"/>
                      <a:pt x="175953" y="174429"/>
                      <a:pt x="221339" y="174429"/>
                    </a:cubicBezTo>
                    <a:cubicBezTo>
                      <a:pt x="259505" y="174429"/>
                      <a:pt x="298703" y="166177"/>
                      <a:pt x="334805" y="148641"/>
                    </a:cubicBezTo>
                    <a:cubicBezTo>
                      <a:pt x="370908" y="130074"/>
                      <a:pt x="404948" y="102223"/>
                      <a:pt x="430736" y="63026"/>
                    </a:cubicBezTo>
                    <a:cubicBezTo>
                      <a:pt x="443114" y="42395"/>
                      <a:pt x="437956" y="18671"/>
                      <a:pt x="420421" y="6292"/>
                    </a:cubicBezTo>
                    <a:close/>
                  </a:path>
                </a:pathLst>
              </a:custGeom>
              <a:solidFill>
                <a:schemeClr val="accent3"/>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4" name="Google Shape;434;p28"/>
              <p:cNvSpPr/>
              <p:nvPr/>
            </p:nvSpPr>
            <p:spPr>
              <a:xfrm>
                <a:off x="5815806" y="1321364"/>
                <a:ext cx="359997" cy="95072"/>
              </a:xfrm>
              <a:custGeom>
                <a:avLst/>
                <a:gdLst/>
                <a:ahLst/>
                <a:cxnLst/>
                <a:rect l="l" t="t" r="r" b="b"/>
                <a:pathLst>
                  <a:path w="359997" h="95072" extrusionOk="0">
                    <a:moveTo>
                      <a:pt x="0" y="0"/>
                    </a:moveTo>
                    <a:cubicBezTo>
                      <a:pt x="56733" y="104182"/>
                      <a:pt x="262004" y="147506"/>
                      <a:pt x="359997"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grpSp>
        <p:nvGrpSpPr>
          <p:cNvPr id="435" name="Google Shape;435;p28"/>
          <p:cNvGrpSpPr/>
          <p:nvPr/>
        </p:nvGrpSpPr>
        <p:grpSpPr>
          <a:xfrm>
            <a:off x="2421690" y="2423599"/>
            <a:ext cx="1039427" cy="2441105"/>
            <a:chOff x="2421105" y="2424048"/>
            <a:chExt cx="1039427" cy="2441105"/>
          </a:xfrm>
        </p:grpSpPr>
        <p:sp>
          <p:nvSpPr>
            <p:cNvPr id="436" name="Google Shape;436;p28"/>
            <p:cNvSpPr/>
            <p:nvPr/>
          </p:nvSpPr>
          <p:spPr>
            <a:xfrm>
              <a:off x="2567579" y="2613846"/>
              <a:ext cx="151632" cy="323894"/>
            </a:xfrm>
            <a:custGeom>
              <a:avLst/>
              <a:gdLst/>
              <a:ahLst/>
              <a:cxnLst/>
              <a:rect l="l" t="t" r="r" b="b"/>
              <a:pathLst>
                <a:path w="151632" h="323894" extrusionOk="0">
                  <a:moveTo>
                    <a:pt x="2063" y="0"/>
                  </a:moveTo>
                  <a:cubicBezTo>
                    <a:pt x="1031" y="15473"/>
                    <a:pt x="0" y="29914"/>
                    <a:pt x="0" y="44355"/>
                  </a:cubicBezTo>
                  <a:cubicBezTo>
                    <a:pt x="0" y="140286"/>
                    <a:pt x="25788" y="210428"/>
                    <a:pt x="53639" y="255815"/>
                  </a:cubicBezTo>
                  <a:cubicBezTo>
                    <a:pt x="80458" y="301201"/>
                    <a:pt x="108309" y="321831"/>
                    <a:pt x="110372" y="323894"/>
                  </a:cubicBezTo>
                  <a:lnTo>
                    <a:pt x="149569" y="271287"/>
                  </a:lnTo>
                  <a:lnTo>
                    <a:pt x="141317" y="282634"/>
                  </a:lnTo>
                  <a:lnTo>
                    <a:pt x="150601" y="271287"/>
                  </a:lnTo>
                  <a:lnTo>
                    <a:pt x="150601" y="271287"/>
                  </a:lnTo>
                  <a:lnTo>
                    <a:pt x="142349" y="282634"/>
                  </a:lnTo>
                  <a:lnTo>
                    <a:pt x="151632" y="271287"/>
                  </a:lnTo>
                  <a:cubicBezTo>
                    <a:pt x="151632" y="271287"/>
                    <a:pt x="129970" y="254783"/>
                    <a:pt x="109340" y="218680"/>
                  </a:cubicBezTo>
                  <a:cubicBezTo>
                    <a:pt x="88710" y="182578"/>
                    <a:pt x="67048" y="125844"/>
                    <a:pt x="67048" y="44355"/>
                  </a:cubicBezTo>
                  <a:cubicBezTo>
                    <a:pt x="67048" y="31977"/>
                    <a:pt x="67048" y="18567"/>
                    <a:pt x="69111" y="5158"/>
                  </a:cubicBezTo>
                  <a:lnTo>
                    <a:pt x="2063" y="0"/>
                  </a:lnTo>
                  <a:lnTo>
                    <a:pt x="2063"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37" name="Google Shape;437;p28"/>
            <p:cNvSpPr/>
            <p:nvPr/>
          </p:nvSpPr>
          <p:spPr>
            <a:xfrm>
              <a:off x="2825457" y="2613846"/>
              <a:ext cx="151632" cy="323894"/>
            </a:xfrm>
            <a:custGeom>
              <a:avLst/>
              <a:gdLst/>
              <a:ahLst/>
              <a:cxnLst/>
              <a:rect l="l" t="t" r="r" b="b"/>
              <a:pathLst>
                <a:path w="151632" h="323894" extrusionOk="0">
                  <a:moveTo>
                    <a:pt x="149569" y="0"/>
                  </a:moveTo>
                  <a:cubicBezTo>
                    <a:pt x="150601" y="15473"/>
                    <a:pt x="151632" y="29914"/>
                    <a:pt x="151632" y="44355"/>
                  </a:cubicBezTo>
                  <a:cubicBezTo>
                    <a:pt x="151632" y="140286"/>
                    <a:pt x="125844" y="210428"/>
                    <a:pt x="97994" y="255815"/>
                  </a:cubicBezTo>
                  <a:cubicBezTo>
                    <a:pt x="71174" y="301201"/>
                    <a:pt x="43323" y="321831"/>
                    <a:pt x="41260" y="323894"/>
                  </a:cubicBezTo>
                  <a:lnTo>
                    <a:pt x="2063" y="271287"/>
                  </a:lnTo>
                  <a:lnTo>
                    <a:pt x="10315" y="282634"/>
                  </a:lnTo>
                  <a:lnTo>
                    <a:pt x="1031" y="271287"/>
                  </a:lnTo>
                  <a:lnTo>
                    <a:pt x="1031" y="271287"/>
                  </a:lnTo>
                  <a:lnTo>
                    <a:pt x="9284" y="282634"/>
                  </a:lnTo>
                  <a:lnTo>
                    <a:pt x="0" y="271287"/>
                  </a:lnTo>
                  <a:cubicBezTo>
                    <a:pt x="0" y="271287"/>
                    <a:pt x="21662" y="254783"/>
                    <a:pt x="42292" y="218680"/>
                  </a:cubicBezTo>
                  <a:cubicBezTo>
                    <a:pt x="62922" y="182578"/>
                    <a:pt x="84584" y="125844"/>
                    <a:pt x="84584" y="44355"/>
                  </a:cubicBezTo>
                  <a:cubicBezTo>
                    <a:pt x="84584" y="31977"/>
                    <a:pt x="84584" y="18567"/>
                    <a:pt x="82521" y="5158"/>
                  </a:cubicBezTo>
                  <a:lnTo>
                    <a:pt x="149569" y="0"/>
                  </a:lnTo>
                  <a:lnTo>
                    <a:pt x="149569"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38" name="Google Shape;438;p28"/>
            <p:cNvGrpSpPr/>
            <p:nvPr/>
          </p:nvGrpSpPr>
          <p:grpSpPr>
            <a:xfrm>
              <a:off x="2453041" y="4537614"/>
              <a:ext cx="913409" cy="327539"/>
              <a:chOff x="2453041" y="4537614"/>
              <a:chExt cx="913409" cy="327539"/>
            </a:xfrm>
          </p:grpSpPr>
          <p:sp>
            <p:nvSpPr>
              <p:cNvPr id="439" name="Google Shape;439;p28"/>
              <p:cNvSpPr/>
              <p:nvPr/>
            </p:nvSpPr>
            <p:spPr>
              <a:xfrm>
                <a:off x="3160657"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89782" y="28882"/>
                      <a:pt x="105254"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0" name="Google Shape;440;p28"/>
              <p:cNvSpPr/>
              <p:nvPr/>
            </p:nvSpPr>
            <p:spPr>
              <a:xfrm>
                <a:off x="2925473"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90813" y="28882"/>
                      <a:pt x="106286"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1" name="Google Shape;441;p28"/>
              <p:cNvSpPr/>
              <p:nvPr/>
            </p:nvSpPr>
            <p:spPr>
              <a:xfrm>
                <a:off x="2690289"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6" y="50544"/>
                      <a:pt x="201185" y="4126"/>
                    </a:cubicBezTo>
                    <a:cubicBezTo>
                      <a:pt x="201185" y="3095"/>
                      <a:pt x="201185" y="1032"/>
                      <a:pt x="201185" y="0"/>
                    </a:cubicBezTo>
                    <a:cubicBezTo>
                      <a:pt x="164051" y="5158"/>
                      <a:pt x="126916" y="8252"/>
                      <a:pt x="89782" y="10315"/>
                    </a:cubicBezTo>
                    <a:cubicBezTo>
                      <a:pt x="90813" y="28882"/>
                      <a:pt x="106286"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2" name="Google Shape;442;p28"/>
              <p:cNvSpPr/>
              <p:nvPr/>
            </p:nvSpPr>
            <p:spPr>
              <a:xfrm>
                <a:off x="2453041" y="4537614"/>
                <a:ext cx="205793" cy="327539"/>
              </a:xfrm>
              <a:custGeom>
                <a:avLst/>
                <a:gdLst/>
                <a:ahLst/>
                <a:cxnLst/>
                <a:rect l="l" t="t" r="r" b="b"/>
                <a:pathLst>
                  <a:path w="205793" h="327539" extrusionOk="0">
                    <a:moveTo>
                      <a:pt x="78435" y="182578"/>
                    </a:moveTo>
                    <a:cubicBezTo>
                      <a:pt x="-11306" y="177420"/>
                      <a:pt x="-30905" y="299138"/>
                      <a:pt x="55742" y="320800"/>
                    </a:cubicBezTo>
                    <a:cubicBezTo>
                      <a:pt x="108349" y="332147"/>
                      <a:pt x="209437" y="338336"/>
                      <a:pt x="205311" y="260972"/>
                    </a:cubicBezTo>
                    <a:cubicBezTo>
                      <a:pt x="207374" y="214554"/>
                      <a:pt x="202217" y="50544"/>
                      <a:pt x="201185" y="4126"/>
                    </a:cubicBezTo>
                    <a:cubicBezTo>
                      <a:pt x="201185" y="3095"/>
                      <a:pt x="201185" y="1032"/>
                      <a:pt x="201185" y="0"/>
                    </a:cubicBezTo>
                    <a:cubicBezTo>
                      <a:pt x="164051" y="5158"/>
                      <a:pt x="126916" y="8252"/>
                      <a:pt x="89782" y="10315"/>
                    </a:cubicBezTo>
                    <a:cubicBezTo>
                      <a:pt x="89782" y="28882"/>
                      <a:pt x="105255" y="185672"/>
                      <a:pt x="78435" y="18257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43" name="Google Shape;443;p28"/>
            <p:cNvGrpSpPr/>
            <p:nvPr/>
          </p:nvGrpSpPr>
          <p:grpSpPr>
            <a:xfrm>
              <a:off x="2421105" y="2838990"/>
              <a:ext cx="1039427" cy="1852509"/>
              <a:chOff x="2421105" y="2838990"/>
              <a:chExt cx="1039427" cy="1852509"/>
            </a:xfrm>
          </p:grpSpPr>
          <p:sp>
            <p:nvSpPr>
              <p:cNvPr id="444" name="Google Shape;444;p28"/>
              <p:cNvSpPr/>
              <p:nvPr/>
            </p:nvSpPr>
            <p:spPr>
              <a:xfrm>
                <a:off x="2438641" y="2838990"/>
                <a:ext cx="467274" cy="489251"/>
              </a:xfrm>
              <a:custGeom>
                <a:avLst/>
                <a:gdLst/>
                <a:ahLst/>
                <a:cxnLst/>
                <a:rect l="l" t="t" r="r" b="b"/>
                <a:pathLst>
                  <a:path w="467274" h="489251" extrusionOk="0">
                    <a:moveTo>
                      <a:pt x="410541" y="19324"/>
                    </a:moveTo>
                    <a:cubicBezTo>
                      <a:pt x="356903" y="-3369"/>
                      <a:pt x="296044" y="-6463"/>
                      <a:pt x="240342" y="12104"/>
                    </a:cubicBezTo>
                    <a:cubicBezTo>
                      <a:pt x="232090" y="15198"/>
                      <a:pt x="223838" y="18293"/>
                      <a:pt x="215586" y="21387"/>
                    </a:cubicBezTo>
                    <a:cubicBezTo>
                      <a:pt x="81489" y="83278"/>
                      <a:pt x="25788" y="254509"/>
                      <a:pt x="7221" y="389637"/>
                    </a:cubicBezTo>
                    <a:cubicBezTo>
                      <a:pt x="4126" y="409235"/>
                      <a:pt x="2063" y="429865"/>
                      <a:pt x="0" y="449464"/>
                    </a:cubicBezTo>
                    <a:cubicBezTo>
                      <a:pt x="148538" y="501040"/>
                      <a:pt x="309453" y="497945"/>
                      <a:pt x="467274" y="465968"/>
                    </a:cubicBezTo>
                    <a:cubicBezTo>
                      <a:pt x="464180" y="326714"/>
                      <a:pt x="450770" y="185398"/>
                      <a:pt x="415699" y="42017"/>
                    </a:cubicBezTo>
                    <a:cubicBezTo>
                      <a:pt x="415699" y="33765"/>
                      <a:pt x="413636" y="26545"/>
                      <a:pt x="410541" y="1932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5" name="Google Shape;445;p28"/>
              <p:cNvSpPr/>
              <p:nvPr/>
            </p:nvSpPr>
            <p:spPr>
              <a:xfrm>
                <a:off x="2849182" y="2858314"/>
                <a:ext cx="184640" cy="446643"/>
              </a:xfrm>
              <a:custGeom>
                <a:avLst/>
                <a:gdLst/>
                <a:ahLst/>
                <a:cxnLst/>
                <a:rect l="l" t="t" r="r" b="b"/>
                <a:pathLst>
                  <a:path w="184640" h="446643" extrusionOk="0">
                    <a:moveTo>
                      <a:pt x="38166" y="19599"/>
                    </a:moveTo>
                    <a:cubicBezTo>
                      <a:pt x="25788" y="13410"/>
                      <a:pt x="14441" y="6189"/>
                      <a:pt x="2063" y="1032"/>
                    </a:cubicBezTo>
                    <a:cubicBezTo>
                      <a:pt x="1031" y="1032"/>
                      <a:pt x="1031" y="1032"/>
                      <a:pt x="0" y="0"/>
                    </a:cubicBezTo>
                    <a:cubicBezTo>
                      <a:pt x="3094" y="6189"/>
                      <a:pt x="5158" y="14441"/>
                      <a:pt x="5158" y="22693"/>
                    </a:cubicBezTo>
                    <a:cubicBezTo>
                      <a:pt x="40229" y="166073"/>
                      <a:pt x="53639" y="307390"/>
                      <a:pt x="56733" y="446644"/>
                    </a:cubicBezTo>
                    <a:cubicBezTo>
                      <a:pt x="100057" y="438392"/>
                      <a:pt x="142348" y="427045"/>
                      <a:pt x="184640" y="415699"/>
                    </a:cubicBezTo>
                    <a:cubicBezTo>
                      <a:pt x="183609" y="264067"/>
                      <a:pt x="173294" y="94899"/>
                      <a:pt x="38166" y="1959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6" name="Google Shape;446;p28"/>
              <p:cNvSpPr/>
              <p:nvPr/>
            </p:nvSpPr>
            <p:spPr>
              <a:xfrm>
                <a:off x="2421105" y="3430803"/>
                <a:ext cx="483778" cy="215669"/>
              </a:xfrm>
              <a:custGeom>
                <a:avLst/>
                <a:gdLst/>
                <a:ahLst/>
                <a:cxnLst/>
                <a:rect l="l" t="t" r="r" b="b"/>
                <a:pathLst>
                  <a:path w="483778" h="215669" extrusionOk="0">
                    <a:moveTo>
                      <a:pt x="5158" y="0"/>
                    </a:moveTo>
                    <a:cubicBezTo>
                      <a:pt x="2063" y="57765"/>
                      <a:pt x="0" y="114498"/>
                      <a:pt x="0" y="172262"/>
                    </a:cubicBezTo>
                    <a:cubicBezTo>
                      <a:pt x="153695" y="208365"/>
                      <a:pt x="319768" y="226932"/>
                      <a:pt x="478621" y="208365"/>
                    </a:cubicBezTo>
                    <a:cubicBezTo>
                      <a:pt x="480684" y="148537"/>
                      <a:pt x="482747" y="88710"/>
                      <a:pt x="483778" y="28882"/>
                    </a:cubicBezTo>
                    <a:cubicBezTo>
                      <a:pt x="323894" y="54670"/>
                      <a:pt x="159884" y="50544"/>
                      <a:pt x="5158"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7" name="Google Shape;447;p28"/>
              <p:cNvSpPr/>
              <p:nvPr/>
            </p:nvSpPr>
            <p:spPr>
              <a:xfrm>
                <a:off x="2899726" y="3432866"/>
                <a:ext cx="136159" cy="206302"/>
              </a:xfrm>
              <a:custGeom>
                <a:avLst/>
                <a:gdLst/>
                <a:ahLst/>
                <a:cxnLst/>
                <a:rect l="l" t="t" r="r" b="b"/>
                <a:pathLst>
                  <a:path w="136159" h="206302" extrusionOk="0">
                    <a:moveTo>
                      <a:pt x="134096" y="0"/>
                    </a:moveTo>
                    <a:cubicBezTo>
                      <a:pt x="91804" y="11347"/>
                      <a:pt x="48481" y="20630"/>
                      <a:pt x="5158" y="26819"/>
                    </a:cubicBezTo>
                    <a:cubicBezTo>
                      <a:pt x="4126" y="86647"/>
                      <a:pt x="2063" y="146475"/>
                      <a:pt x="0" y="206302"/>
                    </a:cubicBezTo>
                    <a:cubicBezTo>
                      <a:pt x="46418" y="201145"/>
                      <a:pt x="91804" y="192893"/>
                      <a:pt x="136159" y="180514"/>
                    </a:cubicBezTo>
                    <a:cubicBezTo>
                      <a:pt x="135128" y="120687"/>
                      <a:pt x="134096" y="60859"/>
                      <a:pt x="134096"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8" name="Google Shape;448;p28"/>
              <p:cNvSpPr/>
              <p:nvPr/>
            </p:nvSpPr>
            <p:spPr>
              <a:xfrm>
                <a:off x="2421105" y="3603065"/>
                <a:ext cx="478620" cy="188611"/>
              </a:xfrm>
              <a:custGeom>
                <a:avLst/>
                <a:gdLst/>
                <a:ahLst/>
                <a:cxnLst/>
                <a:rect l="l" t="t" r="r" b="b"/>
                <a:pathLst>
                  <a:path w="478620" h="188611" extrusionOk="0">
                    <a:moveTo>
                      <a:pt x="0" y="0"/>
                    </a:moveTo>
                    <a:cubicBezTo>
                      <a:pt x="0" y="57765"/>
                      <a:pt x="1032" y="116561"/>
                      <a:pt x="3095" y="174326"/>
                    </a:cubicBezTo>
                    <a:cubicBezTo>
                      <a:pt x="156790" y="194956"/>
                      <a:pt x="319768" y="194956"/>
                      <a:pt x="474495" y="162979"/>
                    </a:cubicBezTo>
                    <a:cubicBezTo>
                      <a:pt x="475526" y="120687"/>
                      <a:pt x="477589" y="78395"/>
                      <a:pt x="478621" y="35072"/>
                    </a:cubicBezTo>
                    <a:cubicBezTo>
                      <a:pt x="319768" y="54670"/>
                      <a:pt x="153695" y="36103"/>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49" name="Google Shape;449;p28"/>
              <p:cNvSpPr/>
              <p:nvPr/>
            </p:nvSpPr>
            <p:spPr>
              <a:xfrm>
                <a:off x="2896631" y="3614412"/>
                <a:ext cx="144411" cy="153695"/>
              </a:xfrm>
              <a:custGeom>
                <a:avLst/>
                <a:gdLst/>
                <a:ahLst/>
                <a:cxnLst/>
                <a:rect l="l" t="t" r="r" b="b"/>
                <a:pathLst>
                  <a:path w="144411" h="153695" extrusionOk="0">
                    <a:moveTo>
                      <a:pt x="140285" y="0"/>
                    </a:moveTo>
                    <a:cubicBezTo>
                      <a:pt x="95930" y="11347"/>
                      <a:pt x="50544" y="19599"/>
                      <a:pt x="4126" y="25788"/>
                    </a:cubicBezTo>
                    <a:cubicBezTo>
                      <a:pt x="2063" y="68080"/>
                      <a:pt x="1031" y="110372"/>
                      <a:pt x="0" y="153695"/>
                    </a:cubicBezTo>
                    <a:cubicBezTo>
                      <a:pt x="49512" y="143380"/>
                      <a:pt x="96962" y="131002"/>
                      <a:pt x="144411" y="114498"/>
                    </a:cubicBezTo>
                    <a:cubicBezTo>
                      <a:pt x="142348" y="75300"/>
                      <a:pt x="140285" y="38166"/>
                      <a:pt x="140285"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0" name="Google Shape;450;p28"/>
              <p:cNvSpPr/>
              <p:nvPr/>
            </p:nvSpPr>
            <p:spPr>
              <a:xfrm>
                <a:off x="2424199" y="3768107"/>
                <a:ext cx="471400" cy="164260"/>
              </a:xfrm>
              <a:custGeom>
                <a:avLst/>
                <a:gdLst/>
                <a:ahLst/>
                <a:cxnLst/>
                <a:rect l="l" t="t" r="r" b="b"/>
                <a:pathLst>
                  <a:path w="471400" h="164260" extrusionOk="0">
                    <a:moveTo>
                      <a:pt x="0" y="10315"/>
                    </a:moveTo>
                    <a:cubicBezTo>
                      <a:pt x="1032" y="52607"/>
                      <a:pt x="3095" y="94899"/>
                      <a:pt x="5158" y="137191"/>
                    </a:cubicBezTo>
                    <a:cubicBezTo>
                      <a:pt x="153695" y="168136"/>
                      <a:pt x="315642" y="174326"/>
                      <a:pt x="468306" y="146475"/>
                    </a:cubicBezTo>
                    <a:cubicBezTo>
                      <a:pt x="468306" y="97994"/>
                      <a:pt x="469337" y="48481"/>
                      <a:pt x="471400" y="0"/>
                    </a:cubicBezTo>
                    <a:cubicBezTo>
                      <a:pt x="316674" y="29914"/>
                      <a:pt x="153695" y="30945"/>
                      <a:pt x="0" y="1031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1" name="Google Shape;451;p28"/>
              <p:cNvSpPr/>
              <p:nvPr/>
            </p:nvSpPr>
            <p:spPr>
              <a:xfrm>
                <a:off x="2892505" y="3727878"/>
                <a:ext cx="153695" cy="185671"/>
              </a:xfrm>
              <a:custGeom>
                <a:avLst/>
                <a:gdLst/>
                <a:ahLst/>
                <a:cxnLst/>
                <a:rect l="l" t="t" r="r" b="b"/>
                <a:pathLst>
                  <a:path w="153695" h="185671" extrusionOk="0">
                    <a:moveTo>
                      <a:pt x="147506" y="0"/>
                    </a:moveTo>
                    <a:cubicBezTo>
                      <a:pt x="101088" y="16504"/>
                      <a:pt x="52607" y="28882"/>
                      <a:pt x="3095" y="39198"/>
                    </a:cubicBezTo>
                    <a:cubicBezTo>
                      <a:pt x="2063" y="87678"/>
                      <a:pt x="0" y="137191"/>
                      <a:pt x="0" y="185672"/>
                    </a:cubicBezTo>
                    <a:cubicBezTo>
                      <a:pt x="52607" y="176388"/>
                      <a:pt x="104183" y="162979"/>
                      <a:pt x="153695" y="145443"/>
                    </a:cubicBezTo>
                    <a:cubicBezTo>
                      <a:pt x="151632" y="96962"/>
                      <a:pt x="149569" y="48481"/>
                      <a:pt x="147506"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2" name="Google Shape;452;p28"/>
              <p:cNvSpPr/>
              <p:nvPr/>
            </p:nvSpPr>
            <p:spPr>
              <a:xfrm>
                <a:off x="2429357" y="3904266"/>
                <a:ext cx="466242" cy="151714"/>
              </a:xfrm>
              <a:custGeom>
                <a:avLst/>
                <a:gdLst/>
                <a:ahLst/>
                <a:cxnLst/>
                <a:rect l="l" t="t" r="r" b="b"/>
                <a:pathLst>
                  <a:path w="466242" h="151714" extrusionOk="0">
                    <a:moveTo>
                      <a:pt x="463148" y="9284"/>
                    </a:moveTo>
                    <a:cubicBezTo>
                      <a:pt x="309453" y="37134"/>
                      <a:pt x="147506" y="31977"/>
                      <a:pt x="0" y="0"/>
                    </a:cubicBezTo>
                    <a:cubicBezTo>
                      <a:pt x="2063" y="41260"/>
                      <a:pt x="4126" y="83552"/>
                      <a:pt x="7221" y="124813"/>
                    </a:cubicBezTo>
                    <a:cubicBezTo>
                      <a:pt x="158853" y="154727"/>
                      <a:pt x="314611" y="160916"/>
                      <a:pt x="466243" y="137191"/>
                    </a:cubicBezTo>
                    <a:cubicBezTo>
                      <a:pt x="464180" y="95930"/>
                      <a:pt x="463148" y="52607"/>
                      <a:pt x="463148" y="928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3" name="Google Shape;453;p28"/>
              <p:cNvSpPr/>
              <p:nvPr/>
            </p:nvSpPr>
            <p:spPr>
              <a:xfrm>
                <a:off x="2892505" y="3873321"/>
                <a:ext cx="159884" cy="169167"/>
              </a:xfrm>
              <a:custGeom>
                <a:avLst/>
                <a:gdLst/>
                <a:ahLst/>
                <a:cxnLst/>
                <a:rect l="l" t="t" r="r" b="b"/>
                <a:pathLst>
                  <a:path w="159884" h="169167" extrusionOk="0">
                    <a:moveTo>
                      <a:pt x="153695" y="0"/>
                    </a:moveTo>
                    <a:cubicBezTo>
                      <a:pt x="104183" y="17536"/>
                      <a:pt x="52607" y="30945"/>
                      <a:pt x="0" y="40229"/>
                    </a:cubicBezTo>
                    <a:cubicBezTo>
                      <a:pt x="0" y="83552"/>
                      <a:pt x="0" y="125844"/>
                      <a:pt x="2063" y="169168"/>
                    </a:cubicBezTo>
                    <a:cubicBezTo>
                      <a:pt x="55702" y="160916"/>
                      <a:pt x="108309" y="149569"/>
                      <a:pt x="159884" y="134096"/>
                    </a:cubicBezTo>
                    <a:cubicBezTo>
                      <a:pt x="157821" y="89742"/>
                      <a:pt x="155758" y="44355"/>
                      <a:pt x="153695"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4" name="Google Shape;454;p28"/>
              <p:cNvSpPr/>
              <p:nvPr/>
            </p:nvSpPr>
            <p:spPr>
              <a:xfrm>
                <a:off x="2435546" y="4030111"/>
                <a:ext cx="467274" cy="169213"/>
              </a:xfrm>
              <a:custGeom>
                <a:avLst/>
                <a:gdLst/>
                <a:ahLst/>
                <a:cxnLst/>
                <a:rect l="l" t="t" r="r" b="b"/>
                <a:pathLst>
                  <a:path w="467274" h="169213" extrusionOk="0">
                    <a:moveTo>
                      <a:pt x="467274" y="142348"/>
                    </a:moveTo>
                    <a:cubicBezTo>
                      <a:pt x="463148" y="99025"/>
                      <a:pt x="461085" y="55702"/>
                      <a:pt x="459022" y="12378"/>
                    </a:cubicBezTo>
                    <a:cubicBezTo>
                      <a:pt x="308422" y="35071"/>
                      <a:pt x="152664" y="29914"/>
                      <a:pt x="0" y="0"/>
                    </a:cubicBezTo>
                    <a:cubicBezTo>
                      <a:pt x="3095" y="45386"/>
                      <a:pt x="5158" y="90773"/>
                      <a:pt x="8252" y="137191"/>
                    </a:cubicBezTo>
                    <a:cubicBezTo>
                      <a:pt x="158853" y="178451"/>
                      <a:pt x="318737" y="179483"/>
                      <a:pt x="467274" y="14234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5" name="Google Shape;455;p28"/>
              <p:cNvSpPr/>
              <p:nvPr/>
            </p:nvSpPr>
            <p:spPr>
              <a:xfrm>
                <a:off x="2895600" y="4008449"/>
                <a:ext cx="162978" cy="165041"/>
              </a:xfrm>
              <a:custGeom>
                <a:avLst/>
                <a:gdLst/>
                <a:ahLst/>
                <a:cxnLst/>
                <a:rect l="l" t="t" r="r" b="b"/>
                <a:pathLst>
                  <a:path w="162978" h="165041" extrusionOk="0">
                    <a:moveTo>
                      <a:pt x="155758" y="109340"/>
                    </a:moveTo>
                    <a:cubicBezTo>
                      <a:pt x="157821" y="105214"/>
                      <a:pt x="160916" y="101088"/>
                      <a:pt x="162979" y="96962"/>
                    </a:cubicBezTo>
                    <a:cubicBezTo>
                      <a:pt x="160916" y="64985"/>
                      <a:pt x="158853" y="31977"/>
                      <a:pt x="157821" y="0"/>
                    </a:cubicBezTo>
                    <a:cubicBezTo>
                      <a:pt x="106246" y="15473"/>
                      <a:pt x="53639" y="26819"/>
                      <a:pt x="0" y="35071"/>
                    </a:cubicBezTo>
                    <a:cubicBezTo>
                      <a:pt x="2063" y="78395"/>
                      <a:pt x="4126" y="121718"/>
                      <a:pt x="8252" y="165042"/>
                    </a:cubicBezTo>
                    <a:cubicBezTo>
                      <a:pt x="57765" y="152663"/>
                      <a:pt x="106246" y="136159"/>
                      <a:pt x="151632" y="115529"/>
                    </a:cubicBezTo>
                    <a:cubicBezTo>
                      <a:pt x="152664" y="112435"/>
                      <a:pt x="153695" y="110371"/>
                      <a:pt x="155758" y="10934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6" name="Google Shape;456;p28"/>
              <p:cNvSpPr/>
              <p:nvPr/>
            </p:nvSpPr>
            <p:spPr>
              <a:xfrm>
                <a:off x="3046200" y="4117789"/>
                <a:ext cx="5157" cy="5157"/>
              </a:xfrm>
              <a:custGeom>
                <a:avLst/>
                <a:gdLst/>
                <a:ahLst/>
                <a:cxnLst/>
                <a:rect l="l" t="t" r="r" b="b"/>
                <a:pathLst>
                  <a:path w="5157" h="5157" extrusionOk="0">
                    <a:moveTo>
                      <a:pt x="5158" y="0"/>
                    </a:moveTo>
                    <a:cubicBezTo>
                      <a:pt x="3094" y="2063"/>
                      <a:pt x="2063" y="3094"/>
                      <a:pt x="0" y="5158"/>
                    </a:cubicBezTo>
                    <a:cubicBezTo>
                      <a:pt x="1031" y="5158"/>
                      <a:pt x="1031" y="4126"/>
                      <a:pt x="2063" y="4126"/>
                    </a:cubicBezTo>
                    <a:cubicBezTo>
                      <a:pt x="3094" y="2063"/>
                      <a:pt x="4126" y="1031"/>
                      <a:pt x="5158"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7" name="Google Shape;457;p28"/>
              <p:cNvSpPr/>
              <p:nvPr/>
            </p:nvSpPr>
            <p:spPr>
              <a:xfrm>
                <a:off x="3049295" y="4109537"/>
                <a:ext cx="10315" cy="12378"/>
              </a:xfrm>
              <a:custGeom>
                <a:avLst/>
                <a:gdLst/>
                <a:ahLst/>
                <a:cxnLst/>
                <a:rect l="l" t="t" r="r" b="b"/>
                <a:pathLst>
                  <a:path w="10315" h="12378" extrusionOk="0">
                    <a:moveTo>
                      <a:pt x="9284" y="0"/>
                    </a:moveTo>
                    <a:cubicBezTo>
                      <a:pt x="7221" y="3095"/>
                      <a:pt x="4126" y="5158"/>
                      <a:pt x="2063" y="8252"/>
                    </a:cubicBezTo>
                    <a:cubicBezTo>
                      <a:pt x="1032" y="9284"/>
                      <a:pt x="0" y="11347"/>
                      <a:pt x="0" y="12378"/>
                    </a:cubicBezTo>
                    <a:cubicBezTo>
                      <a:pt x="3095" y="10315"/>
                      <a:pt x="7221" y="9284"/>
                      <a:pt x="10315" y="8252"/>
                    </a:cubicBezTo>
                    <a:cubicBezTo>
                      <a:pt x="9284" y="5158"/>
                      <a:pt x="9284" y="2063"/>
                      <a:pt x="9284"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8" name="Google Shape;458;p28"/>
              <p:cNvSpPr/>
              <p:nvPr/>
            </p:nvSpPr>
            <p:spPr>
              <a:xfrm>
                <a:off x="3051358" y="4104379"/>
                <a:ext cx="7220" cy="12378"/>
              </a:xfrm>
              <a:custGeom>
                <a:avLst/>
                <a:gdLst/>
                <a:ahLst/>
                <a:cxnLst/>
                <a:rect l="l" t="t" r="r" b="b"/>
                <a:pathLst>
                  <a:path w="7220" h="12378" extrusionOk="0">
                    <a:moveTo>
                      <a:pt x="7221" y="0"/>
                    </a:moveTo>
                    <a:cubicBezTo>
                      <a:pt x="5158" y="4126"/>
                      <a:pt x="2063" y="8252"/>
                      <a:pt x="0" y="12378"/>
                    </a:cubicBezTo>
                    <a:cubicBezTo>
                      <a:pt x="2063" y="9284"/>
                      <a:pt x="5158" y="7221"/>
                      <a:pt x="7221" y="4126"/>
                    </a:cubicBezTo>
                    <a:cubicBezTo>
                      <a:pt x="7221" y="3095"/>
                      <a:pt x="7221" y="2063"/>
                      <a:pt x="7221" y="0"/>
                    </a:cubicBezTo>
                    <a:close/>
                  </a:path>
                </a:pathLst>
              </a:custGeom>
              <a:solidFill>
                <a:srgbClr val="0F3B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9" name="Google Shape;459;p28"/>
              <p:cNvSpPr/>
              <p:nvPr/>
            </p:nvSpPr>
            <p:spPr>
              <a:xfrm>
                <a:off x="2973995" y="4515952"/>
                <a:ext cx="295012" cy="174325"/>
              </a:xfrm>
              <a:custGeom>
                <a:avLst/>
                <a:gdLst/>
                <a:ahLst/>
                <a:cxnLst/>
                <a:rect l="l" t="t" r="r" b="b"/>
                <a:pathLst>
                  <a:path w="295012" h="174325" extrusionOk="0">
                    <a:moveTo>
                      <a:pt x="0" y="174326"/>
                    </a:moveTo>
                    <a:cubicBezTo>
                      <a:pt x="63954" y="172262"/>
                      <a:pt x="127907" y="165042"/>
                      <a:pt x="190829" y="154727"/>
                    </a:cubicBezTo>
                    <a:cubicBezTo>
                      <a:pt x="206302" y="152664"/>
                      <a:pt x="222806" y="149569"/>
                      <a:pt x="238279" y="146475"/>
                    </a:cubicBezTo>
                    <a:cubicBezTo>
                      <a:pt x="265098" y="101088"/>
                      <a:pt x="283665" y="51576"/>
                      <a:pt x="295012" y="0"/>
                    </a:cubicBezTo>
                    <a:cubicBezTo>
                      <a:pt x="241374" y="18567"/>
                      <a:pt x="184640" y="29914"/>
                      <a:pt x="126876" y="36103"/>
                    </a:cubicBezTo>
                    <a:cubicBezTo>
                      <a:pt x="96962" y="92836"/>
                      <a:pt x="53639" y="140286"/>
                      <a:pt x="0" y="174326"/>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0" name="Google Shape;460;p28"/>
              <p:cNvSpPr/>
              <p:nvPr/>
            </p:nvSpPr>
            <p:spPr>
              <a:xfrm>
                <a:off x="3101902" y="4108247"/>
                <a:ext cx="181501" cy="444838"/>
              </a:xfrm>
              <a:custGeom>
                <a:avLst/>
                <a:gdLst/>
                <a:ahLst/>
                <a:cxnLst/>
                <a:rect l="l" t="t" r="r" b="b"/>
                <a:pathLst>
                  <a:path w="181501" h="444838" extrusionOk="0">
                    <a:moveTo>
                      <a:pt x="118624" y="6447"/>
                    </a:moveTo>
                    <a:cubicBezTo>
                      <a:pt x="90773" y="1289"/>
                      <a:pt x="61891" y="-773"/>
                      <a:pt x="33008" y="258"/>
                    </a:cubicBezTo>
                    <a:cubicBezTo>
                      <a:pt x="84584" y="141575"/>
                      <a:pt x="72206" y="314869"/>
                      <a:pt x="0" y="444839"/>
                    </a:cubicBezTo>
                    <a:cubicBezTo>
                      <a:pt x="57765" y="438650"/>
                      <a:pt x="114498" y="427303"/>
                      <a:pt x="168136" y="408736"/>
                    </a:cubicBezTo>
                    <a:cubicBezTo>
                      <a:pt x="197019" y="276703"/>
                      <a:pt x="178451" y="132291"/>
                      <a:pt x="118624" y="644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1" name="Google Shape;461;p28"/>
              <p:cNvSpPr/>
              <p:nvPr/>
            </p:nvSpPr>
            <p:spPr>
              <a:xfrm>
                <a:off x="2506720" y="4508731"/>
                <a:ext cx="366186" cy="159884"/>
              </a:xfrm>
              <a:custGeom>
                <a:avLst/>
                <a:gdLst/>
                <a:ahLst/>
                <a:cxnLst/>
                <a:rect l="l" t="t" r="r" b="b"/>
                <a:pathLst>
                  <a:path w="366186" h="159884" extrusionOk="0">
                    <a:moveTo>
                      <a:pt x="0" y="39197"/>
                    </a:moveTo>
                    <a:cubicBezTo>
                      <a:pt x="44355" y="101088"/>
                      <a:pt x="113466" y="145443"/>
                      <a:pt x="183609" y="159884"/>
                    </a:cubicBezTo>
                    <a:cubicBezTo>
                      <a:pt x="254783" y="136159"/>
                      <a:pt x="314611" y="93868"/>
                      <a:pt x="366186" y="40229"/>
                    </a:cubicBezTo>
                    <a:cubicBezTo>
                      <a:pt x="289854" y="31977"/>
                      <a:pt x="214554" y="17535"/>
                      <a:pt x="142349" y="0"/>
                    </a:cubicBezTo>
                    <a:cubicBezTo>
                      <a:pt x="96962" y="20630"/>
                      <a:pt x="49513" y="34040"/>
                      <a:pt x="0"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2" name="Google Shape;462;p28"/>
              <p:cNvSpPr/>
              <p:nvPr/>
            </p:nvSpPr>
            <p:spPr>
              <a:xfrm>
                <a:off x="2648037" y="4113663"/>
                <a:ext cx="431171" cy="436329"/>
              </a:xfrm>
              <a:custGeom>
                <a:avLst/>
                <a:gdLst/>
                <a:ahLst/>
                <a:cxnLst/>
                <a:rect l="l" t="t" r="r" b="b"/>
                <a:pathLst>
                  <a:path w="431171" h="436329" extrusionOk="0">
                    <a:moveTo>
                      <a:pt x="414667" y="3095"/>
                    </a:moveTo>
                    <a:cubicBezTo>
                      <a:pt x="377533" y="70143"/>
                      <a:pt x="334209" y="133065"/>
                      <a:pt x="273350" y="187735"/>
                    </a:cubicBezTo>
                    <a:cubicBezTo>
                      <a:pt x="197019" y="276445"/>
                      <a:pt x="104183" y="351745"/>
                      <a:pt x="0" y="396100"/>
                    </a:cubicBezTo>
                    <a:cubicBezTo>
                      <a:pt x="72206" y="413636"/>
                      <a:pt x="147506" y="428077"/>
                      <a:pt x="223838" y="436329"/>
                    </a:cubicBezTo>
                    <a:cubicBezTo>
                      <a:pt x="333178" y="321831"/>
                      <a:pt x="400226" y="154727"/>
                      <a:pt x="431171" y="0"/>
                    </a:cubicBezTo>
                    <a:cubicBezTo>
                      <a:pt x="426014" y="1032"/>
                      <a:pt x="420856" y="2063"/>
                      <a:pt x="414667" y="309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3" name="Google Shape;463;p28"/>
              <p:cNvSpPr/>
              <p:nvPr/>
            </p:nvSpPr>
            <p:spPr>
              <a:xfrm>
                <a:off x="2921387" y="4116757"/>
                <a:ext cx="141316" cy="184640"/>
              </a:xfrm>
              <a:custGeom>
                <a:avLst/>
                <a:gdLst/>
                <a:ahLst/>
                <a:cxnLst/>
                <a:rect l="l" t="t" r="r" b="b"/>
                <a:pathLst>
                  <a:path w="141316" h="184640" extrusionOk="0">
                    <a:moveTo>
                      <a:pt x="141317" y="0"/>
                    </a:moveTo>
                    <a:cubicBezTo>
                      <a:pt x="140285" y="0"/>
                      <a:pt x="139254" y="0"/>
                      <a:pt x="137191" y="1032"/>
                    </a:cubicBezTo>
                    <a:cubicBezTo>
                      <a:pt x="137191" y="1032"/>
                      <a:pt x="137191" y="1032"/>
                      <a:pt x="137191" y="0"/>
                    </a:cubicBezTo>
                    <a:cubicBezTo>
                      <a:pt x="134096" y="2063"/>
                      <a:pt x="129970" y="3094"/>
                      <a:pt x="126876" y="4126"/>
                    </a:cubicBezTo>
                    <a:cubicBezTo>
                      <a:pt x="91804" y="66017"/>
                      <a:pt x="48481" y="127907"/>
                      <a:pt x="0" y="184640"/>
                    </a:cubicBezTo>
                    <a:cubicBezTo>
                      <a:pt x="60859" y="131002"/>
                      <a:pt x="104183" y="68080"/>
                      <a:pt x="141317" y="0"/>
                    </a:cubicBezTo>
                    <a:close/>
                  </a:path>
                </a:pathLst>
              </a:custGeom>
              <a:solidFill>
                <a:srgbClr val="FF62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4" name="Google Shape;464;p28"/>
              <p:cNvSpPr/>
              <p:nvPr/>
            </p:nvSpPr>
            <p:spPr>
              <a:xfrm>
                <a:off x="2458239" y="4429305"/>
                <a:ext cx="189797" cy="118623"/>
              </a:xfrm>
              <a:custGeom>
                <a:avLst/>
                <a:gdLst/>
                <a:ahLst/>
                <a:cxnLst/>
                <a:rect l="l" t="t" r="r" b="b"/>
                <a:pathLst>
                  <a:path w="189797" h="118623" extrusionOk="0">
                    <a:moveTo>
                      <a:pt x="0" y="0"/>
                    </a:moveTo>
                    <a:cubicBezTo>
                      <a:pt x="5158" y="43324"/>
                      <a:pt x="21662" y="83552"/>
                      <a:pt x="47449" y="118624"/>
                    </a:cubicBezTo>
                    <a:cubicBezTo>
                      <a:pt x="96962" y="113466"/>
                      <a:pt x="144411" y="100057"/>
                      <a:pt x="189798" y="80458"/>
                    </a:cubicBezTo>
                    <a:cubicBezTo>
                      <a:pt x="178451" y="77363"/>
                      <a:pt x="168136" y="75300"/>
                      <a:pt x="157821" y="72206"/>
                    </a:cubicBezTo>
                    <a:cubicBezTo>
                      <a:pt x="108309" y="62922"/>
                      <a:pt x="49513" y="37134"/>
                      <a:pt x="0"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5" name="Google Shape;465;p28"/>
              <p:cNvSpPr/>
              <p:nvPr/>
            </p:nvSpPr>
            <p:spPr>
              <a:xfrm>
                <a:off x="2453082" y="4234350"/>
                <a:ext cx="469337" cy="276444"/>
              </a:xfrm>
              <a:custGeom>
                <a:avLst/>
                <a:gdLst/>
                <a:ahLst/>
                <a:cxnLst/>
                <a:rect l="l" t="t" r="r" b="b"/>
                <a:pathLst>
                  <a:path w="469337" h="276444" extrusionOk="0">
                    <a:moveTo>
                      <a:pt x="469337" y="68080"/>
                    </a:moveTo>
                    <a:cubicBezTo>
                      <a:pt x="468306" y="69111"/>
                      <a:pt x="468306" y="69111"/>
                      <a:pt x="467274" y="70143"/>
                    </a:cubicBezTo>
                    <a:cubicBezTo>
                      <a:pt x="463148" y="46418"/>
                      <a:pt x="460054" y="23725"/>
                      <a:pt x="456959" y="0"/>
                    </a:cubicBezTo>
                    <a:cubicBezTo>
                      <a:pt x="322863" y="81489"/>
                      <a:pt x="157821" y="114498"/>
                      <a:pt x="0" y="89742"/>
                    </a:cubicBezTo>
                    <a:cubicBezTo>
                      <a:pt x="1031" y="119655"/>
                      <a:pt x="3095" y="149569"/>
                      <a:pt x="4126" y="179483"/>
                    </a:cubicBezTo>
                    <a:cubicBezTo>
                      <a:pt x="4126" y="184640"/>
                      <a:pt x="5158" y="189798"/>
                      <a:pt x="5158" y="194955"/>
                    </a:cubicBezTo>
                    <a:cubicBezTo>
                      <a:pt x="54670" y="232090"/>
                      <a:pt x="112435" y="257878"/>
                      <a:pt x="162979" y="268193"/>
                    </a:cubicBezTo>
                    <a:cubicBezTo>
                      <a:pt x="173294" y="271287"/>
                      <a:pt x="184640" y="273350"/>
                      <a:pt x="194955" y="276445"/>
                    </a:cubicBezTo>
                    <a:cubicBezTo>
                      <a:pt x="300170" y="232090"/>
                      <a:pt x="391974" y="156790"/>
                      <a:pt x="469337" y="6808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6" name="Google Shape;466;p28"/>
              <p:cNvSpPr/>
              <p:nvPr/>
            </p:nvSpPr>
            <p:spPr>
              <a:xfrm>
                <a:off x="2910041" y="4121915"/>
                <a:ext cx="139253" cy="183608"/>
              </a:xfrm>
              <a:custGeom>
                <a:avLst/>
                <a:gdLst/>
                <a:ahLst/>
                <a:cxnLst/>
                <a:rect l="l" t="t" r="r" b="b"/>
                <a:pathLst>
                  <a:path w="139253" h="183608" extrusionOk="0">
                    <a:moveTo>
                      <a:pt x="12378" y="180514"/>
                    </a:moveTo>
                    <a:cubicBezTo>
                      <a:pt x="60859" y="123781"/>
                      <a:pt x="104183" y="61891"/>
                      <a:pt x="139254" y="0"/>
                    </a:cubicBezTo>
                    <a:cubicBezTo>
                      <a:pt x="138222" y="0"/>
                      <a:pt x="138222" y="1032"/>
                      <a:pt x="137191" y="1032"/>
                    </a:cubicBezTo>
                    <a:cubicBezTo>
                      <a:pt x="96962" y="45386"/>
                      <a:pt x="50544" y="82521"/>
                      <a:pt x="0" y="113466"/>
                    </a:cubicBezTo>
                    <a:cubicBezTo>
                      <a:pt x="3095" y="136159"/>
                      <a:pt x="6189" y="159884"/>
                      <a:pt x="10315" y="183609"/>
                    </a:cubicBezTo>
                    <a:cubicBezTo>
                      <a:pt x="10315" y="181546"/>
                      <a:pt x="11347" y="181546"/>
                      <a:pt x="12378" y="18051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7" name="Google Shape;467;p28"/>
              <p:cNvSpPr/>
              <p:nvPr/>
            </p:nvSpPr>
            <p:spPr>
              <a:xfrm>
                <a:off x="2443798" y="4167301"/>
                <a:ext cx="466242" cy="164840"/>
              </a:xfrm>
              <a:custGeom>
                <a:avLst/>
                <a:gdLst/>
                <a:ahLst/>
                <a:cxnLst/>
                <a:rect l="l" t="t" r="r" b="b"/>
                <a:pathLst>
                  <a:path w="466242" h="164840" extrusionOk="0">
                    <a:moveTo>
                      <a:pt x="466243" y="67048"/>
                    </a:moveTo>
                    <a:cubicBezTo>
                      <a:pt x="463148" y="46418"/>
                      <a:pt x="461085" y="25788"/>
                      <a:pt x="459022" y="5158"/>
                    </a:cubicBezTo>
                    <a:cubicBezTo>
                      <a:pt x="310485" y="42292"/>
                      <a:pt x="150601" y="41260"/>
                      <a:pt x="0" y="0"/>
                    </a:cubicBezTo>
                    <a:cubicBezTo>
                      <a:pt x="3095" y="52607"/>
                      <a:pt x="6189" y="105214"/>
                      <a:pt x="8252" y="156790"/>
                    </a:cubicBezTo>
                    <a:cubicBezTo>
                      <a:pt x="167105" y="181546"/>
                      <a:pt x="331115" y="148537"/>
                      <a:pt x="466243" y="6704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8" name="Google Shape;468;p28"/>
              <p:cNvSpPr/>
              <p:nvPr/>
            </p:nvSpPr>
            <p:spPr>
              <a:xfrm>
                <a:off x="2902820" y="4122946"/>
                <a:ext cx="143379" cy="111403"/>
              </a:xfrm>
              <a:custGeom>
                <a:avLst/>
                <a:gdLst/>
                <a:ahLst/>
                <a:cxnLst/>
                <a:rect l="l" t="t" r="r" b="b"/>
                <a:pathLst>
                  <a:path w="143379" h="111403" extrusionOk="0">
                    <a:moveTo>
                      <a:pt x="143380" y="0"/>
                    </a:moveTo>
                    <a:cubicBezTo>
                      <a:pt x="96962" y="20630"/>
                      <a:pt x="49513" y="37134"/>
                      <a:pt x="0" y="49512"/>
                    </a:cubicBezTo>
                    <a:cubicBezTo>
                      <a:pt x="2063" y="70143"/>
                      <a:pt x="4126" y="90773"/>
                      <a:pt x="7221" y="111403"/>
                    </a:cubicBezTo>
                    <a:cubicBezTo>
                      <a:pt x="57765" y="81489"/>
                      <a:pt x="104183" y="44355"/>
                      <a:pt x="143380" y="0"/>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9" name="Google Shape;469;p28"/>
              <p:cNvSpPr/>
              <p:nvPr/>
            </p:nvSpPr>
            <p:spPr>
              <a:xfrm>
                <a:off x="2690329" y="4549992"/>
                <a:ext cx="410541" cy="141507"/>
              </a:xfrm>
              <a:custGeom>
                <a:avLst/>
                <a:gdLst/>
                <a:ahLst/>
                <a:cxnLst/>
                <a:rect l="l" t="t" r="r" b="b"/>
                <a:pathLst>
                  <a:path w="410541" h="141507" extrusionOk="0">
                    <a:moveTo>
                      <a:pt x="182577" y="0"/>
                    </a:moveTo>
                    <a:cubicBezTo>
                      <a:pt x="131002" y="53638"/>
                      <a:pt x="71174" y="95930"/>
                      <a:pt x="0" y="119655"/>
                    </a:cubicBezTo>
                    <a:cubicBezTo>
                      <a:pt x="0" y="119655"/>
                      <a:pt x="0" y="119655"/>
                      <a:pt x="0" y="119655"/>
                    </a:cubicBezTo>
                    <a:cubicBezTo>
                      <a:pt x="93867" y="138222"/>
                      <a:pt x="188766" y="144411"/>
                      <a:pt x="283665" y="140286"/>
                    </a:cubicBezTo>
                    <a:cubicBezTo>
                      <a:pt x="337304" y="106245"/>
                      <a:pt x="379596" y="57765"/>
                      <a:pt x="410541" y="2063"/>
                    </a:cubicBezTo>
                    <a:cubicBezTo>
                      <a:pt x="336272" y="10315"/>
                      <a:pt x="258909" y="8252"/>
                      <a:pt x="182577"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0" name="Google Shape;470;p28"/>
              <p:cNvSpPr/>
              <p:nvPr/>
            </p:nvSpPr>
            <p:spPr>
              <a:xfrm>
                <a:off x="2872906" y="4108505"/>
                <a:ext cx="293474" cy="449834"/>
              </a:xfrm>
              <a:custGeom>
                <a:avLst/>
                <a:gdLst/>
                <a:ahLst/>
                <a:cxnLst/>
                <a:rect l="l" t="t" r="r" b="b"/>
                <a:pathLst>
                  <a:path w="293474" h="449834" extrusionOk="0">
                    <a:moveTo>
                      <a:pt x="262004" y="0"/>
                    </a:moveTo>
                    <a:cubicBezTo>
                      <a:pt x="259941" y="0"/>
                      <a:pt x="257878" y="0"/>
                      <a:pt x="255815" y="0"/>
                    </a:cubicBezTo>
                    <a:cubicBezTo>
                      <a:pt x="239311" y="1032"/>
                      <a:pt x="222806" y="3095"/>
                      <a:pt x="207334" y="6189"/>
                    </a:cubicBezTo>
                    <a:cubicBezTo>
                      <a:pt x="175357" y="160916"/>
                      <a:pt x="109340" y="328021"/>
                      <a:pt x="0" y="442518"/>
                    </a:cubicBezTo>
                    <a:cubicBezTo>
                      <a:pt x="76332" y="450770"/>
                      <a:pt x="153695" y="452833"/>
                      <a:pt x="228995" y="444581"/>
                    </a:cubicBezTo>
                    <a:cubicBezTo>
                      <a:pt x="301201" y="313579"/>
                      <a:pt x="313579" y="141317"/>
                      <a:pt x="262004"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1" name="Google Shape;471;p28"/>
              <p:cNvSpPr/>
              <p:nvPr/>
            </p:nvSpPr>
            <p:spPr>
              <a:xfrm>
                <a:off x="3213305" y="4458187"/>
                <a:ext cx="178163" cy="204238"/>
              </a:xfrm>
              <a:custGeom>
                <a:avLst/>
                <a:gdLst/>
                <a:ahLst/>
                <a:cxnLst/>
                <a:rect l="l" t="t" r="r" b="b"/>
                <a:pathLst>
                  <a:path w="178163" h="204238" extrusionOk="0">
                    <a:moveTo>
                      <a:pt x="0" y="204239"/>
                    </a:moveTo>
                    <a:cubicBezTo>
                      <a:pt x="39197" y="195987"/>
                      <a:pt x="78395" y="184640"/>
                      <a:pt x="113466" y="166073"/>
                    </a:cubicBezTo>
                    <a:cubicBezTo>
                      <a:pt x="134096" y="154727"/>
                      <a:pt x="152664" y="141317"/>
                      <a:pt x="169168" y="124813"/>
                    </a:cubicBezTo>
                    <a:cubicBezTo>
                      <a:pt x="177420" y="84584"/>
                      <a:pt x="179483" y="42292"/>
                      <a:pt x="177420" y="0"/>
                    </a:cubicBezTo>
                    <a:cubicBezTo>
                      <a:pt x="139254" y="23725"/>
                      <a:pt x="97994" y="42292"/>
                      <a:pt x="55702" y="56733"/>
                    </a:cubicBezTo>
                    <a:cubicBezTo>
                      <a:pt x="44355" y="109340"/>
                      <a:pt x="25788" y="158853"/>
                      <a:pt x="0" y="20423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2" name="Google Shape;472;p28"/>
              <p:cNvSpPr/>
              <p:nvPr/>
            </p:nvSpPr>
            <p:spPr>
              <a:xfrm>
                <a:off x="3220526" y="4114694"/>
                <a:ext cx="171230" cy="402289"/>
              </a:xfrm>
              <a:custGeom>
                <a:avLst/>
                <a:gdLst/>
                <a:ahLst/>
                <a:cxnLst/>
                <a:rect l="l" t="t" r="r" b="b"/>
                <a:pathLst>
                  <a:path w="171230" h="402289" extrusionOk="0">
                    <a:moveTo>
                      <a:pt x="0" y="0"/>
                    </a:moveTo>
                    <a:cubicBezTo>
                      <a:pt x="60859" y="126876"/>
                      <a:pt x="79426" y="270256"/>
                      <a:pt x="49512" y="402289"/>
                    </a:cubicBezTo>
                    <a:cubicBezTo>
                      <a:pt x="91804" y="387848"/>
                      <a:pt x="132033" y="369281"/>
                      <a:pt x="171231" y="345556"/>
                    </a:cubicBezTo>
                    <a:cubicBezTo>
                      <a:pt x="165042" y="232090"/>
                      <a:pt x="122750" y="115529"/>
                      <a:pt x="61891" y="17536"/>
                    </a:cubicBezTo>
                    <a:cubicBezTo>
                      <a:pt x="41260" y="9284"/>
                      <a:pt x="20630" y="4126"/>
                      <a:pt x="0"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3" name="Google Shape;473;p28"/>
              <p:cNvSpPr/>
              <p:nvPr/>
            </p:nvSpPr>
            <p:spPr>
              <a:xfrm>
                <a:off x="3382473" y="4408675"/>
                <a:ext cx="77363" cy="175356"/>
              </a:xfrm>
              <a:custGeom>
                <a:avLst/>
                <a:gdLst/>
                <a:ahLst/>
                <a:cxnLst/>
                <a:rect l="l" t="t" r="r" b="b"/>
                <a:pathLst>
                  <a:path w="77363" h="175356" extrusionOk="0">
                    <a:moveTo>
                      <a:pt x="0" y="175357"/>
                    </a:moveTo>
                    <a:cubicBezTo>
                      <a:pt x="46418" y="129970"/>
                      <a:pt x="72206" y="66017"/>
                      <a:pt x="77363" y="0"/>
                    </a:cubicBezTo>
                    <a:cubicBezTo>
                      <a:pt x="55702" y="18567"/>
                      <a:pt x="31977" y="36103"/>
                      <a:pt x="8252" y="50544"/>
                    </a:cubicBezTo>
                    <a:cubicBezTo>
                      <a:pt x="10315" y="92836"/>
                      <a:pt x="8252" y="135128"/>
                      <a:pt x="0" y="17535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4" name="Google Shape;474;p28"/>
              <p:cNvSpPr/>
              <p:nvPr/>
            </p:nvSpPr>
            <p:spPr>
              <a:xfrm>
                <a:off x="3281385" y="4131198"/>
                <a:ext cx="179147" cy="328020"/>
              </a:xfrm>
              <a:custGeom>
                <a:avLst/>
                <a:gdLst/>
                <a:ahLst/>
                <a:cxnLst/>
                <a:rect l="l" t="t" r="r" b="b"/>
                <a:pathLst>
                  <a:path w="179147" h="328020" extrusionOk="0">
                    <a:moveTo>
                      <a:pt x="156790" y="146475"/>
                    </a:moveTo>
                    <a:cubicBezTo>
                      <a:pt x="125844" y="75300"/>
                      <a:pt x="68080" y="26819"/>
                      <a:pt x="0" y="0"/>
                    </a:cubicBezTo>
                    <a:cubicBezTo>
                      <a:pt x="60859" y="96962"/>
                      <a:pt x="103151" y="213523"/>
                      <a:pt x="109340" y="328020"/>
                    </a:cubicBezTo>
                    <a:cubicBezTo>
                      <a:pt x="133065" y="313579"/>
                      <a:pt x="156790" y="296044"/>
                      <a:pt x="178451" y="277476"/>
                    </a:cubicBezTo>
                    <a:cubicBezTo>
                      <a:pt x="181546" y="233121"/>
                      <a:pt x="174325" y="187735"/>
                      <a:pt x="156790" y="14647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5" name="Google Shape;475;p28"/>
              <p:cNvSpPr/>
              <p:nvPr/>
            </p:nvSpPr>
            <p:spPr>
              <a:xfrm>
                <a:off x="2425231" y="3288454"/>
                <a:ext cx="480426" cy="186773"/>
              </a:xfrm>
              <a:custGeom>
                <a:avLst/>
                <a:gdLst/>
                <a:ahLst/>
                <a:cxnLst/>
                <a:rect l="l" t="t" r="r" b="b"/>
                <a:pathLst>
                  <a:path w="480426" h="186773" extrusionOk="0">
                    <a:moveTo>
                      <a:pt x="479652" y="16504"/>
                    </a:moveTo>
                    <a:cubicBezTo>
                      <a:pt x="321831" y="48481"/>
                      <a:pt x="160916" y="51576"/>
                      <a:pt x="12378" y="0"/>
                    </a:cubicBezTo>
                    <a:cubicBezTo>
                      <a:pt x="7221" y="47450"/>
                      <a:pt x="3095" y="94899"/>
                      <a:pt x="0" y="142349"/>
                    </a:cubicBezTo>
                    <a:cubicBezTo>
                      <a:pt x="154727" y="192893"/>
                      <a:pt x="318737" y="197019"/>
                      <a:pt x="479652" y="171231"/>
                    </a:cubicBezTo>
                    <a:cubicBezTo>
                      <a:pt x="480684" y="119655"/>
                      <a:pt x="480684" y="68080"/>
                      <a:pt x="479652" y="1650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76" name="Google Shape;476;p28"/>
              <p:cNvSpPr/>
              <p:nvPr/>
            </p:nvSpPr>
            <p:spPr>
              <a:xfrm>
                <a:off x="2904883" y="3274013"/>
                <a:ext cx="128938" cy="185671"/>
              </a:xfrm>
              <a:custGeom>
                <a:avLst/>
                <a:gdLst/>
                <a:ahLst/>
                <a:cxnLst/>
                <a:rect l="l" t="t" r="r" b="b"/>
                <a:pathLst>
                  <a:path w="128938" h="185671" extrusionOk="0">
                    <a:moveTo>
                      <a:pt x="128939" y="120687"/>
                    </a:moveTo>
                    <a:cubicBezTo>
                      <a:pt x="127907" y="83552"/>
                      <a:pt x="127907" y="42292"/>
                      <a:pt x="127907" y="0"/>
                    </a:cubicBezTo>
                    <a:cubicBezTo>
                      <a:pt x="85615" y="12378"/>
                      <a:pt x="42292" y="22693"/>
                      <a:pt x="0" y="30945"/>
                    </a:cubicBezTo>
                    <a:cubicBezTo>
                      <a:pt x="1032" y="82521"/>
                      <a:pt x="1032" y="134096"/>
                      <a:pt x="0" y="185672"/>
                    </a:cubicBezTo>
                    <a:cubicBezTo>
                      <a:pt x="43323" y="178452"/>
                      <a:pt x="86647" y="169168"/>
                      <a:pt x="128939" y="158853"/>
                    </a:cubicBezTo>
                    <a:cubicBezTo>
                      <a:pt x="128939" y="146475"/>
                      <a:pt x="128939" y="133065"/>
                      <a:pt x="128939" y="12068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77" name="Google Shape;477;p28"/>
            <p:cNvSpPr/>
            <p:nvPr/>
          </p:nvSpPr>
          <p:spPr>
            <a:xfrm>
              <a:off x="2434745" y="2424048"/>
              <a:ext cx="313739" cy="314615"/>
            </a:xfrm>
            <a:custGeom>
              <a:avLst/>
              <a:gdLst/>
              <a:ahLst/>
              <a:cxnLst/>
              <a:rect l="l" t="t" r="r" b="b"/>
              <a:pathLst>
                <a:path w="313739" h="314615" extrusionOk="0">
                  <a:moveTo>
                    <a:pt x="302002" y="99025"/>
                  </a:moveTo>
                  <a:cubicBezTo>
                    <a:pt x="294782" y="81489"/>
                    <a:pt x="285498" y="67048"/>
                    <a:pt x="274151" y="52607"/>
                  </a:cubicBezTo>
                  <a:cubicBezTo>
                    <a:pt x="256616" y="33008"/>
                    <a:pt x="232891" y="14441"/>
                    <a:pt x="208135" y="6189"/>
                  </a:cubicBezTo>
                  <a:cubicBezTo>
                    <a:pt x="189568" y="0"/>
                    <a:pt x="169969" y="0"/>
                    <a:pt x="150370" y="0"/>
                  </a:cubicBezTo>
                  <a:cubicBezTo>
                    <a:pt x="119425" y="1032"/>
                    <a:pt x="86417" y="11347"/>
                    <a:pt x="61660" y="30945"/>
                  </a:cubicBezTo>
                  <a:cubicBezTo>
                    <a:pt x="35873" y="51576"/>
                    <a:pt x="15242" y="80458"/>
                    <a:pt x="5959" y="113466"/>
                  </a:cubicBezTo>
                  <a:cubicBezTo>
                    <a:pt x="-1262" y="140286"/>
                    <a:pt x="-2293" y="168136"/>
                    <a:pt x="4927" y="194955"/>
                  </a:cubicBezTo>
                  <a:cubicBezTo>
                    <a:pt x="6990" y="202176"/>
                    <a:pt x="9053" y="208365"/>
                    <a:pt x="11116" y="215586"/>
                  </a:cubicBezTo>
                  <a:cubicBezTo>
                    <a:pt x="17305" y="231058"/>
                    <a:pt x="25557" y="244468"/>
                    <a:pt x="35873" y="256846"/>
                  </a:cubicBezTo>
                  <a:cubicBezTo>
                    <a:pt x="50314" y="274382"/>
                    <a:pt x="67849" y="287791"/>
                    <a:pt x="88480" y="298107"/>
                  </a:cubicBezTo>
                  <a:cubicBezTo>
                    <a:pt x="102921" y="305327"/>
                    <a:pt x="118393" y="309453"/>
                    <a:pt x="133866" y="312548"/>
                  </a:cubicBezTo>
                  <a:cubicBezTo>
                    <a:pt x="136961" y="312548"/>
                    <a:pt x="139024" y="313579"/>
                    <a:pt x="142118" y="313579"/>
                  </a:cubicBezTo>
                  <a:cubicBezTo>
                    <a:pt x="143150" y="313579"/>
                    <a:pt x="144181" y="313579"/>
                    <a:pt x="145213" y="313579"/>
                  </a:cubicBezTo>
                  <a:cubicBezTo>
                    <a:pt x="148307" y="313579"/>
                    <a:pt x="151402" y="313579"/>
                    <a:pt x="154496" y="314611"/>
                  </a:cubicBezTo>
                  <a:cubicBezTo>
                    <a:pt x="154496" y="314611"/>
                    <a:pt x="154496" y="314611"/>
                    <a:pt x="155528" y="314611"/>
                  </a:cubicBezTo>
                  <a:cubicBezTo>
                    <a:pt x="165843" y="314611"/>
                    <a:pt x="211229" y="315642"/>
                    <a:pt x="246301" y="286760"/>
                  </a:cubicBezTo>
                  <a:cubicBezTo>
                    <a:pt x="246301" y="286760"/>
                    <a:pt x="246301" y="286760"/>
                    <a:pt x="246301" y="286760"/>
                  </a:cubicBezTo>
                  <a:cubicBezTo>
                    <a:pt x="273120" y="269224"/>
                    <a:pt x="291687" y="244468"/>
                    <a:pt x="303034" y="214554"/>
                  </a:cubicBezTo>
                  <a:cubicBezTo>
                    <a:pt x="317475" y="175357"/>
                    <a:pt x="317475" y="137191"/>
                    <a:pt x="302002" y="9902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78" name="Google Shape;478;p28"/>
            <p:cNvGrpSpPr/>
            <p:nvPr/>
          </p:nvGrpSpPr>
          <p:grpSpPr>
            <a:xfrm>
              <a:off x="2471434" y="2458905"/>
              <a:ext cx="239740" cy="239740"/>
              <a:chOff x="2471434" y="2458905"/>
              <a:chExt cx="239740" cy="239740"/>
            </a:xfrm>
          </p:grpSpPr>
          <p:sp>
            <p:nvSpPr>
              <p:cNvPr id="479" name="Google Shape;479;p28"/>
              <p:cNvSpPr/>
              <p:nvPr/>
            </p:nvSpPr>
            <p:spPr>
              <a:xfrm>
                <a:off x="2471434" y="2458905"/>
                <a:ext cx="239740" cy="239740"/>
              </a:xfrm>
              <a:custGeom>
                <a:avLst/>
                <a:gdLst/>
                <a:ahLst/>
                <a:cxnLst/>
                <a:rect l="l" t="t" r="r" b="b"/>
                <a:pathLst>
                  <a:path w="239740" h="239740" extrusionOk="0">
                    <a:moveTo>
                      <a:pt x="235399" y="87893"/>
                    </a:moveTo>
                    <a:cubicBezTo>
                      <a:pt x="252935" y="151847"/>
                      <a:pt x="215801" y="217864"/>
                      <a:pt x="151847" y="235400"/>
                    </a:cubicBezTo>
                    <a:cubicBezTo>
                      <a:pt x="87893" y="252935"/>
                      <a:pt x="21877" y="215801"/>
                      <a:pt x="4341" y="151847"/>
                    </a:cubicBezTo>
                    <a:cubicBezTo>
                      <a:pt x="-13195" y="87893"/>
                      <a:pt x="23940" y="21877"/>
                      <a:pt x="87893" y="4341"/>
                    </a:cubicBezTo>
                    <a:cubicBezTo>
                      <a:pt x="151847" y="-13195"/>
                      <a:pt x="217864" y="23940"/>
                      <a:pt x="235399" y="87893"/>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0" name="Google Shape;480;p28"/>
              <p:cNvSpPr/>
              <p:nvPr/>
            </p:nvSpPr>
            <p:spPr>
              <a:xfrm>
                <a:off x="2515234" y="2506223"/>
                <a:ext cx="153170" cy="152747"/>
              </a:xfrm>
              <a:custGeom>
                <a:avLst/>
                <a:gdLst/>
                <a:ahLst/>
                <a:cxnLst/>
                <a:rect l="l" t="t" r="r" b="b"/>
                <a:pathLst>
                  <a:path w="153170" h="152747" extrusionOk="0">
                    <a:moveTo>
                      <a:pt x="2832" y="56048"/>
                    </a:moveTo>
                    <a:cubicBezTo>
                      <a:pt x="-8514" y="96277"/>
                      <a:pt x="15211" y="138569"/>
                      <a:pt x="56471" y="149915"/>
                    </a:cubicBezTo>
                    <a:cubicBezTo>
                      <a:pt x="97731" y="161262"/>
                      <a:pt x="138992" y="137537"/>
                      <a:pt x="150338" y="96277"/>
                    </a:cubicBezTo>
                    <a:cubicBezTo>
                      <a:pt x="161685" y="56048"/>
                      <a:pt x="137960" y="13756"/>
                      <a:pt x="96700" y="2409"/>
                    </a:cubicBezTo>
                    <a:cubicBezTo>
                      <a:pt x="55439" y="-7906"/>
                      <a:pt x="14179" y="15819"/>
                      <a:pt x="2832" y="5604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1" name="Google Shape;481;p28"/>
              <p:cNvSpPr/>
              <p:nvPr/>
            </p:nvSpPr>
            <p:spPr>
              <a:xfrm>
                <a:off x="2625344" y="2541641"/>
                <a:ext cx="48481" cy="37134"/>
              </a:xfrm>
              <a:custGeom>
                <a:avLst/>
                <a:gdLst/>
                <a:ahLst/>
                <a:cxnLst/>
                <a:rect l="l" t="t" r="r" b="b"/>
                <a:pathLst>
                  <a:path w="48481" h="37134" extrusionOk="0">
                    <a:moveTo>
                      <a:pt x="39197" y="0"/>
                    </a:moveTo>
                    <a:lnTo>
                      <a:pt x="0" y="23725"/>
                    </a:lnTo>
                    <a:lnTo>
                      <a:pt x="48481" y="3713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82" name="Google Shape;482;p28"/>
            <p:cNvSpPr/>
            <p:nvPr/>
          </p:nvSpPr>
          <p:spPr>
            <a:xfrm>
              <a:off x="2791647" y="2424048"/>
              <a:ext cx="313362" cy="314615"/>
            </a:xfrm>
            <a:custGeom>
              <a:avLst/>
              <a:gdLst/>
              <a:ahLst/>
              <a:cxnLst/>
              <a:rect l="l" t="t" r="r" b="b"/>
              <a:pathLst>
                <a:path w="313362" h="314615" extrusionOk="0">
                  <a:moveTo>
                    <a:pt x="302002" y="99025"/>
                  </a:moveTo>
                  <a:cubicBezTo>
                    <a:pt x="294782" y="81489"/>
                    <a:pt x="285498" y="67048"/>
                    <a:pt x="274152" y="52607"/>
                  </a:cubicBezTo>
                  <a:cubicBezTo>
                    <a:pt x="256616" y="33008"/>
                    <a:pt x="232891" y="14441"/>
                    <a:pt x="208135" y="6189"/>
                  </a:cubicBezTo>
                  <a:cubicBezTo>
                    <a:pt x="189568" y="0"/>
                    <a:pt x="169969" y="0"/>
                    <a:pt x="150370" y="0"/>
                  </a:cubicBezTo>
                  <a:cubicBezTo>
                    <a:pt x="119425" y="1032"/>
                    <a:pt x="86417" y="11347"/>
                    <a:pt x="61660" y="30945"/>
                  </a:cubicBezTo>
                  <a:cubicBezTo>
                    <a:pt x="35873" y="51576"/>
                    <a:pt x="15242" y="80458"/>
                    <a:pt x="5959" y="113466"/>
                  </a:cubicBezTo>
                  <a:cubicBezTo>
                    <a:pt x="-1262" y="140286"/>
                    <a:pt x="-2293" y="168136"/>
                    <a:pt x="4927" y="194955"/>
                  </a:cubicBezTo>
                  <a:cubicBezTo>
                    <a:pt x="6990" y="202176"/>
                    <a:pt x="9053" y="208365"/>
                    <a:pt x="11116" y="215586"/>
                  </a:cubicBezTo>
                  <a:cubicBezTo>
                    <a:pt x="17305" y="231058"/>
                    <a:pt x="25557" y="244468"/>
                    <a:pt x="35873" y="256846"/>
                  </a:cubicBezTo>
                  <a:cubicBezTo>
                    <a:pt x="50314" y="274382"/>
                    <a:pt x="67849" y="287791"/>
                    <a:pt x="88480" y="298107"/>
                  </a:cubicBezTo>
                  <a:cubicBezTo>
                    <a:pt x="102921" y="305327"/>
                    <a:pt x="118393" y="309453"/>
                    <a:pt x="133866" y="312548"/>
                  </a:cubicBezTo>
                  <a:cubicBezTo>
                    <a:pt x="136961" y="312548"/>
                    <a:pt x="139024" y="313579"/>
                    <a:pt x="142118" y="313579"/>
                  </a:cubicBezTo>
                  <a:cubicBezTo>
                    <a:pt x="143150" y="313579"/>
                    <a:pt x="144181" y="313579"/>
                    <a:pt x="145213" y="313579"/>
                  </a:cubicBezTo>
                  <a:cubicBezTo>
                    <a:pt x="148307" y="313579"/>
                    <a:pt x="151402" y="313579"/>
                    <a:pt x="154496" y="314611"/>
                  </a:cubicBezTo>
                  <a:cubicBezTo>
                    <a:pt x="154496" y="314611"/>
                    <a:pt x="154496" y="314611"/>
                    <a:pt x="155528" y="314611"/>
                  </a:cubicBezTo>
                  <a:cubicBezTo>
                    <a:pt x="165843" y="314611"/>
                    <a:pt x="211229" y="315642"/>
                    <a:pt x="246301" y="286760"/>
                  </a:cubicBezTo>
                  <a:cubicBezTo>
                    <a:pt x="246301" y="286760"/>
                    <a:pt x="246301" y="286760"/>
                    <a:pt x="246301" y="286760"/>
                  </a:cubicBezTo>
                  <a:cubicBezTo>
                    <a:pt x="273120" y="269224"/>
                    <a:pt x="291687" y="244468"/>
                    <a:pt x="303034" y="214554"/>
                  </a:cubicBezTo>
                  <a:cubicBezTo>
                    <a:pt x="317475" y="175357"/>
                    <a:pt x="316443" y="137191"/>
                    <a:pt x="302002" y="9902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83" name="Google Shape;483;p28"/>
            <p:cNvGrpSpPr/>
            <p:nvPr/>
          </p:nvGrpSpPr>
          <p:grpSpPr>
            <a:xfrm>
              <a:off x="2827305" y="2458905"/>
              <a:ext cx="239740" cy="239740"/>
              <a:chOff x="2827305" y="2458905"/>
              <a:chExt cx="239740" cy="239740"/>
            </a:xfrm>
          </p:grpSpPr>
          <p:sp>
            <p:nvSpPr>
              <p:cNvPr id="484" name="Google Shape;484;p28"/>
              <p:cNvSpPr/>
              <p:nvPr/>
            </p:nvSpPr>
            <p:spPr>
              <a:xfrm>
                <a:off x="2827305" y="2458905"/>
                <a:ext cx="239740" cy="239740"/>
              </a:xfrm>
              <a:custGeom>
                <a:avLst/>
                <a:gdLst/>
                <a:ahLst/>
                <a:cxnLst/>
                <a:rect l="l" t="t" r="r" b="b"/>
                <a:pathLst>
                  <a:path w="239740" h="239740" extrusionOk="0">
                    <a:moveTo>
                      <a:pt x="235399" y="87893"/>
                    </a:moveTo>
                    <a:cubicBezTo>
                      <a:pt x="252935" y="151847"/>
                      <a:pt x="215801" y="217864"/>
                      <a:pt x="151847" y="235400"/>
                    </a:cubicBezTo>
                    <a:cubicBezTo>
                      <a:pt x="87893" y="252935"/>
                      <a:pt x="21877" y="215801"/>
                      <a:pt x="4341" y="151847"/>
                    </a:cubicBezTo>
                    <a:cubicBezTo>
                      <a:pt x="-13195" y="87893"/>
                      <a:pt x="23940" y="21877"/>
                      <a:pt x="87893" y="4341"/>
                    </a:cubicBezTo>
                    <a:cubicBezTo>
                      <a:pt x="151847" y="-13195"/>
                      <a:pt x="217864" y="23940"/>
                      <a:pt x="235399" y="87893"/>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5" name="Google Shape;485;p28"/>
              <p:cNvSpPr/>
              <p:nvPr/>
            </p:nvSpPr>
            <p:spPr>
              <a:xfrm>
                <a:off x="2871106" y="2506223"/>
                <a:ext cx="153170" cy="152747"/>
              </a:xfrm>
              <a:custGeom>
                <a:avLst/>
                <a:gdLst/>
                <a:ahLst/>
                <a:cxnLst/>
                <a:rect l="l" t="t" r="r" b="b"/>
                <a:pathLst>
                  <a:path w="153170" h="152747" extrusionOk="0">
                    <a:moveTo>
                      <a:pt x="2832" y="56048"/>
                    </a:moveTo>
                    <a:cubicBezTo>
                      <a:pt x="-8514" y="96277"/>
                      <a:pt x="15211" y="138569"/>
                      <a:pt x="56471" y="149915"/>
                    </a:cubicBezTo>
                    <a:cubicBezTo>
                      <a:pt x="97731" y="161262"/>
                      <a:pt x="138992" y="137537"/>
                      <a:pt x="150338" y="96277"/>
                    </a:cubicBezTo>
                    <a:cubicBezTo>
                      <a:pt x="161685" y="56048"/>
                      <a:pt x="137960" y="13756"/>
                      <a:pt x="96700" y="2409"/>
                    </a:cubicBezTo>
                    <a:cubicBezTo>
                      <a:pt x="56471" y="-7906"/>
                      <a:pt x="14179" y="15819"/>
                      <a:pt x="2832" y="5604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6" name="Google Shape;486;p28"/>
              <p:cNvSpPr/>
              <p:nvPr/>
            </p:nvSpPr>
            <p:spPr>
              <a:xfrm>
                <a:off x="2981215" y="2541641"/>
                <a:ext cx="48481" cy="37134"/>
              </a:xfrm>
              <a:custGeom>
                <a:avLst/>
                <a:gdLst/>
                <a:ahLst/>
                <a:cxnLst/>
                <a:rect l="l" t="t" r="r" b="b"/>
                <a:pathLst>
                  <a:path w="48481" h="37134" extrusionOk="0">
                    <a:moveTo>
                      <a:pt x="39197" y="0"/>
                    </a:moveTo>
                    <a:lnTo>
                      <a:pt x="0" y="23725"/>
                    </a:lnTo>
                    <a:lnTo>
                      <a:pt x="48481" y="3713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487" name="Google Shape;487;p28"/>
            <p:cNvSpPr/>
            <p:nvPr/>
          </p:nvSpPr>
          <p:spPr>
            <a:xfrm>
              <a:off x="2601619" y="3004789"/>
              <a:ext cx="279539" cy="146474"/>
            </a:xfrm>
            <a:custGeom>
              <a:avLst/>
              <a:gdLst/>
              <a:ahLst/>
              <a:cxnLst/>
              <a:rect l="l" t="t" r="r" b="b"/>
              <a:pathLst>
                <a:path w="279539" h="146474" extrusionOk="0">
                  <a:moveTo>
                    <a:pt x="206302" y="146475"/>
                  </a:moveTo>
                  <a:lnTo>
                    <a:pt x="73237" y="146475"/>
                  </a:lnTo>
                  <a:cubicBezTo>
                    <a:pt x="33008" y="146475"/>
                    <a:pt x="0" y="113466"/>
                    <a:pt x="0" y="73237"/>
                  </a:cubicBezTo>
                  <a:lnTo>
                    <a:pt x="0" y="73237"/>
                  </a:lnTo>
                  <a:cubicBezTo>
                    <a:pt x="0" y="33008"/>
                    <a:pt x="33008" y="0"/>
                    <a:pt x="73237" y="0"/>
                  </a:cubicBezTo>
                  <a:lnTo>
                    <a:pt x="206302" y="0"/>
                  </a:lnTo>
                  <a:cubicBezTo>
                    <a:pt x="246531" y="0"/>
                    <a:pt x="279539" y="33008"/>
                    <a:pt x="279539" y="73237"/>
                  </a:cubicBezTo>
                  <a:lnTo>
                    <a:pt x="279539" y="73237"/>
                  </a:lnTo>
                  <a:cubicBezTo>
                    <a:pt x="279539" y="113466"/>
                    <a:pt x="246531" y="146475"/>
                    <a:pt x="206302" y="146475"/>
                  </a:cubicBezTo>
                  <a:close/>
                </a:path>
              </a:pathLst>
            </a:custGeom>
            <a:solidFill>
              <a:schemeClr val="accent1"/>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8" name="Google Shape;488;p28"/>
            <p:cNvSpPr/>
            <p:nvPr/>
          </p:nvSpPr>
          <p:spPr>
            <a:xfrm>
              <a:off x="2649069" y="3078026"/>
              <a:ext cx="189797" cy="10315"/>
            </a:xfrm>
            <a:custGeom>
              <a:avLst/>
              <a:gdLst/>
              <a:ahLst/>
              <a:cxnLst/>
              <a:rect l="l" t="t" r="r" b="b"/>
              <a:pathLst>
                <a:path w="189797" h="10315" extrusionOk="0">
                  <a:moveTo>
                    <a:pt x="0" y="0"/>
                  </a:moveTo>
                  <a:lnTo>
                    <a:pt x="189798" y="0"/>
                  </a:ln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89" name="Google Shape;489;p28"/>
            <p:cNvSpPr/>
            <p:nvPr/>
          </p:nvSpPr>
          <p:spPr>
            <a:xfrm>
              <a:off x="2485285" y="3319396"/>
              <a:ext cx="117848" cy="985359"/>
            </a:xfrm>
            <a:custGeom>
              <a:avLst/>
              <a:gdLst/>
              <a:ahLst/>
              <a:cxnLst/>
              <a:rect l="l" t="t" r="r" b="b"/>
              <a:pathLst>
                <a:path w="117848" h="985359" extrusionOk="0">
                  <a:moveTo>
                    <a:pt x="112209" y="939710"/>
                  </a:moveTo>
                  <a:cubicBezTo>
                    <a:pt x="123555" y="893292"/>
                    <a:pt x="114272" y="825212"/>
                    <a:pt x="114272" y="799424"/>
                  </a:cubicBezTo>
                  <a:cubicBezTo>
                    <a:pt x="114272" y="715872"/>
                    <a:pt x="110146" y="632320"/>
                    <a:pt x="104988" y="548767"/>
                  </a:cubicBezTo>
                  <a:cubicBezTo>
                    <a:pt x="94673" y="386820"/>
                    <a:pt x="81263" y="224873"/>
                    <a:pt x="84358" y="62926"/>
                  </a:cubicBezTo>
                  <a:cubicBezTo>
                    <a:pt x="84358" y="39201"/>
                    <a:pt x="80232" y="7224"/>
                    <a:pt x="57539" y="1035"/>
                  </a:cubicBezTo>
                  <a:cubicBezTo>
                    <a:pt x="30719" y="-6185"/>
                    <a:pt x="12152" y="25791"/>
                    <a:pt x="3900" y="52611"/>
                  </a:cubicBezTo>
                  <a:cubicBezTo>
                    <a:pt x="-6415" y="85619"/>
                    <a:pt x="6995" y="109344"/>
                    <a:pt x="6995" y="144415"/>
                  </a:cubicBezTo>
                  <a:cubicBezTo>
                    <a:pt x="4931" y="403324"/>
                    <a:pt x="6995" y="662234"/>
                    <a:pt x="28656" y="920111"/>
                  </a:cubicBezTo>
                  <a:cubicBezTo>
                    <a:pt x="29688" y="935584"/>
                    <a:pt x="31751" y="951057"/>
                    <a:pt x="38971" y="963435"/>
                  </a:cubicBezTo>
                  <a:cubicBezTo>
                    <a:pt x="46192" y="976844"/>
                    <a:pt x="60633" y="987159"/>
                    <a:pt x="75074" y="985096"/>
                  </a:cubicBezTo>
                  <a:cubicBezTo>
                    <a:pt x="95704" y="982002"/>
                    <a:pt x="107051" y="963435"/>
                    <a:pt x="112209" y="93971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0" name="Google Shape;490;p28"/>
            <p:cNvSpPr/>
            <p:nvPr/>
          </p:nvSpPr>
          <p:spPr>
            <a:xfrm>
              <a:off x="2541867" y="4345623"/>
              <a:ext cx="95470" cy="132976"/>
            </a:xfrm>
            <a:custGeom>
              <a:avLst/>
              <a:gdLst/>
              <a:ahLst/>
              <a:cxnLst/>
              <a:rect l="l" t="t" r="r" b="b"/>
              <a:pathLst>
                <a:path w="95470" h="132976" extrusionOk="0">
                  <a:moveTo>
                    <a:pt x="94824" y="96061"/>
                  </a:moveTo>
                  <a:cubicBezTo>
                    <a:pt x="89666" y="135258"/>
                    <a:pt x="53563" y="145573"/>
                    <a:pt x="26744" y="115659"/>
                  </a:cubicBezTo>
                  <a:cubicBezTo>
                    <a:pt x="8177" y="93997"/>
                    <a:pt x="-14516" y="33138"/>
                    <a:pt x="12303" y="9414"/>
                  </a:cubicBezTo>
                  <a:cubicBezTo>
                    <a:pt x="44280" y="-17406"/>
                    <a:pt x="79351" y="18697"/>
                    <a:pt x="88635" y="47579"/>
                  </a:cubicBezTo>
                  <a:cubicBezTo>
                    <a:pt x="93792" y="64084"/>
                    <a:pt x="96887" y="80588"/>
                    <a:pt x="94824" y="96061"/>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491" name="Google Shape;491;p28"/>
          <p:cNvGrpSpPr/>
          <p:nvPr/>
        </p:nvGrpSpPr>
        <p:grpSpPr>
          <a:xfrm>
            <a:off x="3984875" y="3682728"/>
            <a:ext cx="1189331" cy="1188331"/>
            <a:chOff x="3984875" y="3682728"/>
            <a:chExt cx="1189331" cy="1188331"/>
          </a:xfrm>
        </p:grpSpPr>
        <p:sp>
          <p:nvSpPr>
            <p:cNvPr id="492" name="Google Shape;492;p28"/>
            <p:cNvSpPr/>
            <p:nvPr/>
          </p:nvSpPr>
          <p:spPr>
            <a:xfrm>
              <a:off x="4366534" y="4565464"/>
              <a:ext cx="154726" cy="131001"/>
            </a:xfrm>
            <a:custGeom>
              <a:avLst/>
              <a:gdLst/>
              <a:ahLst/>
              <a:cxnLst/>
              <a:rect l="l" t="t" r="r" b="b"/>
              <a:pathLst>
                <a:path w="154726" h="131001" extrusionOk="0">
                  <a:moveTo>
                    <a:pt x="154727" y="4126"/>
                  </a:moveTo>
                  <a:cubicBezTo>
                    <a:pt x="103151" y="3094"/>
                    <a:pt x="51576" y="2063"/>
                    <a:pt x="0" y="0"/>
                  </a:cubicBezTo>
                  <a:cubicBezTo>
                    <a:pt x="8252" y="28882"/>
                    <a:pt x="5158" y="87678"/>
                    <a:pt x="4126" y="131002"/>
                  </a:cubicBezTo>
                  <a:cubicBezTo>
                    <a:pt x="49513" y="126876"/>
                    <a:pt x="95931" y="123781"/>
                    <a:pt x="141317" y="119655"/>
                  </a:cubicBezTo>
                  <a:cubicBezTo>
                    <a:pt x="144411" y="81489"/>
                    <a:pt x="150601" y="42292"/>
                    <a:pt x="154727" y="412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3" name="Google Shape;493;p28"/>
            <p:cNvSpPr/>
            <p:nvPr/>
          </p:nvSpPr>
          <p:spPr>
            <a:xfrm>
              <a:off x="4366534" y="4682025"/>
              <a:ext cx="140285" cy="109522"/>
            </a:xfrm>
            <a:custGeom>
              <a:avLst/>
              <a:gdLst/>
              <a:ahLst/>
              <a:cxnLst/>
              <a:rect l="l" t="t" r="r" b="b"/>
              <a:pathLst>
                <a:path w="140285" h="109522" extrusionOk="0">
                  <a:moveTo>
                    <a:pt x="135128" y="109340"/>
                  </a:moveTo>
                  <a:cubicBezTo>
                    <a:pt x="134096" y="73237"/>
                    <a:pt x="137191" y="36103"/>
                    <a:pt x="140286" y="0"/>
                  </a:cubicBezTo>
                  <a:cubicBezTo>
                    <a:pt x="94899" y="3095"/>
                    <a:pt x="48481" y="7221"/>
                    <a:pt x="3095" y="11347"/>
                  </a:cubicBezTo>
                  <a:cubicBezTo>
                    <a:pt x="2063" y="35071"/>
                    <a:pt x="2063" y="53639"/>
                    <a:pt x="3095" y="62922"/>
                  </a:cubicBezTo>
                  <a:cubicBezTo>
                    <a:pt x="2063" y="62922"/>
                    <a:pt x="1032" y="62922"/>
                    <a:pt x="0" y="62922"/>
                  </a:cubicBezTo>
                  <a:cubicBezTo>
                    <a:pt x="39197" y="95931"/>
                    <a:pt x="87678" y="111403"/>
                    <a:pt x="135128" y="10934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4" name="Google Shape;494;p28"/>
            <p:cNvSpPr/>
            <p:nvPr/>
          </p:nvSpPr>
          <p:spPr>
            <a:xfrm>
              <a:off x="4211152" y="4748042"/>
              <a:ext cx="296698" cy="120876"/>
            </a:xfrm>
            <a:custGeom>
              <a:avLst/>
              <a:gdLst/>
              <a:ahLst/>
              <a:cxnLst/>
              <a:rect l="l" t="t" r="r" b="b"/>
              <a:pathLst>
                <a:path w="296698" h="120876" extrusionOk="0">
                  <a:moveTo>
                    <a:pt x="156413" y="0"/>
                  </a:moveTo>
                  <a:cubicBezTo>
                    <a:pt x="134751" y="0"/>
                    <a:pt x="115153" y="1032"/>
                    <a:pt x="93491" y="7221"/>
                  </a:cubicBezTo>
                  <a:cubicBezTo>
                    <a:pt x="74924" y="12378"/>
                    <a:pt x="56357" y="17536"/>
                    <a:pt x="40884" y="27851"/>
                  </a:cubicBezTo>
                  <a:cubicBezTo>
                    <a:pt x="10970" y="47450"/>
                    <a:pt x="-5534" y="85616"/>
                    <a:pt x="1686" y="120687"/>
                  </a:cubicBezTo>
                  <a:cubicBezTo>
                    <a:pt x="99680" y="121718"/>
                    <a:pt x="198705" y="118624"/>
                    <a:pt x="296699" y="109340"/>
                  </a:cubicBezTo>
                  <a:cubicBezTo>
                    <a:pt x="293604" y="88710"/>
                    <a:pt x="291541" y="67048"/>
                    <a:pt x="291541" y="45387"/>
                  </a:cubicBezTo>
                  <a:cubicBezTo>
                    <a:pt x="243060" y="49513"/>
                    <a:pt x="194579" y="34040"/>
                    <a:pt x="156413" y="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5" name="Google Shape;495;p28"/>
            <p:cNvSpPr/>
            <p:nvPr/>
          </p:nvSpPr>
          <p:spPr>
            <a:xfrm>
              <a:off x="4692491" y="4738779"/>
              <a:ext cx="302180" cy="132280"/>
            </a:xfrm>
            <a:custGeom>
              <a:avLst/>
              <a:gdLst/>
              <a:ahLst/>
              <a:cxnLst/>
              <a:rect l="l" t="t" r="r" b="b"/>
              <a:pathLst>
                <a:path w="302180" h="132280" extrusionOk="0">
                  <a:moveTo>
                    <a:pt x="282634" y="35050"/>
                  </a:moveTo>
                  <a:cubicBezTo>
                    <a:pt x="246531" y="-8273"/>
                    <a:pt x="178451" y="-2084"/>
                    <a:pt x="127907" y="5137"/>
                  </a:cubicBezTo>
                  <a:cubicBezTo>
                    <a:pt x="127907" y="5137"/>
                    <a:pt x="127907" y="5137"/>
                    <a:pt x="127907" y="5137"/>
                  </a:cubicBezTo>
                  <a:cubicBezTo>
                    <a:pt x="100057" y="45366"/>
                    <a:pt x="51576" y="61870"/>
                    <a:pt x="0" y="69090"/>
                  </a:cubicBezTo>
                  <a:cubicBezTo>
                    <a:pt x="3094" y="89721"/>
                    <a:pt x="4126" y="105193"/>
                    <a:pt x="5158" y="110351"/>
                  </a:cubicBezTo>
                  <a:cubicBezTo>
                    <a:pt x="6189" y="114477"/>
                    <a:pt x="6189" y="119634"/>
                    <a:pt x="9284" y="123760"/>
                  </a:cubicBezTo>
                  <a:cubicBezTo>
                    <a:pt x="14441" y="130981"/>
                    <a:pt x="25788" y="132013"/>
                    <a:pt x="35071" y="132013"/>
                  </a:cubicBezTo>
                  <a:cubicBezTo>
                    <a:pt x="121718" y="133044"/>
                    <a:pt x="207334" y="130981"/>
                    <a:pt x="293981" y="127886"/>
                  </a:cubicBezTo>
                  <a:cubicBezTo>
                    <a:pt x="308422" y="96941"/>
                    <a:pt x="303264" y="59807"/>
                    <a:pt x="282634" y="3505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6" name="Google Shape;496;p28"/>
            <p:cNvSpPr/>
            <p:nvPr/>
          </p:nvSpPr>
          <p:spPr>
            <a:xfrm>
              <a:off x="4677019" y="4666552"/>
              <a:ext cx="143379" cy="139253"/>
            </a:xfrm>
            <a:custGeom>
              <a:avLst/>
              <a:gdLst/>
              <a:ahLst/>
              <a:cxnLst/>
              <a:rect l="l" t="t" r="r" b="b"/>
              <a:pathLst>
                <a:path w="143379" h="139253" extrusionOk="0">
                  <a:moveTo>
                    <a:pt x="143380" y="76332"/>
                  </a:moveTo>
                  <a:cubicBezTo>
                    <a:pt x="142348" y="47450"/>
                    <a:pt x="141317" y="21662"/>
                    <a:pt x="140286" y="0"/>
                  </a:cubicBezTo>
                  <a:cubicBezTo>
                    <a:pt x="93868" y="2063"/>
                    <a:pt x="46418" y="5158"/>
                    <a:pt x="0" y="7221"/>
                  </a:cubicBezTo>
                  <a:cubicBezTo>
                    <a:pt x="2063" y="21662"/>
                    <a:pt x="3094" y="37134"/>
                    <a:pt x="5158" y="51576"/>
                  </a:cubicBezTo>
                  <a:cubicBezTo>
                    <a:pt x="9284" y="83552"/>
                    <a:pt x="13410" y="115529"/>
                    <a:pt x="15473" y="139254"/>
                  </a:cubicBezTo>
                  <a:cubicBezTo>
                    <a:pt x="67048" y="134096"/>
                    <a:pt x="115529" y="116561"/>
                    <a:pt x="143380" y="7633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7" name="Google Shape;497;p28"/>
            <p:cNvSpPr/>
            <p:nvPr/>
          </p:nvSpPr>
          <p:spPr>
            <a:xfrm>
              <a:off x="4665540" y="4572685"/>
              <a:ext cx="151764" cy="102119"/>
            </a:xfrm>
            <a:custGeom>
              <a:avLst/>
              <a:gdLst/>
              <a:ahLst/>
              <a:cxnLst/>
              <a:rect l="l" t="t" r="r" b="b"/>
              <a:pathLst>
                <a:path w="151764" h="102119" extrusionOk="0">
                  <a:moveTo>
                    <a:pt x="151764" y="1032"/>
                  </a:moveTo>
                  <a:cubicBezTo>
                    <a:pt x="101220" y="1032"/>
                    <a:pt x="50676" y="0"/>
                    <a:pt x="132" y="0"/>
                  </a:cubicBezTo>
                  <a:cubicBezTo>
                    <a:pt x="-899" y="0"/>
                    <a:pt x="4258" y="46418"/>
                    <a:pt x="10447" y="102120"/>
                  </a:cubicBezTo>
                  <a:cubicBezTo>
                    <a:pt x="56865" y="99025"/>
                    <a:pt x="104315" y="96962"/>
                    <a:pt x="150733" y="94899"/>
                  </a:cubicBezTo>
                  <a:cubicBezTo>
                    <a:pt x="149701" y="51576"/>
                    <a:pt x="148670" y="21662"/>
                    <a:pt x="151764" y="1032"/>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8" name="Google Shape;498;p28"/>
            <p:cNvSpPr/>
            <p:nvPr/>
          </p:nvSpPr>
          <p:spPr>
            <a:xfrm>
              <a:off x="3984875" y="3734290"/>
              <a:ext cx="1077928" cy="627981"/>
            </a:xfrm>
            <a:custGeom>
              <a:avLst/>
              <a:gdLst/>
              <a:ahLst/>
              <a:cxnLst/>
              <a:rect l="l" t="t" r="r" b="b"/>
              <a:pathLst>
                <a:path w="1077928" h="627981" extrusionOk="0">
                  <a:moveTo>
                    <a:pt x="870595" y="2872"/>
                  </a:moveTo>
                  <a:cubicBezTo>
                    <a:pt x="865437" y="2872"/>
                    <a:pt x="860280" y="2872"/>
                    <a:pt x="854091" y="3903"/>
                  </a:cubicBezTo>
                  <a:cubicBezTo>
                    <a:pt x="717931" y="8029"/>
                    <a:pt x="640568" y="129748"/>
                    <a:pt x="577646" y="231867"/>
                  </a:cubicBezTo>
                  <a:cubicBezTo>
                    <a:pt x="511629" y="-23947"/>
                    <a:pt x="280571" y="-71397"/>
                    <a:pt x="97994" y="106023"/>
                  </a:cubicBezTo>
                  <a:cubicBezTo>
                    <a:pt x="1032" y="207111"/>
                    <a:pt x="13410" y="363900"/>
                    <a:pt x="2063" y="494902"/>
                  </a:cubicBezTo>
                  <a:cubicBezTo>
                    <a:pt x="0" y="513469"/>
                    <a:pt x="0" y="552667"/>
                    <a:pt x="0" y="598053"/>
                  </a:cubicBezTo>
                  <a:cubicBezTo>
                    <a:pt x="362060" y="642408"/>
                    <a:pt x="721026" y="634156"/>
                    <a:pt x="1077929" y="594959"/>
                  </a:cubicBezTo>
                  <a:cubicBezTo>
                    <a:pt x="1068645" y="363900"/>
                    <a:pt x="1027385" y="143157"/>
                    <a:pt x="870595" y="28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9" name="Google Shape;499;p28"/>
            <p:cNvSpPr/>
            <p:nvPr/>
          </p:nvSpPr>
          <p:spPr>
            <a:xfrm>
              <a:off x="4856501" y="3737072"/>
              <a:ext cx="317705" cy="591145"/>
            </a:xfrm>
            <a:custGeom>
              <a:avLst/>
              <a:gdLst/>
              <a:ahLst/>
              <a:cxnLst/>
              <a:rect l="l" t="t" r="r" b="b"/>
              <a:pathLst>
                <a:path w="317705" h="591145" extrusionOk="0">
                  <a:moveTo>
                    <a:pt x="314611" y="490057"/>
                  </a:moveTo>
                  <a:cubicBezTo>
                    <a:pt x="308422" y="368339"/>
                    <a:pt x="302233" y="233211"/>
                    <a:pt x="242405" y="124902"/>
                  </a:cubicBezTo>
                  <a:cubicBezTo>
                    <a:pt x="242405" y="124902"/>
                    <a:pt x="242405" y="124902"/>
                    <a:pt x="242405" y="123871"/>
                  </a:cubicBezTo>
                  <a:cubicBezTo>
                    <a:pt x="228995" y="100146"/>
                    <a:pt x="215586" y="76422"/>
                    <a:pt x="195987" y="56823"/>
                  </a:cubicBezTo>
                  <a:cubicBezTo>
                    <a:pt x="146475" y="6279"/>
                    <a:pt x="68080" y="-942"/>
                    <a:pt x="0" y="89"/>
                  </a:cubicBezTo>
                  <a:cubicBezTo>
                    <a:pt x="156790" y="140375"/>
                    <a:pt x="198050" y="361118"/>
                    <a:pt x="208365" y="591145"/>
                  </a:cubicBezTo>
                  <a:cubicBezTo>
                    <a:pt x="244468" y="587019"/>
                    <a:pt x="281603" y="582893"/>
                    <a:pt x="317705" y="578767"/>
                  </a:cubicBezTo>
                  <a:cubicBezTo>
                    <a:pt x="315642" y="549885"/>
                    <a:pt x="315642" y="519971"/>
                    <a:pt x="314611" y="49005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0" name="Google Shape;500;p28"/>
            <p:cNvSpPr/>
            <p:nvPr/>
          </p:nvSpPr>
          <p:spPr>
            <a:xfrm>
              <a:off x="5063835" y="4315839"/>
              <a:ext cx="109340" cy="271287"/>
            </a:xfrm>
            <a:custGeom>
              <a:avLst/>
              <a:gdLst/>
              <a:ahLst/>
              <a:cxnLst/>
              <a:rect l="l" t="t" r="r" b="b"/>
              <a:pathLst>
                <a:path w="109340" h="271287" extrusionOk="0">
                  <a:moveTo>
                    <a:pt x="108309" y="155758"/>
                  </a:moveTo>
                  <a:cubicBezTo>
                    <a:pt x="108309" y="104183"/>
                    <a:pt x="109340" y="51576"/>
                    <a:pt x="109340" y="0"/>
                  </a:cubicBezTo>
                  <a:cubicBezTo>
                    <a:pt x="73237" y="5158"/>
                    <a:pt x="37134" y="9284"/>
                    <a:pt x="0" y="12378"/>
                  </a:cubicBezTo>
                  <a:cubicBezTo>
                    <a:pt x="4126" y="97994"/>
                    <a:pt x="3094" y="185672"/>
                    <a:pt x="2063" y="271287"/>
                  </a:cubicBezTo>
                  <a:cubicBezTo>
                    <a:pt x="24756" y="268193"/>
                    <a:pt x="47450" y="266130"/>
                    <a:pt x="70143" y="262004"/>
                  </a:cubicBezTo>
                  <a:cubicBezTo>
                    <a:pt x="76332" y="260972"/>
                    <a:pt x="81489" y="259941"/>
                    <a:pt x="86647" y="256846"/>
                  </a:cubicBezTo>
                  <a:cubicBezTo>
                    <a:pt x="110372" y="244468"/>
                    <a:pt x="108309" y="180514"/>
                    <a:pt x="108309" y="155758"/>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cap="none">
                <a:solidFill>
                  <a:schemeClr val="dk1"/>
                </a:solidFill>
                <a:latin typeface="Prompt Light"/>
                <a:ea typeface="Prompt Light"/>
                <a:cs typeface="Prompt Light"/>
                <a:sym typeface="Prompt Light"/>
              </a:endParaRPr>
            </a:p>
          </p:txBody>
        </p:sp>
        <p:sp>
          <p:nvSpPr>
            <p:cNvPr id="501" name="Google Shape;501;p28"/>
            <p:cNvSpPr/>
            <p:nvPr/>
          </p:nvSpPr>
          <p:spPr>
            <a:xfrm>
              <a:off x="3987119" y="4327681"/>
              <a:ext cx="1081022" cy="271802"/>
            </a:xfrm>
            <a:custGeom>
              <a:avLst/>
              <a:gdLst/>
              <a:ahLst/>
              <a:cxnLst/>
              <a:rect l="l" t="t" r="r" b="b"/>
              <a:pathLst>
                <a:path w="1081022" h="271802" extrusionOk="0">
                  <a:moveTo>
                    <a:pt x="1077929" y="0"/>
                  </a:moveTo>
                  <a:cubicBezTo>
                    <a:pt x="721026" y="39197"/>
                    <a:pt x="362060" y="47449"/>
                    <a:pt x="0" y="3094"/>
                  </a:cubicBezTo>
                  <a:cubicBezTo>
                    <a:pt x="1032" y="81489"/>
                    <a:pt x="4126" y="175357"/>
                    <a:pt x="9284" y="209397"/>
                  </a:cubicBezTo>
                  <a:cubicBezTo>
                    <a:pt x="11347" y="223838"/>
                    <a:pt x="14441" y="239310"/>
                    <a:pt x="24756" y="248594"/>
                  </a:cubicBezTo>
                  <a:cubicBezTo>
                    <a:pt x="35071" y="258909"/>
                    <a:pt x="50544" y="262004"/>
                    <a:pt x="66017" y="263035"/>
                  </a:cubicBezTo>
                  <a:cubicBezTo>
                    <a:pt x="181546" y="277476"/>
                    <a:pt x="667388" y="269224"/>
                    <a:pt x="790137" y="271287"/>
                  </a:cubicBezTo>
                  <a:cubicBezTo>
                    <a:pt x="885036" y="273350"/>
                    <a:pt x="985093" y="269224"/>
                    <a:pt x="1081023" y="257878"/>
                  </a:cubicBezTo>
                  <a:cubicBezTo>
                    <a:pt x="1081023" y="173294"/>
                    <a:pt x="1081023" y="85615"/>
                    <a:pt x="1077929"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02" name="Google Shape;502;p28"/>
            <p:cNvGrpSpPr/>
            <p:nvPr/>
          </p:nvGrpSpPr>
          <p:grpSpPr>
            <a:xfrm>
              <a:off x="4062043" y="3822584"/>
              <a:ext cx="466783" cy="466783"/>
              <a:chOff x="4062043" y="3822584"/>
              <a:chExt cx="466783" cy="466783"/>
            </a:xfrm>
          </p:grpSpPr>
          <p:sp>
            <p:nvSpPr>
              <p:cNvPr id="503" name="Google Shape;503;p28"/>
              <p:cNvSpPr/>
              <p:nvPr/>
            </p:nvSpPr>
            <p:spPr>
              <a:xfrm rot="-823435">
                <a:off x="4102340" y="3862881"/>
                <a:ext cx="386188" cy="386188"/>
              </a:xfrm>
              <a:custGeom>
                <a:avLst/>
                <a:gdLst/>
                <a:ahLst/>
                <a:cxnLst/>
                <a:rect l="l" t="t" r="r" b="b"/>
                <a:pathLst>
                  <a:path w="385771" h="385771" extrusionOk="0">
                    <a:moveTo>
                      <a:pt x="385771" y="192886"/>
                    </a:moveTo>
                    <a:cubicBezTo>
                      <a:pt x="385771" y="299414"/>
                      <a:pt x="299414" y="385772"/>
                      <a:pt x="192886" y="385772"/>
                    </a:cubicBezTo>
                    <a:cubicBezTo>
                      <a:pt x="86358" y="385772"/>
                      <a:pt x="0" y="299414"/>
                      <a:pt x="0" y="192886"/>
                    </a:cubicBezTo>
                    <a:cubicBezTo>
                      <a:pt x="0" y="86358"/>
                      <a:pt x="86358" y="0"/>
                      <a:pt x="192886" y="0"/>
                    </a:cubicBezTo>
                    <a:cubicBezTo>
                      <a:pt x="299414" y="0"/>
                      <a:pt x="385771" y="86358"/>
                      <a:pt x="385771" y="192886"/>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4" name="Google Shape;504;p28"/>
              <p:cNvSpPr/>
              <p:nvPr/>
            </p:nvSpPr>
            <p:spPr>
              <a:xfrm>
                <a:off x="4148641" y="3909252"/>
                <a:ext cx="292406" cy="292333"/>
              </a:xfrm>
              <a:custGeom>
                <a:avLst/>
                <a:gdLst/>
                <a:ahLst/>
                <a:cxnLst/>
                <a:rect l="l" t="t" r="r" b="b"/>
                <a:pathLst>
                  <a:path w="292406" h="292333" extrusionOk="0">
                    <a:moveTo>
                      <a:pt x="287004" y="107449"/>
                    </a:moveTo>
                    <a:cubicBezTo>
                      <a:pt x="308666" y="184812"/>
                      <a:pt x="263280" y="265270"/>
                      <a:pt x="184885" y="286932"/>
                    </a:cubicBezTo>
                    <a:cubicBezTo>
                      <a:pt x="107521" y="308594"/>
                      <a:pt x="27064" y="263207"/>
                      <a:pt x="5402" y="184812"/>
                    </a:cubicBezTo>
                    <a:cubicBezTo>
                      <a:pt x="-16260" y="107449"/>
                      <a:pt x="29127" y="26991"/>
                      <a:pt x="107521" y="5329"/>
                    </a:cubicBezTo>
                    <a:cubicBezTo>
                      <a:pt x="185916" y="-16332"/>
                      <a:pt x="265343" y="30086"/>
                      <a:pt x="287004" y="10744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5" name="Google Shape;505;p28"/>
              <p:cNvSpPr/>
              <p:nvPr/>
            </p:nvSpPr>
            <p:spPr>
              <a:xfrm>
                <a:off x="4137538" y="3977503"/>
                <a:ext cx="93867" cy="72205"/>
              </a:xfrm>
              <a:custGeom>
                <a:avLst/>
                <a:gdLst/>
                <a:ahLst/>
                <a:cxnLst/>
                <a:rect l="l" t="t" r="r" b="b"/>
                <a:pathLst>
                  <a:path w="93867" h="72205" extrusionOk="0">
                    <a:moveTo>
                      <a:pt x="18567" y="0"/>
                    </a:moveTo>
                    <a:lnTo>
                      <a:pt x="93868" y="46418"/>
                    </a:lnTo>
                    <a:lnTo>
                      <a:pt x="0" y="722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06" name="Google Shape;506;p28"/>
            <p:cNvGrpSpPr/>
            <p:nvPr/>
          </p:nvGrpSpPr>
          <p:grpSpPr>
            <a:xfrm>
              <a:off x="4641698" y="3822992"/>
              <a:ext cx="465827" cy="465827"/>
              <a:chOff x="4641698" y="3822992"/>
              <a:chExt cx="465827" cy="465827"/>
            </a:xfrm>
          </p:grpSpPr>
          <p:sp>
            <p:nvSpPr>
              <p:cNvPr id="507" name="Google Shape;507;p28"/>
              <p:cNvSpPr/>
              <p:nvPr/>
            </p:nvSpPr>
            <p:spPr>
              <a:xfrm rot="-825477">
                <a:off x="4681983" y="3863276"/>
                <a:ext cx="385258" cy="385258"/>
              </a:xfrm>
              <a:custGeom>
                <a:avLst/>
                <a:gdLst/>
                <a:ahLst/>
                <a:cxnLst/>
                <a:rect l="l" t="t" r="r" b="b"/>
                <a:pathLst>
                  <a:path w="385778" h="385778" extrusionOk="0">
                    <a:moveTo>
                      <a:pt x="385779" y="192890"/>
                    </a:moveTo>
                    <a:cubicBezTo>
                      <a:pt x="385779" y="299420"/>
                      <a:pt x="299419" y="385779"/>
                      <a:pt x="192889" y="385779"/>
                    </a:cubicBezTo>
                    <a:cubicBezTo>
                      <a:pt x="86359" y="385779"/>
                      <a:pt x="0" y="299420"/>
                      <a:pt x="0" y="192890"/>
                    </a:cubicBezTo>
                    <a:cubicBezTo>
                      <a:pt x="0" y="86360"/>
                      <a:pt x="86359" y="0"/>
                      <a:pt x="192889" y="0"/>
                    </a:cubicBezTo>
                    <a:cubicBezTo>
                      <a:pt x="299419" y="0"/>
                      <a:pt x="385779" y="86360"/>
                      <a:pt x="385779" y="192890"/>
                    </a:cubicBezTo>
                    <a:close/>
                  </a:path>
                </a:pathLst>
              </a:custGeom>
              <a:solidFill>
                <a:schemeClr val="dk2"/>
              </a:solid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8" name="Google Shape;508;p28"/>
              <p:cNvSpPr/>
              <p:nvPr/>
            </p:nvSpPr>
            <p:spPr>
              <a:xfrm>
                <a:off x="4728350" y="3909608"/>
                <a:ext cx="292406" cy="291977"/>
              </a:xfrm>
              <a:custGeom>
                <a:avLst/>
                <a:gdLst/>
                <a:ahLst/>
                <a:cxnLst/>
                <a:rect l="l" t="t" r="r" b="b"/>
                <a:pathLst>
                  <a:path w="292406" h="291977" extrusionOk="0">
                    <a:moveTo>
                      <a:pt x="287004" y="107093"/>
                    </a:moveTo>
                    <a:cubicBezTo>
                      <a:pt x="308666" y="184456"/>
                      <a:pt x="263280" y="264914"/>
                      <a:pt x="184885" y="286576"/>
                    </a:cubicBezTo>
                    <a:cubicBezTo>
                      <a:pt x="107521" y="308238"/>
                      <a:pt x="27064" y="262851"/>
                      <a:pt x="5402" y="184456"/>
                    </a:cubicBezTo>
                    <a:cubicBezTo>
                      <a:pt x="-16260" y="107093"/>
                      <a:pt x="29127" y="26635"/>
                      <a:pt x="107521" y="4974"/>
                    </a:cubicBezTo>
                    <a:cubicBezTo>
                      <a:pt x="185916" y="-15657"/>
                      <a:pt x="266374" y="29730"/>
                      <a:pt x="287004" y="1070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9" name="Google Shape;509;p28"/>
              <p:cNvSpPr/>
              <p:nvPr/>
            </p:nvSpPr>
            <p:spPr>
              <a:xfrm>
                <a:off x="4718279" y="3977503"/>
                <a:ext cx="92835" cy="72205"/>
              </a:xfrm>
              <a:custGeom>
                <a:avLst/>
                <a:gdLst/>
                <a:ahLst/>
                <a:cxnLst/>
                <a:rect l="l" t="t" r="r" b="b"/>
                <a:pathLst>
                  <a:path w="92835" h="72205" extrusionOk="0">
                    <a:moveTo>
                      <a:pt x="17536" y="0"/>
                    </a:moveTo>
                    <a:lnTo>
                      <a:pt x="92836" y="46418"/>
                    </a:lnTo>
                    <a:lnTo>
                      <a:pt x="0" y="722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10" name="Google Shape;510;p28"/>
            <p:cNvSpPr/>
            <p:nvPr/>
          </p:nvSpPr>
          <p:spPr>
            <a:xfrm>
              <a:off x="4337652" y="4352973"/>
              <a:ext cx="446643" cy="87678"/>
            </a:xfrm>
            <a:custGeom>
              <a:avLst/>
              <a:gdLst/>
              <a:ahLst/>
              <a:cxnLst/>
              <a:rect l="l" t="t" r="r" b="b"/>
              <a:pathLst>
                <a:path w="446643" h="87678" extrusionOk="0">
                  <a:moveTo>
                    <a:pt x="0" y="2063"/>
                  </a:moveTo>
                  <a:lnTo>
                    <a:pt x="150600" y="87678"/>
                  </a:lnTo>
                  <a:lnTo>
                    <a:pt x="221775" y="8252"/>
                  </a:lnTo>
                  <a:lnTo>
                    <a:pt x="307390" y="87678"/>
                  </a:lnTo>
                  <a:lnTo>
                    <a:pt x="446644"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1" name="Google Shape;511;p28"/>
            <p:cNvSpPr/>
            <p:nvPr/>
          </p:nvSpPr>
          <p:spPr>
            <a:xfrm>
              <a:off x="4857533" y="4399391"/>
              <a:ext cx="169167" cy="153695"/>
            </a:xfrm>
            <a:custGeom>
              <a:avLst/>
              <a:gdLst/>
              <a:ahLst/>
              <a:cxnLst/>
              <a:rect l="l" t="t" r="r" b="b"/>
              <a:pathLst>
                <a:path w="169167" h="153695" extrusionOk="0">
                  <a:moveTo>
                    <a:pt x="169168" y="149569"/>
                  </a:moveTo>
                  <a:lnTo>
                    <a:pt x="13410" y="153695"/>
                  </a:lnTo>
                  <a:lnTo>
                    <a:pt x="0" y="4126"/>
                  </a:lnTo>
                  <a:lnTo>
                    <a:pt x="15575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2" name="Google Shape;512;p28"/>
            <p:cNvSpPr/>
            <p:nvPr/>
          </p:nvSpPr>
          <p:spPr>
            <a:xfrm>
              <a:off x="4392322" y="4217862"/>
              <a:ext cx="352776" cy="82504"/>
            </a:xfrm>
            <a:custGeom>
              <a:avLst/>
              <a:gdLst/>
              <a:ahLst/>
              <a:cxnLst/>
              <a:rect l="l" t="t" r="r" b="b"/>
              <a:pathLst>
                <a:path w="352776" h="82504" extrusionOk="0">
                  <a:moveTo>
                    <a:pt x="273350" y="7204"/>
                  </a:moveTo>
                  <a:cubicBezTo>
                    <a:pt x="254783" y="-16"/>
                    <a:pt x="233121" y="-3111"/>
                    <a:pt x="214554" y="4110"/>
                  </a:cubicBezTo>
                  <a:cubicBezTo>
                    <a:pt x="210428" y="5141"/>
                    <a:pt x="206302" y="7204"/>
                    <a:pt x="203208" y="11330"/>
                  </a:cubicBezTo>
                  <a:cubicBezTo>
                    <a:pt x="200113" y="14425"/>
                    <a:pt x="171231" y="39181"/>
                    <a:pt x="176388" y="44339"/>
                  </a:cubicBezTo>
                  <a:cubicBezTo>
                    <a:pt x="148538" y="14425"/>
                    <a:pt x="115529" y="-5174"/>
                    <a:pt x="74269" y="14425"/>
                  </a:cubicBezTo>
                  <a:cubicBezTo>
                    <a:pt x="43324" y="28866"/>
                    <a:pt x="21662" y="56717"/>
                    <a:pt x="0" y="82504"/>
                  </a:cubicBezTo>
                  <a:cubicBezTo>
                    <a:pt x="61891" y="82504"/>
                    <a:pt x="123781" y="81473"/>
                    <a:pt x="184640" y="79410"/>
                  </a:cubicBezTo>
                  <a:cubicBezTo>
                    <a:pt x="242405" y="76315"/>
                    <a:pt x="295012" y="68063"/>
                    <a:pt x="352777" y="79410"/>
                  </a:cubicBezTo>
                  <a:cubicBezTo>
                    <a:pt x="336273" y="56717"/>
                    <a:pt x="317705" y="34024"/>
                    <a:pt x="295012" y="18551"/>
                  </a:cubicBezTo>
                  <a:cubicBezTo>
                    <a:pt x="287791" y="13393"/>
                    <a:pt x="280571" y="10299"/>
                    <a:pt x="273350" y="720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3" name="Google Shape;513;p28"/>
            <p:cNvSpPr/>
            <p:nvPr/>
          </p:nvSpPr>
          <p:spPr>
            <a:xfrm>
              <a:off x="4095040" y="3682728"/>
              <a:ext cx="303164" cy="149355"/>
            </a:xfrm>
            <a:custGeom>
              <a:avLst/>
              <a:gdLst/>
              <a:ahLst/>
              <a:cxnLst/>
              <a:rect l="l" t="t" r="r" b="b"/>
              <a:pathLst>
                <a:path w="303164" h="149355" extrusionOk="0">
                  <a:moveTo>
                    <a:pt x="24963" y="149332"/>
                  </a:moveTo>
                  <a:cubicBezTo>
                    <a:pt x="2269" y="140049"/>
                    <a:pt x="-4951" y="110135"/>
                    <a:pt x="3301" y="87441"/>
                  </a:cubicBezTo>
                  <a:cubicBezTo>
                    <a:pt x="11553" y="64748"/>
                    <a:pt x="32183" y="48244"/>
                    <a:pt x="52813" y="36897"/>
                  </a:cubicBezTo>
                  <a:cubicBezTo>
                    <a:pt x="96137" y="13173"/>
                    <a:pt x="145649" y="3889"/>
                    <a:pt x="195162" y="795"/>
                  </a:cubicBezTo>
                  <a:cubicBezTo>
                    <a:pt x="223013" y="-1269"/>
                    <a:pt x="251895" y="-237"/>
                    <a:pt x="274588" y="15236"/>
                  </a:cubicBezTo>
                  <a:cubicBezTo>
                    <a:pt x="301407" y="33803"/>
                    <a:pt x="307596" y="59591"/>
                    <a:pt x="300376" y="88473"/>
                  </a:cubicBezTo>
                  <a:cubicBezTo>
                    <a:pt x="300376" y="89505"/>
                    <a:pt x="300376" y="90536"/>
                    <a:pt x="299344" y="90536"/>
                  </a:cubicBezTo>
                  <a:cubicBezTo>
                    <a:pt x="298313" y="90536"/>
                    <a:pt x="298313" y="90536"/>
                    <a:pt x="297281" y="90536"/>
                  </a:cubicBezTo>
                  <a:cubicBezTo>
                    <a:pt x="249832" y="82284"/>
                    <a:pt x="204445" y="79189"/>
                    <a:pt x="155964" y="89505"/>
                  </a:cubicBezTo>
                  <a:cubicBezTo>
                    <a:pt x="131208" y="94662"/>
                    <a:pt x="106452" y="102914"/>
                    <a:pt x="82727" y="113229"/>
                  </a:cubicBezTo>
                  <a:cubicBezTo>
                    <a:pt x="76538" y="116324"/>
                    <a:pt x="29089" y="150364"/>
                    <a:pt x="24963" y="14933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4" name="Google Shape;514;p28"/>
            <p:cNvSpPr/>
            <p:nvPr/>
          </p:nvSpPr>
          <p:spPr>
            <a:xfrm>
              <a:off x="4774287" y="3682728"/>
              <a:ext cx="303164" cy="149355"/>
            </a:xfrm>
            <a:custGeom>
              <a:avLst/>
              <a:gdLst/>
              <a:ahLst/>
              <a:cxnLst/>
              <a:rect l="l" t="t" r="r" b="b"/>
              <a:pathLst>
                <a:path w="303164" h="149355" extrusionOk="0">
                  <a:moveTo>
                    <a:pt x="278202" y="149332"/>
                  </a:moveTo>
                  <a:cubicBezTo>
                    <a:pt x="300895" y="140049"/>
                    <a:pt x="308115" y="110135"/>
                    <a:pt x="299864" y="87441"/>
                  </a:cubicBezTo>
                  <a:cubicBezTo>
                    <a:pt x="291612" y="64748"/>
                    <a:pt x="270981" y="48244"/>
                    <a:pt x="250351" y="36897"/>
                  </a:cubicBezTo>
                  <a:cubicBezTo>
                    <a:pt x="207028" y="13173"/>
                    <a:pt x="157515" y="3889"/>
                    <a:pt x="108002" y="795"/>
                  </a:cubicBezTo>
                  <a:cubicBezTo>
                    <a:pt x="80152" y="-1269"/>
                    <a:pt x="51269" y="-237"/>
                    <a:pt x="28576" y="15236"/>
                  </a:cubicBezTo>
                  <a:cubicBezTo>
                    <a:pt x="1757" y="33803"/>
                    <a:pt x="-4432" y="59591"/>
                    <a:pt x="2789" y="88473"/>
                  </a:cubicBezTo>
                  <a:cubicBezTo>
                    <a:pt x="2789" y="89505"/>
                    <a:pt x="2789" y="90536"/>
                    <a:pt x="3820" y="90536"/>
                  </a:cubicBezTo>
                  <a:cubicBezTo>
                    <a:pt x="4851" y="90536"/>
                    <a:pt x="4851" y="90536"/>
                    <a:pt x="5883" y="90536"/>
                  </a:cubicBezTo>
                  <a:cubicBezTo>
                    <a:pt x="53333" y="82284"/>
                    <a:pt x="98719" y="79189"/>
                    <a:pt x="147200" y="89505"/>
                  </a:cubicBezTo>
                  <a:cubicBezTo>
                    <a:pt x="171956" y="94662"/>
                    <a:pt x="196712" y="102914"/>
                    <a:pt x="220437" y="113229"/>
                  </a:cubicBezTo>
                  <a:cubicBezTo>
                    <a:pt x="226626" y="116324"/>
                    <a:pt x="274076" y="150364"/>
                    <a:pt x="278202" y="14933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5" name="Google Shape;515;p28"/>
            <p:cNvSpPr/>
            <p:nvPr/>
          </p:nvSpPr>
          <p:spPr>
            <a:xfrm>
              <a:off x="4223154" y="4829944"/>
              <a:ext cx="265098" cy="9902"/>
            </a:xfrm>
            <a:custGeom>
              <a:avLst/>
              <a:gdLst/>
              <a:ahLst/>
              <a:cxnLst/>
              <a:rect l="l" t="t" r="r" b="b"/>
              <a:pathLst>
                <a:path w="265098" h="9902" extrusionOk="0">
                  <a:moveTo>
                    <a:pt x="0" y="9903"/>
                  </a:moveTo>
                  <a:cubicBezTo>
                    <a:pt x="87678" y="1650"/>
                    <a:pt x="176388" y="-1444"/>
                    <a:pt x="265098" y="619"/>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6" name="Google Shape;516;p28"/>
            <p:cNvSpPr/>
            <p:nvPr/>
          </p:nvSpPr>
          <p:spPr>
            <a:xfrm>
              <a:off x="4722405" y="4830563"/>
              <a:ext cx="259940" cy="7220"/>
            </a:xfrm>
            <a:custGeom>
              <a:avLst/>
              <a:gdLst/>
              <a:ahLst/>
              <a:cxnLst/>
              <a:rect l="l" t="t" r="r" b="b"/>
              <a:pathLst>
                <a:path w="259940" h="7220" extrusionOk="0">
                  <a:moveTo>
                    <a:pt x="0" y="7221"/>
                  </a:moveTo>
                  <a:cubicBezTo>
                    <a:pt x="23725" y="4126"/>
                    <a:pt x="47450" y="4126"/>
                    <a:pt x="71174" y="3095"/>
                  </a:cubicBezTo>
                  <a:cubicBezTo>
                    <a:pt x="134096" y="2063"/>
                    <a:pt x="197019" y="1032"/>
                    <a:pt x="259941"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7" name="Google Shape;517;p28"/>
            <p:cNvSpPr/>
            <p:nvPr/>
          </p:nvSpPr>
          <p:spPr>
            <a:xfrm>
              <a:off x="4880226" y="4732920"/>
              <a:ext cx="4125" cy="32657"/>
            </a:xfrm>
            <a:custGeom>
              <a:avLst/>
              <a:gdLst/>
              <a:ahLst/>
              <a:cxnLst/>
              <a:rect l="l" t="t" r="r" b="b"/>
              <a:pathLst>
                <a:path w="4125" h="32657" extrusionOk="0">
                  <a:moveTo>
                    <a:pt x="0" y="32657"/>
                  </a:moveTo>
                  <a:cubicBezTo>
                    <a:pt x="0" y="23374"/>
                    <a:pt x="1031" y="13059"/>
                    <a:pt x="1031" y="3775"/>
                  </a:cubicBezTo>
                  <a:cubicBezTo>
                    <a:pt x="1031" y="1712"/>
                    <a:pt x="4126" y="-1383"/>
                    <a:pt x="4126" y="68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8" name="Google Shape;518;p28"/>
            <p:cNvSpPr/>
            <p:nvPr/>
          </p:nvSpPr>
          <p:spPr>
            <a:xfrm>
              <a:off x="4912976" y="4733601"/>
              <a:ext cx="2321" cy="34040"/>
            </a:xfrm>
            <a:custGeom>
              <a:avLst/>
              <a:gdLst/>
              <a:ahLst/>
              <a:cxnLst/>
              <a:rect l="l" t="t" r="r" b="b"/>
              <a:pathLst>
                <a:path w="2321" h="34040" extrusionOk="0">
                  <a:moveTo>
                    <a:pt x="2321" y="34040"/>
                  </a:moveTo>
                  <a:cubicBezTo>
                    <a:pt x="-774" y="22693"/>
                    <a:pt x="-774" y="11347"/>
                    <a:pt x="2321"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9" name="Google Shape;519;p28"/>
            <p:cNvSpPr/>
            <p:nvPr/>
          </p:nvSpPr>
          <p:spPr>
            <a:xfrm>
              <a:off x="4323210" y="4744947"/>
              <a:ext cx="9283" cy="24756"/>
            </a:xfrm>
            <a:custGeom>
              <a:avLst/>
              <a:gdLst/>
              <a:ahLst/>
              <a:cxnLst/>
              <a:rect l="l" t="t" r="r" b="b"/>
              <a:pathLst>
                <a:path w="9283" h="24756" extrusionOk="0">
                  <a:moveTo>
                    <a:pt x="9284" y="24756"/>
                  </a:moveTo>
                  <a:cubicBezTo>
                    <a:pt x="4126" y="17536"/>
                    <a:pt x="1032" y="9284"/>
                    <a:pt x="0"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0" name="Google Shape;520;p28"/>
            <p:cNvSpPr/>
            <p:nvPr/>
          </p:nvSpPr>
          <p:spPr>
            <a:xfrm>
              <a:off x="4289170" y="4753199"/>
              <a:ext cx="11346" cy="26819"/>
            </a:xfrm>
            <a:custGeom>
              <a:avLst/>
              <a:gdLst/>
              <a:ahLst/>
              <a:cxnLst/>
              <a:rect l="l" t="t" r="r" b="b"/>
              <a:pathLst>
                <a:path w="11346" h="26819" extrusionOk="0">
                  <a:moveTo>
                    <a:pt x="11347" y="26819"/>
                  </a:moveTo>
                  <a:cubicBezTo>
                    <a:pt x="7221" y="19599"/>
                    <a:pt x="3095" y="12378"/>
                    <a:pt x="0" y="5158"/>
                  </a:cubicBezTo>
                  <a:cubicBezTo>
                    <a:pt x="2063" y="3095"/>
                    <a:pt x="4126" y="2063"/>
                    <a:pt x="6189" y="0"/>
                  </a:cubicBezTo>
                </a:path>
              </a:pathLst>
            </a:custGeom>
            <a:noFill/>
            <a:ln w="10300" cap="rnd" cmpd="sng">
              <a:solidFill>
                <a:srgbClr val="FFFFFF"/>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21" name="Google Shape;521;p28"/>
          <p:cNvGrpSpPr/>
          <p:nvPr/>
        </p:nvGrpSpPr>
        <p:grpSpPr>
          <a:xfrm>
            <a:off x="5665833" y="3476189"/>
            <a:ext cx="948766" cy="1424977"/>
            <a:chOff x="5665833" y="3476189"/>
            <a:chExt cx="948766" cy="1424977"/>
          </a:xfrm>
        </p:grpSpPr>
        <p:sp>
          <p:nvSpPr>
            <p:cNvPr id="522" name="Google Shape;522;p28"/>
            <p:cNvSpPr/>
            <p:nvPr/>
          </p:nvSpPr>
          <p:spPr>
            <a:xfrm>
              <a:off x="5793113" y="3476189"/>
              <a:ext cx="637473" cy="352776"/>
            </a:xfrm>
            <a:custGeom>
              <a:avLst/>
              <a:gdLst/>
              <a:ahLst/>
              <a:cxnLst/>
              <a:rect l="l" t="t" r="r" b="b"/>
              <a:pathLst>
                <a:path w="637473" h="352776" extrusionOk="0">
                  <a:moveTo>
                    <a:pt x="281602" y="164010"/>
                  </a:moveTo>
                  <a:cubicBezTo>
                    <a:pt x="253751" y="136160"/>
                    <a:pt x="215586" y="107277"/>
                    <a:pt x="177420" y="95930"/>
                  </a:cubicBezTo>
                  <a:cubicBezTo>
                    <a:pt x="158853" y="90773"/>
                    <a:pt x="136159" y="87678"/>
                    <a:pt x="117592" y="87678"/>
                  </a:cubicBezTo>
                  <a:cubicBezTo>
                    <a:pt x="107277" y="87678"/>
                    <a:pt x="61891" y="100057"/>
                    <a:pt x="55702" y="96962"/>
                  </a:cubicBezTo>
                  <a:cubicBezTo>
                    <a:pt x="99025" y="122750"/>
                    <a:pt x="142348" y="149569"/>
                    <a:pt x="185672" y="175357"/>
                  </a:cubicBezTo>
                  <a:cubicBezTo>
                    <a:pt x="118624" y="154727"/>
                    <a:pt x="40229" y="181546"/>
                    <a:pt x="0" y="238279"/>
                  </a:cubicBezTo>
                  <a:cubicBezTo>
                    <a:pt x="60859" y="236216"/>
                    <a:pt x="118624" y="266130"/>
                    <a:pt x="173294" y="295012"/>
                  </a:cubicBezTo>
                  <a:cubicBezTo>
                    <a:pt x="200113" y="309453"/>
                    <a:pt x="227964" y="324926"/>
                    <a:pt x="240342" y="352777"/>
                  </a:cubicBezTo>
                  <a:cubicBezTo>
                    <a:pt x="314611" y="344524"/>
                    <a:pt x="388879" y="341430"/>
                    <a:pt x="463148" y="342462"/>
                  </a:cubicBezTo>
                  <a:cubicBezTo>
                    <a:pt x="460053" y="297075"/>
                    <a:pt x="486873" y="252720"/>
                    <a:pt x="519881" y="223838"/>
                  </a:cubicBezTo>
                  <a:cubicBezTo>
                    <a:pt x="535354" y="210428"/>
                    <a:pt x="617875" y="165042"/>
                    <a:pt x="637473" y="189798"/>
                  </a:cubicBezTo>
                  <a:cubicBezTo>
                    <a:pt x="618906" y="167105"/>
                    <a:pt x="592087" y="150601"/>
                    <a:pt x="563205" y="144411"/>
                  </a:cubicBezTo>
                  <a:cubicBezTo>
                    <a:pt x="524007" y="136160"/>
                    <a:pt x="450770" y="150601"/>
                    <a:pt x="439423" y="199081"/>
                  </a:cubicBezTo>
                  <a:cubicBezTo>
                    <a:pt x="451802" y="145443"/>
                    <a:pt x="474495" y="94899"/>
                    <a:pt x="508535" y="51576"/>
                  </a:cubicBezTo>
                  <a:cubicBezTo>
                    <a:pt x="454896" y="59827"/>
                    <a:pt x="404352" y="91804"/>
                    <a:pt x="375470" y="138222"/>
                  </a:cubicBezTo>
                  <a:cubicBezTo>
                    <a:pt x="371344" y="90773"/>
                    <a:pt x="361029" y="44355"/>
                    <a:pt x="344524" y="0"/>
                  </a:cubicBezTo>
                  <a:cubicBezTo>
                    <a:pt x="318737" y="34040"/>
                    <a:pt x="298107" y="73237"/>
                    <a:pt x="284697" y="113466"/>
                  </a:cubicBezTo>
                  <a:cubicBezTo>
                    <a:pt x="278508" y="128939"/>
                    <a:pt x="273350" y="148537"/>
                    <a:pt x="281602" y="16401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23" name="Google Shape;523;p28"/>
            <p:cNvGrpSpPr/>
            <p:nvPr/>
          </p:nvGrpSpPr>
          <p:grpSpPr>
            <a:xfrm>
              <a:off x="5665833" y="3726945"/>
              <a:ext cx="948766" cy="1174221"/>
              <a:chOff x="5665833" y="3726945"/>
              <a:chExt cx="948766" cy="1174221"/>
            </a:xfrm>
          </p:grpSpPr>
          <p:sp>
            <p:nvSpPr>
              <p:cNvPr id="524" name="Google Shape;524;p28"/>
              <p:cNvSpPr/>
              <p:nvPr/>
            </p:nvSpPr>
            <p:spPr>
              <a:xfrm>
                <a:off x="5978785" y="4647985"/>
                <a:ext cx="142348" cy="121718"/>
              </a:xfrm>
              <a:custGeom>
                <a:avLst/>
                <a:gdLst/>
                <a:ahLst/>
                <a:cxnLst/>
                <a:rect l="l" t="t" r="r" b="b"/>
                <a:pathLst>
                  <a:path w="142348" h="121718" extrusionOk="0">
                    <a:moveTo>
                      <a:pt x="7220" y="0"/>
                    </a:moveTo>
                    <a:lnTo>
                      <a:pt x="0" y="100056"/>
                    </a:lnTo>
                    <a:cubicBezTo>
                      <a:pt x="37134" y="110371"/>
                      <a:pt x="75300" y="116561"/>
                      <a:pt x="112435" y="121718"/>
                    </a:cubicBezTo>
                    <a:lnTo>
                      <a:pt x="142348" y="0"/>
                    </a:lnTo>
                    <a:lnTo>
                      <a:pt x="7220"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5" name="Google Shape;525;p28"/>
              <p:cNvSpPr/>
              <p:nvPr/>
            </p:nvSpPr>
            <p:spPr>
              <a:xfrm>
                <a:off x="5875064" y="4799617"/>
                <a:ext cx="195525" cy="100515"/>
              </a:xfrm>
              <a:custGeom>
                <a:avLst/>
                <a:gdLst/>
                <a:ahLst/>
                <a:cxnLst/>
                <a:rect l="l" t="t" r="r" b="b"/>
                <a:pathLst>
                  <a:path w="195525" h="100515" extrusionOk="0">
                    <a:moveTo>
                      <a:pt x="99594" y="7221"/>
                    </a:moveTo>
                    <a:cubicBezTo>
                      <a:pt x="-21092" y="33008"/>
                      <a:pt x="-15935" y="86647"/>
                      <a:pt x="30483" y="95931"/>
                    </a:cubicBezTo>
                    <a:cubicBezTo>
                      <a:pt x="76901" y="106246"/>
                      <a:pt x="185210" y="95931"/>
                      <a:pt x="185210" y="95931"/>
                    </a:cubicBezTo>
                    <a:lnTo>
                      <a:pt x="195525" y="52607"/>
                    </a:lnTo>
                    <a:cubicBezTo>
                      <a:pt x="160454" y="44355"/>
                      <a:pt x="128477" y="25788"/>
                      <a:pt x="99594" y="0"/>
                    </a:cubicBezTo>
                    <a:lnTo>
                      <a:pt x="99594" y="7221"/>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6" name="Google Shape;526;p28"/>
              <p:cNvSpPr/>
              <p:nvPr/>
            </p:nvSpPr>
            <p:spPr>
              <a:xfrm>
                <a:off x="5974659" y="4747010"/>
                <a:ext cx="116560" cy="105213"/>
              </a:xfrm>
              <a:custGeom>
                <a:avLst/>
                <a:gdLst/>
                <a:ahLst/>
                <a:cxnLst/>
                <a:rect l="l" t="t" r="r" b="b"/>
                <a:pathLst>
                  <a:path w="116560" h="105213" extrusionOk="0">
                    <a:moveTo>
                      <a:pt x="4126" y="0"/>
                    </a:moveTo>
                    <a:lnTo>
                      <a:pt x="0" y="52607"/>
                    </a:lnTo>
                    <a:cubicBezTo>
                      <a:pt x="28882" y="78395"/>
                      <a:pt x="60859" y="97994"/>
                      <a:pt x="95931" y="105214"/>
                    </a:cubicBezTo>
                    <a:lnTo>
                      <a:pt x="116561" y="20630"/>
                    </a:lnTo>
                    <a:cubicBezTo>
                      <a:pt x="78395" y="17535"/>
                      <a:pt x="41260" y="10315"/>
                      <a:pt x="4126"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7" name="Google Shape;527;p28"/>
              <p:cNvSpPr/>
              <p:nvPr/>
            </p:nvSpPr>
            <p:spPr>
              <a:xfrm>
                <a:off x="6233568" y="4761451"/>
                <a:ext cx="115529" cy="95930"/>
              </a:xfrm>
              <a:custGeom>
                <a:avLst/>
                <a:gdLst/>
                <a:ahLst/>
                <a:cxnLst/>
                <a:rect l="l" t="t" r="r" b="b"/>
                <a:pathLst>
                  <a:path w="115529" h="95930" extrusionOk="0">
                    <a:moveTo>
                      <a:pt x="112435" y="0"/>
                    </a:moveTo>
                    <a:cubicBezTo>
                      <a:pt x="75300" y="6189"/>
                      <a:pt x="38166" y="10315"/>
                      <a:pt x="0" y="12378"/>
                    </a:cubicBezTo>
                    <a:lnTo>
                      <a:pt x="20630" y="95930"/>
                    </a:lnTo>
                    <a:cubicBezTo>
                      <a:pt x="53639" y="81489"/>
                      <a:pt x="86647" y="66017"/>
                      <a:pt x="115529" y="43323"/>
                    </a:cubicBezTo>
                    <a:lnTo>
                      <a:pt x="112435"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8" name="Google Shape;528;p28"/>
              <p:cNvSpPr/>
              <p:nvPr/>
            </p:nvSpPr>
            <p:spPr>
              <a:xfrm>
                <a:off x="6255230" y="4804775"/>
                <a:ext cx="194198" cy="96389"/>
              </a:xfrm>
              <a:custGeom>
                <a:avLst/>
                <a:gdLst/>
                <a:ahLst/>
                <a:cxnLst/>
                <a:rect l="l" t="t" r="r" b="b"/>
                <a:pathLst>
                  <a:path w="194198" h="96389" extrusionOk="0">
                    <a:moveTo>
                      <a:pt x="94899" y="2063"/>
                    </a:moveTo>
                    <a:lnTo>
                      <a:pt x="94899" y="0"/>
                    </a:lnTo>
                    <a:cubicBezTo>
                      <a:pt x="66017" y="21662"/>
                      <a:pt x="33008" y="38166"/>
                      <a:pt x="0" y="52607"/>
                    </a:cubicBezTo>
                    <a:lnTo>
                      <a:pt x="9284" y="91805"/>
                    </a:lnTo>
                    <a:cubicBezTo>
                      <a:pt x="9284" y="91805"/>
                      <a:pt x="117592" y="102120"/>
                      <a:pt x="164010" y="91805"/>
                    </a:cubicBezTo>
                    <a:cubicBezTo>
                      <a:pt x="210428" y="81490"/>
                      <a:pt x="214554" y="27851"/>
                      <a:pt x="94899" y="206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9" name="Google Shape;529;p28"/>
              <p:cNvSpPr/>
              <p:nvPr/>
            </p:nvSpPr>
            <p:spPr>
              <a:xfrm>
                <a:off x="6202623" y="4647985"/>
                <a:ext cx="143379" cy="125844"/>
              </a:xfrm>
              <a:custGeom>
                <a:avLst/>
                <a:gdLst/>
                <a:ahLst/>
                <a:cxnLst/>
                <a:rect l="l" t="t" r="r" b="b"/>
                <a:pathLst>
                  <a:path w="143379" h="125844" extrusionOk="0">
                    <a:moveTo>
                      <a:pt x="135128" y="0"/>
                    </a:moveTo>
                    <a:lnTo>
                      <a:pt x="0" y="0"/>
                    </a:lnTo>
                    <a:lnTo>
                      <a:pt x="30945" y="125844"/>
                    </a:lnTo>
                    <a:cubicBezTo>
                      <a:pt x="68080" y="123781"/>
                      <a:pt x="106246" y="119655"/>
                      <a:pt x="143380" y="113466"/>
                    </a:cubicBezTo>
                    <a:lnTo>
                      <a:pt x="135128"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0" name="Google Shape;530;p28"/>
              <p:cNvSpPr/>
              <p:nvPr/>
            </p:nvSpPr>
            <p:spPr>
              <a:xfrm>
                <a:off x="5665833" y="3726945"/>
                <a:ext cx="863373" cy="914596"/>
              </a:xfrm>
              <a:custGeom>
                <a:avLst/>
                <a:gdLst/>
                <a:ahLst/>
                <a:cxnLst/>
                <a:rect l="l" t="t" r="r" b="b"/>
                <a:pathLst>
                  <a:path w="863373" h="914596" extrusionOk="0">
                    <a:moveTo>
                      <a:pt x="530600" y="906599"/>
                    </a:moveTo>
                    <a:cubicBezTo>
                      <a:pt x="668823" y="888032"/>
                      <a:pt x="780226" y="785912"/>
                      <a:pt x="845211" y="666257"/>
                    </a:cubicBezTo>
                    <a:cubicBezTo>
                      <a:pt x="875125" y="606429"/>
                      <a:pt x="864810" y="556917"/>
                      <a:pt x="837991" y="511530"/>
                    </a:cubicBezTo>
                    <a:cubicBezTo>
                      <a:pt x="793635" y="486774"/>
                      <a:pt x="757533" y="467175"/>
                      <a:pt x="732776" y="417663"/>
                    </a:cubicBezTo>
                    <a:cubicBezTo>
                      <a:pt x="719367" y="389812"/>
                      <a:pt x="711115" y="358867"/>
                      <a:pt x="702863" y="328953"/>
                    </a:cubicBezTo>
                    <a:cubicBezTo>
                      <a:pt x="690484" y="280472"/>
                      <a:pt x="676043" y="231991"/>
                      <a:pt x="661602" y="184542"/>
                    </a:cubicBezTo>
                    <a:cubicBezTo>
                      <a:pt x="647161" y="137092"/>
                      <a:pt x="630657" y="88611"/>
                      <a:pt x="600743" y="50445"/>
                    </a:cubicBezTo>
                    <a:cubicBezTo>
                      <a:pt x="532663" y="-35170"/>
                      <a:pt x="355243" y="-1130"/>
                      <a:pt x="290258" y="73138"/>
                    </a:cubicBezTo>
                    <a:cubicBezTo>
                      <a:pt x="242809" y="132966"/>
                      <a:pt x="218053" y="206203"/>
                      <a:pt x="204643" y="280472"/>
                    </a:cubicBezTo>
                    <a:cubicBezTo>
                      <a:pt x="192265" y="350615"/>
                      <a:pt x="203612" y="432104"/>
                      <a:pt x="152036" y="488837"/>
                    </a:cubicBezTo>
                    <a:cubicBezTo>
                      <a:pt x="131406" y="510499"/>
                      <a:pt x="105618" y="525971"/>
                      <a:pt x="81893" y="545570"/>
                    </a:cubicBezTo>
                    <a:cubicBezTo>
                      <a:pt x="43727" y="577547"/>
                      <a:pt x="14845" y="621902"/>
                      <a:pt x="4530" y="670383"/>
                    </a:cubicBezTo>
                    <a:cubicBezTo>
                      <a:pt x="-8880" y="731242"/>
                      <a:pt x="8656" y="783849"/>
                      <a:pt x="41664" y="828204"/>
                    </a:cubicBezTo>
                    <a:cubicBezTo>
                      <a:pt x="189170" y="900410"/>
                      <a:pt x="350086" y="930324"/>
                      <a:pt x="530600" y="90659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1" name="Google Shape;531;p28"/>
              <p:cNvSpPr/>
              <p:nvPr/>
            </p:nvSpPr>
            <p:spPr>
              <a:xfrm>
                <a:off x="5707498" y="4237444"/>
                <a:ext cx="907101" cy="485676"/>
              </a:xfrm>
              <a:custGeom>
                <a:avLst/>
                <a:gdLst/>
                <a:ahLst/>
                <a:cxnLst/>
                <a:rect l="l" t="t" r="r" b="b"/>
                <a:pathLst>
                  <a:path w="907101" h="485676" extrusionOk="0">
                    <a:moveTo>
                      <a:pt x="906698" y="174326"/>
                    </a:moveTo>
                    <a:cubicBezTo>
                      <a:pt x="903603" y="107277"/>
                      <a:pt x="867501" y="42292"/>
                      <a:pt x="809736" y="8252"/>
                    </a:cubicBezTo>
                    <a:cubicBezTo>
                      <a:pt x="804578" y="5158"/>
                      <a:pt x="800452" y="3095"/>
                      <a:pt x="796326" y="0"/>
                    </a:cubicBezTo>
                    <a:cubicBezTo>
                      <a:pt x="822114" y="45387"/>
                      <a:pt x="833461" y="94899"/>
                      <a:pt x="803547" y="154727"/>
                    </a:cubicBezTo>
                    <a:cubicBezTo>
                      <a:pt x="738562" y="275413"/>
                      <a:pt x="628190" y="376501"/>
                      <a:pt x="488936" y="395069"/>
                    </a:cubicBezTo>
                    <a:cubicBezTo>
                      <a:pt x="308422" y="418793"/>
                      <a:pt x="148537" y="388880"/>
                      <a:pt x="0" y="315642"/>
                    </a:cubicBezTo>
                    <a:cubicBezTo>
                      <a:pt x="46418" y="378565"/>
                      <a:pt x="125844" y="423951"/>
                      <a:pt x="198050" y="444581"/>
                    </a:cubicBezTo>
                    <a:cubicBezTo>
                      <a:pt x="232090" y="454896"/>
                      <a:pt x="267161" y="460054"/>
                      <a:pt x="303264" y="466243"/>
                    </a:cubicBezTo>
                    <a:cubicBezTo>
                      <a:pt x="374439" y="477590"/>
                      <a:pt x="446644" y="488936"/>
                      <a:pt x="518850" y="484810"/>
                    </a:cubicBezTo>
                    <a:cubicBezTo>
                      <a:pt x="522976" y="484810"/>
                      <a:pt x="528134" y="483779"/>
                      <a:pt x="532260" y="483779"/>
                    </a:cubicBezTo>
                    <a:cubicBezTo>
                      <a:pt x="576614" y="479652"/>
                      <a:pt x="628190" y="468306"/>
                      <a:pt x="669450" y="456959"/>
                    </a:cubicBezTo>
                    <a:cubicBezTo>
                      <a:pt x="733404" y="439424"/>
                      <a:pt x="794263" y="406415"/>
                      <a:pt x="839650" y="355871"/>
                    </a:cubicBezTo>
                    <a:cubicBezTo>
                      <a:pt x="882973" y="307390"/>
                      <a:pt x="910824" y="241374"/>
                      <a:pt x="906698" y="174326"/>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32" name="Google Shape;532;p28"/>
              <p:cNvGrpSpPr/>
              <p:nvPr/>
            </p:nvGrpSpPr>
            <p:grpSpPr>
              <a:xfrm>
                <a:off x="5802708" y="4061409"/>
                <a:ext cx="317631" cy="317635"/>
                <a:chOff x="5802708" y="4061409"/>
                <a:chExt cx="317631" cy="317635"/>
              </a:xfrm>
            </p:grpSpPr>
            <p:sp>
              <p:nvSpPr>
                <p:cNvPr id="533" name="Google Shape;533;p28"/>
                <p:cNvSpPr/>
                <p:nvPr/>
              </p:nvSpPr>
              <p:spPr>
                <a:xfrm>
                  <a:off x="5806093" y="4064752"/>
                  <a:ext cx="310312" cy="310312"/>
                </a:xfrm>
                <a:custGeom>
                  <a:avLst/>
                  <a:gdLst/>
                  <a:ahLst/>
                  <a:cxnLst/>
                  <a:rect l="l" t="t" r="r" b="b"/>
                  <a:pathLst>
                    <a:path w="310312" h="310312" extrusionOk="0">
                      <a:moveTo>
                        <a:pt x="304725" y="113896"/>
                      </a:moveTo>
                      <a:cubicBezTo>
                        <a:pt x="327419" y="196417"/>
                        <a:pt x="278938" y="282032"/>
                        <a:pt x="196417" y="304725"/>
                      </a:cubicBezTo>
                      <a:cubicBezTo>
                        <a:pt x="113896" y="327419"/>
                        <a:pt x="28281" y="278938"/>
                        <a:pt x="5587" y="196417"/>
                      </a:cubicBezTo>
                      <a:cubicBezTo>
                        <a:pt x="-17106" y="113896"/>
                        <a:pt x="31375" y="28280"/>
                        <a:pt x="113896" y="5587"/>
                      </a:cubicBezTo>
                      <a:cubicBezTo>
                        <a:pt x="196417" y="-17106"/>
                        <a:pt x="282032" y="31375"/>
                        <a:pt x="304725" y="113896"/>
                      </a:cubicBezTo>
                      <a:close/>
                    </a:path>
                  </a:pathLst>
                </a:custGeom>
                <a:solidFill>
                  <a:srgbClr val="FFFFFF"/>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4" name="Google Shape;534;p28"/>
                <p:cNvSpPr/>
                <p:nvPr/>
              </p:nvSpPr>
              <p:spPr>
                <a:xfrm rot="-3640874">
                  <a:off x="5844883" y="4103584"/>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rgbClr val="00006B"/>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5" name="Google Shape;535;p28"/>
                <p:cNvSpPr/>
                <p:nvPr/>
              </p:nvSpPr>
              <p:spPr>
                <a:xfrm>
                  <a:off x="5835405" y="4158018"/>
                  <a:ext cx="74268" cy="56733"/>
                </a:xfrm>
                <a:custGeom>
                  <a:avLst/>
                  <a:gdLst/>
                  <a:ahLst/>
                  <a:cxnLst/>
                  <a:rect l="l" t="t" r="r" b="b"/>
                  <a:pathLst>
                    <a:path w="74268" h="56733" extrusionOk="0">
                      <a:moveTo>
                        <a:pt x="14441" y="0"/>
                      </a:moveTo>
                      <a:lnTo>
                        <a:pt x="74269" y="36103"/>
                      </a:lnTo>
                      <a:lnTo>
                        <a:pt x="0" y="5673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6" name="Google Shape;536;p28"/>
                <p:cNvSpPr/>
                <p:nvPr/>
              </p:nvSpPr>
              <p:spPr>
                <a:xfrm rot="-3640874">
                  <a:off x="5844883" y="4103586"/>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37" name="Google Shape;537;p28"/>
                <p:cNvSpPr/>
                <p:nvPr/>
              </p:nvSpPr>
              <p:spPr>
                <a:xfrm rot="-3640874">
                  <a:off x="5844883" y="4103588"/>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38" name="Google Shape;538;p28"/>
              <p:cNvGrpSpPr/>
              <p:nvPr/>
            </p:nvGrpSpPr>
            <p:grpSpPr>
              <a:xfrm>
                <a:off x="6170033" y="4061585"/>
                <a:ext cx="317631" cy="317635"/>
                <a:chOff x="6170033" y="4061585"/>
                <a:chExt cx="317631" cy="317635"/>
              </a:xfrm>
            </p:grpSpPr>
            <p:sp>
              <p:nvSpPr>
                <p:cNvPr id="539" name="Google Shape;539;p28"/>
                <p:cNvSpPr/>
                <p:nvPr/>
              </p:nvSpPr>
              <p:spPr>
                <a:xfrm>
                  <a:off x="6173311" y="4064752"/>
                  <a:ext cx="310312" cy="310312"/>
                </a:xfrm>
                <a:custGeom>
                  <a:avLst/>
                  <a:gdLst/>
                  <a:ahLst/>
                  <a:cxnLst/>
                  <a:rect l="l" t="t" r="r" b="b"/>
                  <a:pathLst>
                    <a:path w="310312" h="310312" extrusionOk="0">
                      <a:moveTo>
                        <a:pt x="304725" y="113896"/>
                      </a:moveTo>
                      <a:cubicBezTo>
                        <a:pt x="327419" y="196417"/>
                        <a:pt x="278938" y="282032"/>
                        <a:pt x="196417" y="304725"/>
                      </a:cubicBezTo>
                      <a:cubicBezTo>
                        <a:pt x="113896" y="327419"/>
                        <a:pt x="28280" y="278938"/>
                        <a:pt x="5587" y="196417"/>
                      </a:cubicBezTo>
                      <a:cubicBezTo>
                        <a:pt x="-17106" y="113896"/>
                        <a:pt x="31375" y="28280"/>
                        <a:pt x="113896" y="5587"/>
                      </a:cubicBezTo>
                      <a:cubicBezTo>
                        <a:pt x="196417" y="-17106"/>
                        <a:pt x="282032" y="31375"/>
                        <a:pt x="304725" y="113896"/>
                      </a:cubicBezTo>
                      <a:close/>
                    </a:path>
                  </a:pathLst>
                </a:custGeom>
                <a:solidFill>
                  <a:srgbClr val="FFFFFF"/>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0" name="Google Shape;540;p28"/>
                <p:cNvSpPr/>
                <p:nvPr/>
              </p:nvSpPr>
              <p:spPr>
                <a:xfrm rot="-3640874">
                  <a:off x="6212208" y="4103760"/>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rgbClr val="00006B"/>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1" name="Google Shape;541;p28"/>
                <p:cNvSpPr/>
                <p:nvPr/>
              </p:nvSpPr>
              <p:spPr>
                <a:xfrm>
                  <a:off x="6202623" y="4158018"/>
                  <a:ext cx="74268" cy="56733"/>
                </a:xfrm>
                <a:custGeom>
                  <a:avLst/>
                  <a:gdLst/>
                  <a:ahLst/>
                  <a:cxnLst/>
                  <a:rect l="l" t="t" r="r" b="b"/>
                  <a:pathLst>
                    <a:path w="74268" h="56733" extrusionOk="0">
                      <a:moveTo>
                        <a:pt x="14441" y="0"/>
                      </a:moveTo>
                      <a:lnTo>
                        <a:pt x="74269" y="36103"/>
                      </a:lnTo>
                      <a:lnTo>
                        <a:pt x="0" y="5673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2" name="Google Shape;542;p28"/>
                <p:cNvSpPr/>
                <p:nvPr/>
              </p:nvSpPr>
              <p:spPr>
                <a:xfrm rot="-3640874">
                  <a:off x="6212208" y="4103761"/>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3" name="Google Shape;543;p28"/>
                <p:cNvSpPr/>
                <p:nvPr/>
              </p:nvSpPr>
              <p:spPr>
                <a:xfrm rot="-3640874">
                  <a:off x="6212208" y="4103762"/>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4" name="Google Shape;544;p28"/>
                <p:cNvSpPr/>
                <p:nvPr/>
              </p:nvSpPr>
              <p:spPr>
                <a:xfrm rot="-3640874">
                  <a:off x="6212208" y="4103764"/>
                  <a:ext cx="233282" cy="233282"/>
                </a:xfrm>
                <a:custGeom>
                  <a:avLst/>
                  <a:gdLst/>
                  <a:ahLst/>
                  <a:cxnLst/>
                  <a:rect l="l" t="t" r="r" b="b"/>
                  <a:pathLst>
                    <a:path w="233124" h="233124" extrusionOk="0">
                      <a:moveTo>
                        <a:pt x="233125" y="116562"/>
                      </a:moveTo>
                      <a:cubicBezTo>
                        <a:pt x="233125" y="180938"/>
                        <a:pt x="180938" y="233125"/>
                        <a:pt x="116562" y="233125"/>
                      </a:cubicBezTo>
                      <a:cubicBezTo>
                        <a:pt x="52187" y="233125"/>
                        <a:pt x="0" y="180938"/>
                        <a:pt x="0" y="116562"/>
                      </a:cubicBezTo>
                      <a:cubicBezTo>
                        <a:pt x="0" y="52187"/>
                        <a:pt x="52187" y="0"/>
                        <a:pt x="116562" y="0"/>
                      </a:cubicBezTo>
                      <a:cubicBezTo>
                        <a:pt x="180938" y="0"/>
                        <a:pt x="233125" y="52187"/>
                        <a:pt x="233125" y="116562"/>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45" name="Google Shape;545;p28"/>
              <p:cNvGrpSpPr/>
              <p:nvPr/>
            </p:nvGrpSpPr>
            <p:grpSpPr>
              <a:xfrm>
                <a:off x="5960015" y="4433944"/>
                <a:ext cx="391663" cy="155244"/>
                <a:chOff x="5960015" y="4433944"/>
                <a:chExt cx="391663" cy="155244"/>
              </a:xfrm>
            </p:grpSpPr>
            <p:sp>
              <p:nvSpPr>
                <p:cNvPr id="546" name="Google Shape;546;p28"/>
                <p:cNvSpPr/>
                <p:nvPr/>
              </p:nvSpPr>
              <p:spPr>
                <a:xfrm>
                  <a:off x="5960015" y="4433944"/>
                  <a:ext cx="391663" cy="155244"/>
                </a:xfrm>
                <a:custGeom>
                  <a:avLst/>
                  <a:gdLst/>
                  <a:ahLst/>
                  <a:cxnLst/>
                  <a:rect l="l" t="t" r="r" b="b"/>
                  <a:pathLst>
                    <a:path w="391663" h="155244" extrusionOk="0">
                      <a:moveTo>
                        <a:pt x="376704" y="5676"/>
                      </a:moveTo>
                      <a:cubicBezTo>
                        <a:pt x="360200" y="-4639"/>
                        <a:pt x="339569" y="-513"/>
                        <a:pt x="328223" y="14959"/>
                      </a:cubicBezTo>
                      <a:cubicBezTo>
                        <a:pt x="311719" y="40747"/>
                        <a:pt x="291089" y="57251"/>
                        <a:pt x="269427" y="68598"/>
                      </a:cubicBezTo>
                      <a:cubicBezTo>
                        <a:pt x="247765" y="79945"/>
                        <a:pt x="223009" y="85102"/>
                        <a:pt x="198253" y="85102"/>
                      </a:cubicBezTo>
                      <a:cubicBezTo>
                        <a:pt x="169370" y="85102"/>
                        <a:pt x="140488" y="77881"/>
                        <a:pt x="116763" y="65504"/>
                      </a:cubicBezTo>
                      <a:cubicBezTo>
                        <a:pt x="93038" y="53125"/>
                        <a:pt x="74471" y="35589"/>
                        <a:pt x="65188" y="18054"/>
                      </a:cubicBezTo>
                      <a:cubicBezTo>
                        <a:pt x="55904" y="1550"/>
                        <a:pt x="35274" y="-4639"/>
                        <a:pt x="17738" y="4644"/>
                      </a:cubicBezTo>
                      <a:cubicBezTo>
                        <a:pt x="1234" y="13928"/>
                        <a:pt x="-4955" y="34558"/>
                        <a:pt x="4328" y="52094"/>
                      </a:cubicBezTo>
                      <a:lnTo>
                        <a:pt x="4328" y="52094"/>
                      </a:lnTo>
                      <a:cubicBezTo>
                        <a:pt x="21864" y="85102"/>
                        <a:pt x="50746" y="109858"/>
                        <a:pt x="84786" y="127394"/>
                      </a:cubicBezTo>
                      <a:cubicBezTo>
                        <a:pt x="118826" y="144930"/>
                        <a:pt x="158024" y="155245"/>
                        <a:pt x="198253" y="155245"/>
                      </a:cubicBezTo>
                      <a:cubicBezTo>
                        <a:pt x="232292" y="155245"/>
                        <a:pt x="267364" y="148024"/>
                        <a:pt x="300372" y="131520"/>
                      </a:cubicBezTo>
                      <a:cubicBezTo>
                        <a:pt x="333381" y="115016"/>
                        <a:pt x="363294" y="89228"/>
                        <a:pt x="385987" y="54157"/>
                      </a:cubicBezTo>
                      <a:cubicBezTo>
                        <a:pt x="396302" y="37653"/>
                        <a:pt x="392177" y="15991"/>
                        <a:pt x="376704" y="5676"/>
                      </a:cubicBezTo>
                      <a:close/>
                    </a:path>
                  </a:pathLst>
                </a:custGeom>
                <a:solidFill>
                  <a:schemeClr val="accent4"/>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7" name="Google Shape;547;p28"/>
                <p:cNvSpPr/>
                <p:nvPr/>
              </p:nvSpPr>
              <p:spPr>
                <a:xfrm>
                  <a:off x="5994258" y="4468503"/>
                  <a:ext cx="322862" cy="84957"/>
                </a:xfrm>
                <a:custGeom>
                  <a:avLst/>
                  <a:gdLst/>
                  <a:ahLst/>
                  <a:cxnLst/>
                  <a:rect l="l" t="t" r="r" b="b"/>
                  <a:pathLst>
                    <a:path w="322862" h="84957" extrusionOk="0">
                      <a:moveTo>
                        <a:pt x="0" y="0"/>
                      </a:moveTo>
                      <a:cubicBezTo>
                        <a:pt x="50544" y="92836"/>
                        <a:pt x="235184" y="132033"/>
                        <a:pt x="322863" y="0"/>
                      </a:cubicBezTo>
                    </a:path>
                  </a:pathLst>
                </a:custGeom>
                <a:noFill/>
                <a:ln w="10300" cap="rnd" cmpd="sng">
                  <a:solidFill>
                    <a:srgbClr val="00006B"/>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48" name="Google Shape;548;p28"/>
              <p:cNvSpPr/>
              <p:nvPr/>
            </p:nvSpPr>
            <p:spPr>
              <a:xfrm>
                <a:off x="5875064" y="4799619"/>
                <a:ext cx="195525" cy="100515"/>
              </a:xfrm>
              <a:custGeom>
                <a:avLst/>
                <a:gdLst/>
                <a:ahLst/>
                <a:cxnLst/>
                <a:rect l="l" t="t" r="r" b="b"/>
                <a:pathLst>
                  <a:path w="195525" h="100515" extrusionOk="0">
                    <a:moveTo>
                      <a:pt x="99594" y="7221"/>
                    </a:moveTo>
                    <a:cubicBezTo>
                      <a:pt x="-21092" y="33008"/>
                      <a:pt x="-15935" y="86647"/>
                      <a:pt x="30483" y="95931"/>
                    </a:cubicBezTo>
                    <a:cubicBezTo>
                      <a:pt x="76901" y="106246"/>
                      <a:pt x="185210" y="95931"/>
                      <a:pt x="185210" y="95931"/>
                    </a:cubicBezTo>
                    <a:lnTo>
                      <a:pt x="195525" y="52607"/>
                    </a:lnTo>
                    <a:cubicBezTo>
                      <a:pt x="160454" y="44355"/>
                      <a:pt x="128477" y="25788"/>
                      <a:pt x="99594" y="0"/>
                    </a:cubicBezTo>
                    <a:lnTo>
                      <a:pt x="99594" y="7221"/>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49" name="Google Shape;549;p28"/>
              <p:cNvSpPr/>
              <p:nvPr/>
            </p:nvSpPr>
            <p:spPr>
              <a:xfrm>
                <a:off x="6255230" y="4804777"/>
                <a:ext cx="194198" cy="96389"/>
              </a:xfrm>
              <a:custGeom>
                <a:avLst/>
                <a:gdLst/>
                <a:ahLst/>
                <a:cxnLst/>
                <a:rect l="l" t="t" r="r" b="b"/>
                <a:pathLst>
                  <a:path w="194198" h="96389" extrusionOk="0">
                    <a:moveTo>
                      <a:pt x="94899" y="2063"/>
                    </a:moveTo>
                    <a:lnTo>
                      <a:pt x="94899" y="0"/>
                    </a:lnTo>
                    <a:cubicBezTo>
                      <a:pt x="66017" y="21662"/>
                      <a:pt x="33008" y="38166"/>
                      <a:pt x="0" y="52607"/>
                    </a:cubicBezTo>
                    <a:lnTo>
                      <a:pt x="9284" y="91805"/>
                    </a:lnTo>
                    <a:cubicBezTo>
                      <a:pt x="9284" y="91805"/>
                      <a:pt x="117592" y="102120"/>
                      <a:pt x="164010" y="91805"/>
                    </a:cubicBezTo>
                    <a:cubicBezTo>
                      <a:pt x="210428" y="81490"/>
                      <a:pt x="214554" y="27851"/>
                      <a:pt x="94899" y="206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50" name="Google Shape;550;p28"/>
            <p:cNvSpPr/>
            <p:nvPr/>
          </p:nvSpPr>
          <p:spPr>
            <a:xfrm>
              <a:off x="5956577" y="3786319"/>
              <a:ext cx="131834" cy="174680"/>
            </a:xfrm>
            <a:custGeom>
              <a:avLst/>
              <a:gdLst/>
              <a:ahLst/>
              <a:cxnLst/>
              <a:rect l="l" t="t" r="r" b="b"/>
              <a:pathLst>
                <a:path w="131834" h="174680" extrusionOk="0">
                  <a:moveTo>
                    <a:pt x="126391" y="33363"/>
                  </a:moveTo>
                  <a:cubicBezTo>
                    <a:pt x="122265" y="39552"/>
                    <a:pt x="115044" y="46773"/>
                    <a:pt x="105760" y="52962"/>
                  </a:cubicBezTo>
                  <a:cubicBezTo>
                    <a:pt x="69658" y="77718"/>
                    <a:pt x="63469" y="121042"/>
                    <a:pt x="45933" y="158176"/>
                  </a:cubicBezTo>
                  <a:cubicBezTo>
                    <a:pt x="41807" y="166428"/>
                    <a:pt x="33555" y="174680"/>
                    <a:pt x="24271" y="174680"/>
                  </a:cubicBezTo>
                  <a:cubicBezTo>
                    <a:pt x="13956" y="174680"/>
                    <a:pt x="4673" y="165397"/>
                    <a:pt x="1578" y="155082"/>
                  </a:cubicBezTo>
                  <a:cubicBezTo>
                    <a:pt x="-1517" y="144767"/>
                    <a:pt x="547" y="133420"/>
                    <a:pt x="2609" y="123105"/>
                  </a:cubicBezTo>
                  <a:cubicBezTo>
                    <a:pt x="10862" y="76687"/>
                    <a:pt x="38712" y="25111"/>
                    <a:pt x="84099" y="5513"/>
                  </a:cubicBezTo>
                  <a:cubicBezTo>
                    <a:pt x="123296" y="-9960"/>
                    <a:pt x="141863" y="9639"/>
                    <a:pt x="126391" y="3336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1" name="Google Shape;551;p28"/>
            <p:cNvSpPr/>
            <p:nvPr/>
          </p:nvSpPr>
          <p:spPr>
            <a:xfrm>
              <a:off x="6116625" y="3760672"/>
              <a:ext cx="56075" cy="58381"/>
            </a:xfrm>
            <a:custGeom>
              <a:avLst/>
              <a:gdLst/>
              <a:ahLst/>
              <a:cxnLst/>
              <a:rect l="l" t="t" r="r" b="b"/>
              <a:pathLst>
                <a:path w="56075" h="58381" extrusionOk="0">
                  <a:moveTo>
                    <a:pt x="55052" y="37349"/>
                  </a:moveTo>
                  <a:cubicBezTo>
                    <a:pt x="47832" y="66231"/>
                    <a:pt x="5540" y="65200"/>
                    <a:pt x="382" y="35286"/>
                  </a:cubicBezTo>
                  <a:cubicBezTo>
                    <a:pt x="-5807" y="-7006"/>
                    <a:pt x="65367" y="-16290"/>
                    <a:pt x="55052" y="35286"/>
                  </a:cubicBezTo>
                  <a:cubicBezTo>
                    <a:pt x="55052" y="36318"/>
                    <a:pt x="55052" y="37349"/>
                    <a:pt x="55052" y="3734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52" name="Google Shape;552;p28"/>
          <p:cNvGrpSpPr/>
          <p:nvPr/>
        </p:nvGrpSpPr>
        <p:grpSpPr>
          <a:xfrm>
            <a:off x="4068886" y="546680"/>
            <a:ext cx="1108617" cy="1207918"/>
            <a:chOff x="4068886" y="546680"/>
            <a:chExt cx="1108617" cy="1207918"/>
          </a:xfrm>
        </p:grpSpPr>
        <p:grpSp>
          <p:nvGrpSpPr>
            <p:cNvPr id="553" name="Google Shape;553;p28"/>
            <p:cNvGrpSpPr/>
            <p:nvPr/>
          </p:nvGrpSpPr>
          <p:grpSpPr>
            <a:xfrm>
              <a:off x="4068886" y="546680"/>
              <a:ext cx="1108617" cy="1207918"/>
              <a:chOff x="4068886" y="546680"/>
              <a:chExt cx="1108617" cy="1207918"/>
            </a:xfrm>
          </p:grpSpPr>
          <p:grpSp>
            <p:nvGrpSpPr>
              <p:cNvPr id="554" name="Google Shape;554;p28"/>
              <p:cNvGrpSpPr/>
              <p:nvPr/>
            </p:nvGrpSpPr>
            <p:grpSpPr>
              <a:xfrm>
                <a:off x="4127223" y="1380160"/>
                <a:ext cx="189981" cy="374438"/>
                <a:chOff x="4127223" y="1380160"/>
                <a:chExt cx="189981" cy="374438"/>
              </a:xfrm>
            </p:grpSpPr>
            <p:sp>
              <p:nvSpPr>
                <p:cNvPr id="555" name="Google Shape;555;p28"/>
                <p:cNvSpPr/>
                <p:nvPr/>
              </p:nvSpPr>
              <p:spPr>
                <a:xfrm>
                  <a:off x="4127223" y="1380160"/>
                  <a:ext cx="124812" cy="173293"/>
                </a:xfrm>
                <a:custGeom>
                  <a:avLst/>
                  <a:gdLst/>
                  <a:ahLst/>
                  <a:cxnLst/>
                  <a:rect l="l" t="t" r="r" b="b"/>
                  <a:pathLst>
                    <a:path w="124812" h="173293" extrusionOk="0">
                      <a:moveTo>
                        <a:pt x="124813" y="16504"/>
                      </a:moveTo>
                      <a:lnTo>
                        <a:pt x="0" y="0"/>
                      </a:lnTo>
                      <a:lnTo>
                        <a:pt x="0" y="173294"/>
                      </a:lnTo>
                      <a:cubicBezTo>
                        <a:pt x="31977" y="162979"/>
                        <a:pt x="64985" y="150600"/>
                        <a:pt x="96962" y="138222"/>
                      </a:cubicBezTo>
                      <a:cubicBezTo>
                        <a:pt x="113466" y="43323"/>
                        <a:pt x="124813" y="16504"/>
                        <a:pt x="124813" y="16504"/>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6" name="Google Shape;556;p28"/>
                <p:cNvSpPr/>
                <p:nvPr/>
              </p:nvSpPr>
              <p:spPr>
                <a:xfrm>
                  <a:off x="4127223" y="1518382"/>
                  <a:ext cx="96962" cy="207393"/>
                </a:xfrm>
                <a:custGeom>
                  <a:avLst/>
                  <a:gdLst/>
                  <a:ahLst/>
                  <a:cxnLst/>
                  <a:rect l="l" t="t" r="r" b="b"/>
                  <a:pathLst>
                    <a:path w="96962" h="207393" extrusionOk="0">
                      <a:moveTo>
                        <a:pt x="96962" y="0"/>
                      </a:moveTo>
                      <a:cubicBezTo>
                        <a:pt x="64985" y="12378"/>
                        <a:pt x="31977" y="24756"/>
                        <a:pt x="0" y="35071"/>
                      </a:cubicBezTo>
                      <a:lnTo>
                        <a:pt x="0" y="207334"/>
                      </a:lnTo>
                      <a:cubicBezTo>
                        <a:pt x="31977" y="208365"/>
                        <a:pt x="58796" y="195987"/>
                        <a:pt x="85615" y="175357"/>
                      </a:cubicBezTo>
                      <a:cubicBezTo>
                        <a:pt x="81489" y="176388"/>
                        <a:pt x="77363" y="176388"/>
                        <a:pt x="73237" y="178451"/>
                      </a:cubicBezTo>
                      <a:cubicBezTo>
                        <a:pt x="81489" y="102120"/>
                        <a:pt x="89741" y="43323"/>
                        <a:pt x="96962"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57" name="Google Shape;557;p28"/>
                <p:cNvSpPr/>
                <p:nvPr/>
              </p:nvSpPr>
              <p:spPr>
                <a:xfrm>
                  <a:off x="4127223" y="1689246"/>
                  <a:ext cx="189981" cy="65352"/>
                </a:xfrm>
                <a:custGeom>
                  <a:avLst/>
                  <a:gdLst/>
                  <a:ahLst/>
                  <a:cxnLst/>
                  <a:rect l="l" t="t" r="r" b="b"/>
                  <a:pathLst>
                    <a:path w="189981" h="65352" extrusionOk="0">
                      <a:moveTo>
                        <a:pt x="85615" y="4493"/>
                      </a:moveTo>
                      <a:cubicBezTo>
                        <a:pt x="59828" y="25123"/>
                        <a:pt x="31977" y="37501"/>
                        <a:pt x="0" y="36470"/>
                      </a:cubicBezTo>
                      <a:lnTo>
                        <a:pt x="0" y="65352"/>
                      </a:lnTo>
                      <a:lnTo>
                        <a:pt x="189798" y="65352"/>
                      </a:lnTo>
                      <a:cubicBezTo>
                        <a:pt x="189798" y="65352"/>
                        <a:pt x="199082" y="-20263"/>
                        <a:pt x="85615" y="44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58" name="Google Shape;558;p28"/>
              <p:cNvGrpSpPr/>
              <p:nvPr/>
            </p:nvGrpSpPr>
            <p:grpSpPr>
              <a:xfrm>
                <a:off x="4336620" y="1380160"/>
                <a:ext cx="191010" cy="374438"/>
                <a:chOff x="4336620" y="1380160"/>
                <a:chExt cx="191010" cy="374438"/>
              </a:xfrm>
            </p:grpSpPr>
            <p:sp>
              <p:nvSpPr>
                <p:cNvPr id="559" name="Google Shape;559;p28"/>
                <p:cNvSpPr/>
                <p:nvPr/>
              </p:nvSpPr>
              <p:spPr>
                <a:xfrm>
                  <a:off x="4337652" y="1380160"/>
                  <a:ext cx="124812" cy="173293"/>
                </a:xfrm>
                <a:custGeom>
                  <a:avLst/>
                  <a:gdLst/>
                  <a:ahLst/>
                  <a:cxnLst/>
                  <a:rect l="l" t="t" r="r" b="b"/>
                  <a:pathLst>
                    <a:path w="124812" h="173293" extrusionOk="0">
                      <a:moveTo>
                        <a:pt x="124813" y="16504"/>
                      </a:moveTo>
                      <a:lnTo>
                        <a:pt x="0" y="0"/>
                      </a:lnTo>
                      <a:lnTo>
                        <a:pt x="0" y="173294"/>
                      </a:lnTo>
                      <a:cubicBezTo>
                        <a:pt x="31977" y="162979"/>
                        <a:pt x="64985" y="150600"/>
                        <a:pt x="96962" y="138222"/>
                      </a:cubicBezTo>
                      <a:cubicBezTo>
                        <a:pt x="112435" y="43323"/>
                        <a:pt x="124813" y="16504"/>
                        <a:pt x="124813" y="16504"/>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0" name="Google Shape;560;p28"/>
                <p:cNvSpPr/>
                <p:nvPr/>
              </p:nvSpPr>
              <p:spPr>
                <a:xfrm>
                  <a:off x="4337652" y="1518382"/>
                  <a:ext cx="96961" cy="207393"/>
                </a:xfrm>
                <a:custGeom>
                  <a:avLst/>
                  <a:gdLst/>
                  <a:ahLst/>
                  <a:cxnLst/>
                  <a:rect l="l" t="t" r="r" b="b"/>
                  <a:pathLst>
                    <a:path w="96961" h="207393" extrusionOk="0">
                      <a:moveTo>
                        <a:pt x="96962" y="0"/>
                      </a:moveTo>
                      <a:cubicBezTo>
                        <a:pt x="64985" y="12378"/>
                        <a:pt x="31977" y="24756"/>
                        <a:pt x="0" y="35071"/>
                      </a:cubicBezTo>
                      <a:lnTo>
                        <a:pt x="0" y="207334"/>
                      </a:lnTo>
                      <a:cubicBezTo>
                        <a:pt x="31977" y="208365"/>
                        <a:pt x="58796" y="195987"/>
                        <a:pt x="85615" y="175357"/>
                      </a:cubicBezTo>
                      <a:cubicBezTo>
                        <a:pt x="81489" y="176388"/>
                        <a:pt x="77363" y="176388"/>
                        <a:pt x="73237" y="178451"/>
                      </a:cubicBezTo>
                      <a:cubicBezTo>
                        <a:pt x="81489" y="102120"/>
                        <a:pt x="89741" y="43323"/>
                        <a:pt x="96962"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1" name="Google Shape;561;p28"/>
                <p:cNvSpPr/>
                <p:nvPr/>
              </p:nvSpPr>
              <p:spPr>
                <a:xfrm>
                  <a:off x="4336620" y="1689246"/>
                  <a:ext cx="191010" cy="65352"/>
                </a:xfrm>
                <a:custGeom>
                  <a:avLst/>
                  <a:gdLst/>
                  <a:ahLst/>
                  <a:cxnLst/>
                  <a:rect l="l" t="t" r="r" b="b"/>
                  <a:pathLst>
                    <a:path w="191010" h="65352" extrusionOk="0">
                      <a:moveTo>
                        <a:pt x="85615" y="4493"/>
                      </a:moveTo>
                      <a:cubicBezTo>
                        <a:pt x="59828" y="25123"/>
                        <a:pt x="31977" y="37501"/>
                        <a:pt x="0" y="36470"/>
                      </a:cubicBezTo>
                      <a:lnTo>
                        <a:pt x="0" y="65352"/>
                      </a:lnTo>
                      <a:lnTo>
                        <a:pt x="190829" y="65352"/>
                      </a:lnTo>
                      <a:cubicBezTo>
                        <a:pt x="190829" y="65352"/>
                        <a:pt x="200113" y="-20263"/>
                        <a:pt x="85615" y="44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62" name="Google Shape;562;p28"/>
              <p:cNvSpPr/>
              <p:nvPr/>
            </p:nvSpPr>
            <p:spPr>
              <a:xfrm>
                <a:off x="4603781" y="828249"/>
                <a:ext cx="417761" cy="203339"/>
              </a:xfrm>
              <a:custGeom>
                <a:avLst/>
                <a:gdLst/>
                <a:ahLst/>
                <a:cxnLst/>
                <a:rect l="l" t="t" r="r" b="b"/>
                <a:pathLst>
                  <a:path w="417761" h="203339" extrusionOk="0">
                    <a:moveTo>
                      <a:pt x="42292" y="66149"/>
                    </a:moveTo>
                    <a:cubicBezTo>
                      <a:pt x="27851" y="73370"/>
                      <a:pt x="13410" y="82653"/>
                      <a:pt x="0" y="90905"/>
                    </a:cubicBezTo>
                    <a:cubicBezTo>
                      <a:pt x="4126" y="97094"/>
                      <a:pt x="8252" y="103283"/>
                      <a:pt x="13410" y="109473"/>
                    </a:cubicBezTo>
                    <a:cubicBezTo>
                      <a:pt x="44355" y="147638"/>
                      <a:pt x="82521" y="177552"/>
                      <a:pt x="124813" y="203340"/>
                    </a:cubicBezTo>
                    <a:cubicBezTo>
                      <a:pt x="185672" y="176521"/>
                      <a:pt x="259941" y="165174"/>
                      <a:pt x="349682" y="176521"/>
                    </a:cubicBezTo>
                    <a:cubicBezTo>
                      <a:pt x="381659" y="183741"/>
                      <a:pt x="404352" y="186836"/>
                      <a:pt x="417762" y="178584"/>
                    </a:cubicBezTo>
                    <a:cubicBezTo>
                      <a:pt x="412604" y="119788"/>
                      <a:pt x="409510" y="59960"/>
                      <a:pt x="406415" y="1164"/>
                    </a:cubicBezTo>
                    <a:cubicBezTo>
                      <a:pt x="279539" y="-3994"/>
                      <a:pt x="160916" y="6321"/>
                      <a:pt x="42292" y="66149"/>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3" name="Google Shape;563;p28"/>
              <p:cNvSpPr/>
              <p:nvPr/>
            </p:nvSpPr>
            <p:spPr>
              <a:xfrm>
                <a:off x="4537605" y="554305"/>
                <a:ext cx="639321" cy="368895"/>
              </a:xfrm>
              <a:custGeom>
                <a:avLst/>
                <a:gdLst/>
                <a:ahLst/>
                <a:cxnLst/>
                <a:rect l="l" t="t" r="r" b="b"/>
                <a:pathLst>
                  <a:path w="639321" h="368895" extrusionOk="0">
                    <a:moveTo>
                      <a:pt x="633507" y="99671"/>
                    </a:moveTo>
                    <a:cubicBezTo>
                      <a:pt x="628350" y="79041"/>
                      <a:pt x="618035" y="62537"/>
                      <a:pt x="604625" y="49127"/>
                    </a:cubicBezTo>
                    <a:cubicBezTo>
                      <a:pt x="529325" y="-27205"/>
                      <a:pt x="344684" y="5803"/>
                      <a:pt x="254943" y="15087"/>
                    </a:cubicBezTo>
                    <a:cubicBezTo>
                      <a:pt x="251848" y="15087"/>
                      <a:pt x="248754" y="16119"/>
                      <a:pt x="245659" y="16119"/>
                    </a:cubicBezTo>
                    <a:cubicBezTo>
                      <a:pt x="244628" y="16119"/>
                      <a:pt x="243596" y="16119"/>
                      <a:pt x="242565" y="16119"/>
                    </a:cubicBezTo>
                    <a:cubicBezTo>
                      <a:pt x="179643" y="22308"/>
                      <a:pt x="112594" y="27465"/>
                      <a:pt x="47609" y="38812"/>
                    </a:cubicBezTo>
                    <a:cubicBezTo>
                      <a:pt x="-32849" y="134742"/>
                      <a:pt x="-872" y="268839"/>
                      <a:pt x="66176" y="368895"/>
                    </a:cubicBezTo>
                    <a:cubicBezTo>
                      <a:pt x="79586" y="359612"/>
                      <a:pt x="94027" y="351360"/>
                      <a:pt x="108468" y="344139"/>
                    </a:cubicBezTo>
                    <a:cubicBezTo>
                      <a:pt x="227092" y="285343"/>
                      <a:pt x="345716" y="273996"/>
                      <a:pt x="471560" y="280185"/>
                    </a:cubicBezTo>
                    <a:cubicBezTo>
                      <a:pt x="470529" y="266776"/>
                      <a:pt x="470529" y="253366"/>
                      <a:pt x="469497" y="239956"/>
                    </a:cubicBezTo>
                    <a:lnTo>
                      <a:pt x="472591" y="239956"/>
                    </a:lnTo>
                    <a:cubicBezTo>
                      <a:pt x="533451" y="239956"/>
                      <a:pt x="631444" y="224484"/>
                      <a:pt x="638665" y="147120"/>
                    </a:cubicBezTo>
                    <a:cubicBezTo>
                      <a:pt x="640728" y="131648"/>
                      <a:pt x="637633" y="115144"/>
                      <a:pt x="633507" y="9967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4" name="Google Shape;564;p28"/>
              <p:cNvSpPr/>
              <p:nvPr/>
            </p:nvSpPr>
            <p:spPr>
              <a:xfrm>
                <a:off x="4330431" y="994375"/>
                <a:ext cx="317705" cy="459022"/>
              </a:xfrm>
              <a:custGeom>
                <a:avLst/>
                <a:gdLst/>
                <a:ahLst/>
                <a:cxnLst/>
                <a:rect l="l" t="t" r="r" b="b"/>
                <a:pathLst>
                  <a:path w="317705" h="459022" extrusionOk="0">
                    <a:moveTo>
                      <a:pt x="209397" y="455928"/>
                    </a:moveTo>
                    <a:cubicBezTo>
                      <a:pt x="139254" y="457991"/>
                      <a:pt x="69111" y="459022"/>
                      <a:pt x="0" y="459022"/>
                    </a:cubicBezTo>
                    <a:cubicBezTo>
                      <a:pt x="1032" y="352777"/>
                      <a:pt x="26819" y="246531"/>
                      <a:pt x="75300" y="151632"/>
                    </a:cubicBezTo>
                    <a:cubicBezTo>
                      <a:pt x="87678" y="127907"/>
                      <a:pt x="101088" y="106246"/>
                      <a:pt x="115529" y="84584"/>
                    </a:cubicBezTo>
                    <a:cubicBezTo>
                      <a:pt x="136160" y="53639"/>
                      <a:pt x="159884" y="25788"/>
                      <a:pt x="185672" y="0"/>
                    </a:cubicBezTo>
                    <a:cubicBezTo>
                      <a:pt x="207334" y="22693"/>
                      <a:pt x="232090" y="43323"/>
                      <a:pt x="257878" y="62922"/>
                    </a:cubicBezTo>
                    <a:cubicBezTo>
                      <a:pt x="276445" y="75300"/>
                      <a:pt x="297075" y="86647"/>
                      <a:pt x="317705" y="95930"/>
                    </a:cubicBezTo>
                    <a:cubicBezTo>
                      <a:pt x="234153" y="175357"/>
                      <a:pt x="198050" y="304296"/>
                      <a:pt x="209397" y="455928"/>
                    </a:cubicBezTo>
                    <a:close/>
                  </a:path>
                </a:pathLst>
              </a:custGeom>
              <a:solidFill>
                <a:srgbClr val="CFE8F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5" name="Google Shape;565;p28"/>
              <p:cNvSpPr/>
              <p:nvPr/>
            </p:nvSpPr>
            <p:spPr>
              <a:xfrm>
                <a:off x="4068886" y="620968"/>
                <a:ext cx="447217" cy="836555"/>
              </a:xfrm>
              <a:custGeom>
                <a:avLst/>
                <a:gdLst/>
                <a:ahLst/>
                <a:cxnLst/>
                <a:rect l="l" t="t" r="r" b="b"/>
                <a:pathLst>
                  <a:path w="447217" h="836555" extrusionOk="0">
                    <a:moveTo>
                      <a:pt x="360570" y="132033"/>
                    </a:moveTo>
                    <a:cubicBezTo>
                      <a:pt x="367791" y="86647"/>
                      <a:pt x="379137" y="38166"/>
                      <a:pt x="402862" y="0"/>
                    </a:cubicBezTo>
                    <a:cubicBezTo>
                      <a:pt x="365728" y="12378"/>
                      <a:pt x="330657" y="28882"/>
                      <a:pt x="297648" y="49513"/>
                    </a:cubicBezTo>
                    <a:cubicBezTo>
                      <a:pt x="173867" y="129970"/>
                      <a:pt x="95472" y="263035"/>
                      <a:pt x="51117" y="401258"/>
                    </a:cubicBezTo>
                    <a:cubicBezTo>
                      <a:pt x="28424" y="473463"/>
                      <a:pt x="13983" y="547732"/>
                      <a:pt x="6762" y="623032"/>
                    </a:cubicBezTo>
                    <a:cubicBezTo>
                      <a:pt x="5731" y="633348"/>
                      <a:pt x="2636" y="702459"/>
                      <a:pt x="573" y="759192"/>
                    </a:cubicBezTo>
                    <a:cubicBezTo>
                      <a:pt x="-458" y="801484"/>
                      <a:pt x="-458" y="836555"/>
                      <a:pt x="3668" y="836555"/>
                    </a:cubicBezTo>
                    <a:cubicBezTo>
                      <a:pt x="17077" y="836555"/>
                      <a:pt x="31518" y="835524"/>
                      <a:pt x="44928" y="835524"/>
                    </a:cubicBezTo>
                    <a:cubicBezTo>
                      <a:pt x="117134" y="833461"/>
                      <a:pt x="189339" y="833461"/>
                      <a:pt x="261545" y="832429"/>
                    </a:cubicBezTo>
                    <a:cubicBezTo>
                      <a:pt x="263608" y="662230"/>
                      <a:pt x="328593" y="492031"/>
                      <a:pt x="447217" y="373407"/>
                    </a:cubicBezTo>
                    <a:cubicBezTo>
                      <a:pt x="386358" y="308422"/>
                      <a:pt x="349224" y="228995"/>
                      <a:pt x="360570" y="13203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6" name="Google Shape;566;p28"/>
              <p:cNvSpPr/>
              <p:nvPr/>
            </p:nvSpPr>
            <p:spPr>
              <a:xfrm>
                <a:off x="4516103" y="923200"/>
                <a:ext cx="212491" cy="167104"/>
              </a:xfrm>
              <a:custGeom>
                <a:avLst/>
                <a:gdLst/>
                <a:ahLst/>
                <a:cxnLst/>
                <a:rect l="l" t="t" r="r" b="b"/>
                <a:pathLst>
                  <a:path w="212491" h="167104" extrusionOk="0">
                    <a:moveTo>
                      <a:pt x="0" y="71174"/>
                    </a:moveTo>
                    <a:cubicBezTo>
                      <a:pt x="21662" y="93867"/>
                      <a:pt x="46418" y="115529"/>
                      <a:pt x="72206" y="134096"/>
                    </a:cubicBezTo>
                    <a:cubicBezTo>
                      <a:pt x="90773" y="146474"/>
                      <a:pt x="111403" y="157821"/>
                      <a:pt x="132034" y="167105"/>
                    </a:cubicBezTo>
                    <a:cubicBezTo>
                      <a:pt x="155758" y="145443"/>
                      <a:pt x="182578" y="126876"/>
                      <a:pt x="212491" y="112435"/>
                    </a:cubicBezTo>
                    <a:cubicBezTo>
                      <a:pt x="170199" y="86647"/>
                      <a:pt x="131002" y="55702"/>
                      <a:pt x="101088" y="18567"/>
                    </a:cubicBezTo>
                    <a:cubicBezTo>
                      <a:pt x="96962" y="12378"/>
                      <a:pt x="91805" y="6189"/>
                      <a:pt x="87678" y="0"/>
                    </a:cubicBezTo>
                    <a:cubicBezTo>
                      <a:pt x="55702" y="20630"/>
                      <a:pt x="26819" y="44355"/>
                      <a:pt x="0" y="71174"/>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7" name="Google Shape;567;p28"/>
              <p:cNvSpPr/>
              <p:nvPr/>
            </p:nvSpPr>
            <p:spPr>
              <a:xfrm>
                <a:off x="4427706" y="593117"/>
                <a:ext cx="177106" cy="400226"/>
              </a:xfrm>
              <a:custGeom>
                <a:avLst/>
                <a:gdLst/>
                <a:ahLst/>
                <a:cxnLst/>
                <a:rect l="l" t="t" r="r" b="b"/>
                <a:pathLst>
                  <a:path w="177106" h="400226" extrusionOk="0">
                    <a:moveTo>
                      <a:pt x="157508" y="0"/>
                    </a:moveTo>
                    <a:cubicBezTo>
                      <a:pt x="118311" y="6189"/>
                      <a:pt x="80145" y="15473"/>
                      <a:pt x="44042" y="27851"/>
                    </a:cubicBezTo>
                    <a:cubicBezTo>
                      <a:pt x="20317" y="66017"/>
                      <a:pt x="8971" y="115529"/>
                      <a:pt x="1750" y="159884"/>
                    </a:cubicBezTo>
                    <a:cubicBezTo>
                      <a:pt x="-8565" y="255815"/>
                      <a:pt x="27538" y="336272"/>
                      <a:pt x="88397" y="400226"/>
                    </a:cubicBezTo>
                    <a:cubicBezTo>
                      <a:pt x="115216" y="373407"/>
                      <a:pt x="144099" y="349682"/>
                      <a:pt x="177107" y="329052"/>
                    </a:cubicBezTo>
                    <a:cubicBezTo>
                      <a:pt x="109027" y="230027"/>
                      <a:pt x="76019" y="96962"/>
                      <a:pt x="157508" y="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68" name="Google Shape;568;p28"/>
              <p:cNvSpPr/>
              <p:nvPr/>
            </p:nvSpPr>
            <p:spPr>
              <a:xfrm>
                <a:off x="4594335" y="546680"/>
                <a:ext cx="583168" cy="259641"/>
              </a:xfrm>
              <a:custGeom>
                <a:avLst/>
                <a:gdLst/>
                <a:ahLst/>
                <a:cxnLst/>
                <a:rect l="l" t="t" r="r" b="b"/>
                <a:pathLst>
                  <a:path w="583168" h="259641" extrusionOk="0">
                    <a:moveTo>
                      <a:pt x="582966" y="154745"/>
                    </a:moveTo>
                    <a:cubicBezTo>
                      <a:pt x="575745" y="224888"/>
                      <a:pt x="498382" y="240361"/>
                      <a:pt x="441649" y="247581"/>
                    </a:cubicBezTo>
                    <a:cubicBezTo>
                      <a:pt x="352939" y="258928"/>
                      <a:pt x="264229" y="262022"/>
                      <a:pt x="175519" y="257896"/>
                    </a:cubicBezTo>
                    <a:cubicBezTo>
                      <a:pt x="142511" y="255833"/>
                      <a:pt x="108471" y="253770"/>
                      <a:pt x="76494" y="241392"/>
                    </a:cubicBezTo>
                    <a:cubicBezTo>
                      <a:pt x="45549" y="229014"/>
                      <a:pt x="16667" y="206321"/>
                      <a:pt x="5320" y="174344"/>
                    </a:cubicBezTo>
                    <a:cubicBezTo>
                      <a:pt x="-14279" y="119674"/>
                      <a:pt x="22856" y="57783"/>
                      <a:pt x="74431" y="30964"/>
                    </a:cubicBezTo>
                    <a:cubicBezTo>
                      <a:pt x="126007" y="4145"/>
                      <a:pt x="185834" y="2082"/>
                      <a:pt x="243599" y="2082"/>
                    </a:cubicBezTo>
                    <a:cubicBezTo>
                      <a:pt x="334372" y="1050"/>
                      <a:pt x="476720" y="-14422"/>
                      <a:pt x="548926" y="57783"/>
                    </a:cubicBezTo>
                    <a:cubicBezTo>
                      <a:pt x="562336" y="71193"/>
                      <a:pt x="571619" y="87697"/>
                      <a:pt x="577808" y="108327"/>
                    </a:cubicBezTo>
                    <a:cubicBezTo>
                      <a:pt x="580903" y="122768"/>
                      <a:pt x="583998" y="139273"/>
                      <a:pt x="582966" y="15474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69" name="Google Shape;569;p28"/>
              <p:cNvGrpSpPr/>
              <p:nvPr/>
            </p:nvGrpSpPr>
            <p:grpSpPr>
              <a:xfrm>
                <a:off x="4704678" y="582964"/>
                <a:ext cx="181927" cy="181574"/>
                <a:chOff x="4704678" y="582964"/>
                <a:chExt cx="181927" cy="181574"/>
              </a:xfrm>
            </p:grpSpPr>
            <p:sp>
              <p:nvSpPr>
                <p:cNvPr id="570" name="Google Shape;570;p28"/>
                <p:cNvSpPr/>
                <p:nvPr/>
              </p:nvSpPr>
              <p:spPr>
                <a:xfrm>
                  <a:off x="4704678" y="582964"/>
                  <a:ext cx="181927" cy="181574"/>
                </a:xfrm>
                <a:custGeom>
                  <a:avLst/>
                  <a:gdLst/>
                  <a:ahLst/>
                  <a:cxnLst/>
                  <a:rect l="l" t="t" r="r" b="b"/>
                  <a:pathLst>
                    <a:path w="181927" h="181574" extrusionOk="0">
                      <a:moveTo>
                        <a:pt x="3286" y="66886"/>
                      </a:moveTo>
                      <a:cubicBezTo>
                        <a:pt x="-10124" y="115367"/>
                        <a:pt x="18758" y="165911"/>
                        <a:pt x="67239" y="178289"/>
                      </a:cubicBezTo>
                      <a:cubicBezTo>
                        <a:pt x="115720" y="191699"/>
                        <a:pt x="166264" y="162816"/>
                        <a:pt x="178642" y="114335"/>
                      </a:cubicBezTo>
                      <a:cubicBezTo>
                        <a:pt x="192052" y="65854"/>
                        <a:pt x="163170" y="15310"/>
                        <a:pt x="114689" y="2932"/>
                      </a:cubicBezTo>
                      <a:cubicBezTo>
                        <a:pt x="67239" y="-9446"/>
                        <a:pt x="16695" y="18405"/>
                        <a:pt x="3286" y="66886"/>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1" name="Google Shape;571;p28"/>
                <p:cNvSpPr/>
                <p:nvPr/>
              </p:nvSpPr>
              <p:spPr>
                <a:xfrm>
                  <a:off x="4766789" y="619003"/>
                  <a:ext cx="115471" cy="115402"/>
                </a:xfrm>
                <a:custGeom>
                  <a:avLst/>
                  <a:gdLst/>
                  <a:ahLst/>
                  <a:cxnLst/>
                  <a:rect l="l" t="t" r="r" b="b"/>
                  <a:pathLst>
                    <a:path w="115471" h="115402" extrusionOk="0">
                      <a:moveTo>
                        <a:pt x="113438" y="42194"/>
                      </a:moveTo>
                      <a:cubicBezTo>
                        <a:pt x="121690" y="73139"/>
                        <a:pt x="104154" y="105116"/>
                        <a:pt x="73209" y="113368"/>
                      </a:cubicBezTo>
                      <a:cubicBezTo>
                        <a:pt x="42263" y="121620"/>
                        <a:pt x="10287" y="104084"/>
                        <a:pt x="2034" y="73139"/>
                      </a:cubicBezTo>
                      <a:cubicBezTo>
                        <a:pt x="-6218" y="42194"/>
                        <a:pt x="11318" y="10217"/>
                        <a:pt x="42263" y="1965"/>
                      </a:cubicBezTo>
                      <a:cubicBezTo>
                        <a:pt x="73209" y="-6287"/>
                        <a:pt x="104154" y="12280"/>
                        <a:pt x="113438" y="4219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2" name="Google Shape;572;p28"/>
                <p:cNvSpPr/>
                <p:nvPr/>
              </p:nvSpPr>
              <p:spPr>
                <a:xfrm>
                  <a:off x="4761603" y="646756"/>
                  <a:ext cx="37134" cy="27850"/>
                </a:xfrm>
                <a:custGeom>
                  <a:avLst/>
                  <a:gdLst/>
                  <a:ahLst/>
                  <a:cxnLst/>
                  <a:rect l="l" t="t" r="r" b="b"/>
                  <a:pathLst>
                    <a:path w="37134" h="27850" extrusionOk="0">
                      <a:moveTo>
                        <a:pt x="7220" y="0"/>
                      </a:moveTo>
                      <a:lnTo>
                        <a:pt x="37134" y="17536"/>
                      </a:lnTo>
                      <a:lnTo>
                        <a:pt x="0" y="2785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73" name="Google Shape;573;p28"/>
              <p:cNvGrpSpPr/>
              <p:nvPr/>
            </p:nvGrpSpPr>
            <p:grpSpPr>
              <a:xfrm>
                <a:off x="4940894" y="582964"/>
                <a:ext cx="181928" cy="181574"/>
                <a:chOff x="4940894" y="582964"/>
                <a:chExt cx="181928" cy="181574"/>
              </a:xfrm>
            </p:grpSpPr>
            <p:sp>
              <p:nvSpPr>
                <p:cNvPr id="574" name="Google Shape;574;p28"/>
                <p:cNvSpPr/>
                <p:nvPr/>
              </p:nvSpPr>
              <p:spPr>
                <a:xfrm>
                  <a:off x="4940894" y="582964"/>
                  <a:ext cx="181928" cy="181574"/>
                </a:xfrm>
                <a:custGeom>
                  <a:avLst/>
                  <a:gdLst/>
                  <a:ahLst/>
                  <a:cxnLst/>
                  <a:rect l="l" t="t" r="r" b="b"/>
                  <a:pathLst>
                    <a:path w="181928" h="181574" extrusionOk="0">
                      <a:moveTo>
                        <a:pt x="3286" y="66886"/>
                      </a:moveTo>
                      <a:cubicBezTo>
                        <a:pt x="-10124" y="115367"/>
                        <a:pt x="18758" y="165911"/>
                        <a:pt x="67239" y="178289"/>
                      </a:cubicBezTo>
                      <a:cubicBezTo>
                        <a:pt x="115720" y="191699"/>
                        <a:pt x="166264" y="162816"/>
                        <a:pt x="178642" y="114335"/>
                      </a:cubicBezTo>
                      <a:cubicBezTo>
                        <a:pt x="192052" y="65854"/>
                        <a:pt x="163170" y="15310"/>
                        <a:pt x="114689" y="2932"/>
                      </a:cubicBezTo>
                      <a:cubicBezTo>
                        <a:pt x="66208" y="-9446"/>
                        <a:pt x="16695" y="18405"/>
                        <a:pt x="3286" y="66886"/>
                      </a:cubicBezTo>
                      <a:close/>
                    </a:path>
                  </a:pathLst>
                </a:custGeom>
                <a:solidFill>
                  <a:srgbClr val="FFFFFF"/>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5" name="Google Shape;575;p28"/>
                <p:cNvSpPr/>
                <p:nvPr/>
              </p:nvSpPr>
              <p:spPr>
                <a:xfrm>
                  <a:off x="5001973" y="619003"/>
                  <a:ext cx="115471" cy="115402"/>
                </a:xfrm>
                <a:custGeom>
                  <a:avLst/>
                  <a:gdLst/>
                  <a:ahLst/>
                  <a:cxnLst/>
                  <a:rect l="l" t="t" r="r" b="b"/>
                  <a:pathLst>
                    <a:path w="115471" h="115402" extrusionOk="0">
                      <a:moveTo>
                        <a:pt x="113437" y="42194"/>
                      </a:moveTo>
                      <a:cubicBezTo>
                        <a:pt x="121689" y="73139"/>
                        <a:pt x="104154" y="105116"/>
                        <a:pt x="73209" y="113368"/>
                      </a:cubicBezTo>
                      <a:cubicBezTo>
                        <a:pt x="42263" y="121620"/>
                        <a:pt x="10286" y="104084"/>
                        <a:pt x="2034" y="73139"/>
                      </a:cubicBezTo>
                      <a:cubicBezTo>
                        <a:pt x="-6218" y="42194"/>
                        <a:pt x="11318" y="10217"/>
                        <a:pt x="42263" y="1965"/>
                      </a:cubicBezTo>
                      <a:cubicBezTo>
                        <a:pt x="73209" y="-6287"/>
                        <a:pt x="105186" y="12280"/>
                        <a:pt x="113437" y="4219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6" name="Google Shape;576;p28"/>
                <p:cNvSpPr/>
                <p:nvPr/>
              </p:nvSpPr>
              <p:spPr>
                <a:xfrm>
                  <a:off x="4997818" y="646756"/>
                  <a:ext cx="37134" cy="27850"/>
                </a:xfrm>
                <a:custGeom>
                  <a:avLst/>
                  <a:gdLst/>
                  <a:ahLst/>
                  <a:cxnLst/>
                  <a:rect l="l" t="t" r="r" b="b"/>
                  <a:pathLst>
                    <a:path w="37134" h="27850" extrusionOk="0">
                      <a:moveTo>
                        <a:pt x="7220" y="0"/>
                      </a:moveTo>
                      <a:lnTo>
                        <a:pt x="37134" y="17536"/>
                      </a:lnTo>
                      <a:lnTo>
                        <a:pt x="0" y="2785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77" name="Google Shape;577;p28"/>
              <p:cNvSpPr/>
              <p:nvPr/>
            </p:nvSpPr>
            <p:spPr>
              <a:xfrm>
                <a:off x="4795642" y="886066"/>
                <a:ext cx="156789" cy="78394"/>
              </a:xfrm>
              <a:custGeom>
                <a:avLst/>
                <a:gdLst/>
                <a:ahLst/>
                <a:cxnLst/>
                <a:rect l="l" t="t" r="r" b="b"/>
                <a:pathLst>
                  <a:path w="156789" h="78394" extrusionOk="0">
                    <a:moveTo>
                      <a:pt x="156790" y="0"/>
                    </a:moveTo>
                    <a:cubicBezTo>
                      <a:pt x="156790" y="43323"/>
                      <a:pt x="121718" y="78395"/>
                      <a:pt x="78395" y="78395"/>
                    </a:cubicBezTo>
                    <a:cubicBezTo>
                      <a:pt x="35071" y="78395"/>
                      <a:pt x="0" y="43323"/>
                      <a:pt x="0"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8" name="Google Shape;578;p28"/>
              <p:cNvSpPr/>
              <p:nvPr/>
            </p:nvSpPr>
            <p:spPr>
              <a:xfrm>
                <a:off x="4495473" y="1033033"/>
                <a:ext cx="411572" cy="136699"/>
              </a:xfrm>
              <a:custGeom>
                <a:avLst/>
                <a:gdLst/>
                <a:ahLst/>
                <a:cxnLst/>
                <a:rect l="l" t="t" r="r" b="b"/>
                <a:pathLst>
                  <a:path w="411572" h="136699" extrusionOk="0">
                    <a:moveTo>
                      <a:pt x="366186" y="124321"/>
                    </a:moveTo>
                    <a:cubicBezTo>
                      <a:pt x="334209" y="127415"/>
                      <a:pt x="301201" y="127415"/>
                      <a:pt x="273350" y="111943"/>
                    </a:cubicBezTo>
                    <a:cubicBezTo>
                      <a:pt x="262004" y="105754"/>
                      <a:pt x="212491" y="68619"/>
                      <a:pt x="220743" y="51084"/>
                    </a:cubicBezTo>
                    <a:cubicBezTo>
                      <a:pt x="210428" y="74808"/>
                      <a:pt x="199082" y="104722"/>
                      <a:pt x="176388" y="118132"/>
                    </a:cubicBezTo>
                    <a:cubicBezTo>
                      <a:pt x="153695" y="131541"/>
                      <a:pt x="117592" y="130510"/>
                      <a:pt x="91805" y="130510"/>
                    </a:cubicBezTo>
                    <a:cubicBezTo>
                      <a:pt x="60859" y="131541"/>
                      <a:pt x="29914" y="130510"/>
                      <a:pt x="0" y="136699"/>
                    </a:cubicBezTo>
                    <a:cubicBezTo>
                      <a:pt x="26819" y="93376"/>
                      <a:pt x="63954" y="57273"/>
                      <a:pt x="107277" y="30453"/>
                    </a:cubicBezTo>
                    <a:cubicBezTo>
                      <a:pt x="142349" y="8792"/>
                      <a:pt x="184640" y="-5649"/>
                      <a:pt x="222806" y="6729"/>
                    </a:cubicBezTo>
                    <a:cubicBezTo>
                      <a:pt x="240342" y="-3586"/>
                      <a:pt x="259941" y="-492"/>
                      <a:pt x="278508" y="5697"/>
                    </a:cubicBezTo>
                    <a:cubicBezTo>
                      <a:pt x="297075" y="11886"/>
                      <a:pt x="314611" y="23233"/>
                      <a:pt x="331115" y="33548"/>
                    </a:cubicBezTo>
                    <a:cubicBezTo>
                      <a:pt x="349682" y="45926"/>
                      <a:pt x="367218" y="57273"/>
                      <a:pt x="382691" y="73777"/>
                    </a:cubicBezTo>
                    <a:cubicBezTo>
                      <a:pt x="397132" y="89250"/>
                      <a:pt x="409510" y="108848"/>
                      <a:pt x="411573" y="130510"/>
                    </a:cubicBezTo>
                    <a:cubicBezTo>
                      <a:pt x="397132" y="121226"/>
                      <a:pt x="380627" y="122258"/>
                      <a:pt x="366186" y="124321"/>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79" name="Google Shape;579;p28"/>
              <p:cNvSpPr/>
              <p:nvPr/>
            </p:nvSpPr>
            <p:spPr>
              <a:xfrm>
                <a:off x="4267509" y="856152"/>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0" name="Google Shape;580;p28"/>
              <p:cNvSpPr/>
              <p:nvPr/>
            </p:nvSpPr>
            <p:spPr>
              <a:xfrm>
                <a:off x="4399542" y="1078959"/>
                <a:ext cx="46417" cy="67048"/>
              </a:xfrm>
              <a:custGeom>
                <a:avLst/>
                <a:gdLst/>
                <a:ahLst/>
                <a:cxnLst/>
                <a:rect l="l" t="t" r="r" b="b"/>
                <a:pathLst>
                  <a:path w="46417" h="67048" extrusionOk="0">
                    <a:moveTo>
                      <a:pt x="46418" y="0"/>
                    </a:moveTo>
                    <a:cubicBezTo>
                      <a:pt x="31977" y="21662"/>
                      <a:pt x="18567" y="44355"/>
                      <a:pt x="6189" y="67048"/>
                    </a:cubicBezTo>
                    <a:cubicBezTo>
                      <a:pt x="2063" y="60859"/>
                      <a:pt x="0" y="52607"/>
                      <a:pt x="0" y="45386"/>
                    </a:cubicBezTo>
                    <a:cubicBezTo>
                      <a:pt x="0" y="20630"/>
                      <a:pt x="20630" y="0"/>
                      <a:pt x="46418" y="0"/>
                    </a:cubicBezTo>
                    <a:lnTo>
                      <a:pt x="46418"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1" name="Google Shape;581;p28"/>
              <p:cNvSpPr/>
              <p:nvPr/>
            </p:nvSpPr>
            <p:spPr>
              <a:xfrm>
                <a:off x="4405731" y="1078959"/>
                <a:ext cx="84583" cy="90772"/>
              </a:xfrm>
              <a:custGeom>
                <a:avLst/>
                <a:gdLst/>
                <a:ahLst/>
                <a:cxnLst/>
                <a:rect l="l" t="t" r="r" b="b"/>
                <a:pathLst>
                  <a:path w="84583" h="90772" extrusionOk="0">
                    <a:moveTo>
                      <a:pt x="84584" y="45386"/>
                    </a:moveTo>
                    <a:cubicBezTo>
                      <a:pt x="84584" y="70143"/>
                      <a:pt x="63954" y="90773"/>
                      <a:pt x="39197" y="90773"/>
                    </a:cubicBezTo>
                    <a:cubicBezTo>
                      <a:pt x="21662" y="90773"/>
                      <a:pt x="7221" y="81489"/>
                      <a:pt x="0" y="67048"/>
                    </a:cubicBezTo>
                    <a:cubicBezTo>
                      <a:pt x="12378" y="43323"/>
                      <a:pt x="25788" y="21662"/>
                      <a:pt x="40229" y="0"/>
                    </a:cubicBezTo>
                    <a:cubicBezTo>
                      <a:pt x="64985" y="1031"/>
                      <a:pt x="84584" y="20630"/>
                      <a:pt x="84584" y="45386"/>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2" name="Google Shape;582;p28"/>
              <p:cNvSpPr/>
              <p:nvPr/>
            </p:nvSpPr>
            <p:spPr>
              <a:xfrm>
                <a:off x="4146822" y="1169732"/>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3" name="Google Shape;583;p28"/>
              <p:cNvSpPr/>
              <p:nvPr/>
            </p:nvSpPr>
            <p:spPr>
              <a:xfrm>
                <a:off x="4399542" y="1366750"/>
                <a:ext cx="90772" cy="90772"/>
              </a:xfrm>
              <a:custGeom>
                <a:avLst/>
                <a:gdLst/>
                <a:ahLst/>
                <a:cxnLst/>
                <a:rect l="l" t="t" r="r" b="b"/>
                <a:pathLst>
                  <a:path w="90772" h="90772" extrusionOk="0">
                    <a:moveTo>
                      <a:pt x="90773" y="45386"/>
                    </a:moveTo>
                    <a:cubicBezTo>
                      <a:pt x="90773" y="70143"/>
                      <a:pt x="70143" y="90773"/>
                      <a:pt x="45386" y="90773"/>
                    </a:cubicBezTo>
                    <a:cubicBezTo>
                      <a:pt x="20630" y="90773"/>
                      <a:pt x="0" y="70143"/>
                      <a:pt x="0" y="45386"/>
                    </a:cubicBezTo>
                    <a:cubicBezTo>
                      <a:pt x="0" y="20630"/>
                      <a:pt x="20630" y="0"/>
                      <a:pt x="45386" y="0"/>
                    </a:cubicBezTo>
                    <a:cubicBezTo>
                      <a:pt x="70143" y="0"/>
                      <a:pt x="90773" y="20630"/>
                      <a:pt x="90773" y="45386"/>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4" name="Google Shape;584;p28"/>
              <p:cNvSpPr/>
              <p:nvPr/>
            </p:nvSpPr>
            <p:spPr>
              <a:xfrm>
                <a:off x="4069072" y="1378097"/>
                <a:ext cx="58151" cy="79426"/>
              </a:xfrm>
              <a:custGeom>
                <a:avLst/>
                <a:gdLst/>
                <a:ahLst/>
                <a:cxnLst/>
                <a:rect l="l" t="t" r="r" b="b"/>
                <a:pathLst>
                  <a:path w="58151" h="79426" extrusionOk="0">
                    <a:moveTo>
                      <a:pt x="58151" y="46418"/>
                    </a:moveTo>
                    <a:cubicBezTo>
                      <a:pt x="58151" y="58796"/>
                      <a:pt x="52994" y="70143"/>
                      <a:pt x="44742" y="78395"/>
                    </a:cubicBezTo>
                    <a:cubicBezTo>
                      <a:pt x="31332" y="78395"/>
                      <a:pt x="16891" y="79426"/>
                      <a:pt x="3481" y="79426"/>
                    </a:cubicBezTo>
                    <a:cubicBezTo>
                      <a:pt x="387" y="79426"/>
                      <a:pt x="-645" y="44355"/>
                      <a:pt x="387" y="2063"/>
                    </a:cubicBezTo>
                    <a:cubicBezTo>
                      <a:pt x="4513" y="1031"/>
                      <a:pt x="8639" y="0"/>
                      <a:pt x="12765" y="0"/>
                    </a:cubicBezTo>
                    <a:cubicBezTo>
                      <a:pt x="37521" y="1031"/>
                      <a:pt x="58151" y="21662"/>
                      <a:pt x="58151" y="4641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585" name="Google Shape;585;p28"/>
            <p:cNvSpPr/>
            <p:nvPr/>
          </p:nvSpPr>
          <p:spPr>
            <a:xfrm>
              <a:off x="4688365" y="1026801"/>
              <a:ext cx="51945" cy="60409"/>
            </a:xfrm>
            <a:custGeom>
              <a:avLst/>
              <a:gdLst/>
              <a:ahLst/>
              <a:cxnLst/>
              <a:rect l="l" t="t" r="r" b="b"/>
              <a:pathLst>
                <a:path w="51945" h="60409" extrusionOk="0">
                  <a:moveTo>
                    <a:pt x="24756" y="60409"/>
                  </a:moveTo>
                  <a:cubicBezTo>
                    <a:pt x="14441" y="50094"/>
                    <a:pt x="6189" y="36684"/>
                    <a:pt x="1032" y="22243"/>
                  </a:cubicBezTo>
                  <a:cubicBezTo>
                    <a:pt x="0" y="20180"/>
                    <a:pt x="0" y="18117"/>
                    <a:pt x="0" y="16054"/>
                  </a:cubicBezTo>
                  <a:cubicBezTo>
                    <a:pt x="1032" y="12960"/>
                    <a:pt x="4126" y="10897"/>
                    <a:pt x="6189" y="9865"/>
                  </a:cubicBezTo>
                  <a:cubicBezTo>
                    <a:pt x="17535" y="2645"/>
                    <a:pt x="33008" y="-4576"/>
                    <a:pt x="44355" y="3676"/>
                  </a:cubicBezTo>
                  <a:cubicBezTo>
                    <a:pt x="53638" y="9865"/>
                    <a:pt x="53638" y="24306"/>
                    <a:pt x="48481" y="33590"/>
                  </a:cubicBezTo>
                  <a:cubicBezTo>
                    <a:pt x="43323" y="42873"/>
                    <a:pt x="34040" y="50094"/>
                    <a:pt x="24756" y="56283"/>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6" name="Google Shape;586;p28"/>
            <p:cNvSpPr/>
            <p:nvPr/>
          </p:nvSpPr>
          <p:spPr>
            <a:xfrm>
              <a:off x="4597592" y="1031509"/>
              <a:ext cx="103150" cy="37134"/>
            </a:xfrm>
            <a:custGeom>
              <a:avLst/>
              <a:gdLst/>
              <a:ahLst/>
              <a:cxnLst/>
              <a:rect l="l" t="t" r="r" b="b"/>
              <a:pathLst>
                <a:path w="103150" h="37134" extrusionOk="0">
                  <a:moveTo>
                    <a:pt x="0" y="37134"/>
                  </a:moveTo>
                  <a:cubicBezTo>
                    <a:pt x="29914" y="15473"/>
                    <a:pt x="66017" y="3095"/>
                    <a:pt x="103151" y="0"/>
                  </a:cubicBezTo>
                </a:path>
              </a:pathLst>
            </a:custGeom>
            <a:noFill/>
            <a:ln w="103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587" name="Google Shape;587;p28"/>
          <p:cNvGrpSpPr/>
          <p:nvPr/>
        </p:nvGrpSpPr>
        <p:grpSpPr>
          <a:xfrm>
            <a:off x="5379631" y="1926052"/>
            <a:ext cx="995253" cy="1375587"/>
            <a:chOff x="5380411" y="1925674"/>
            <a:chExt cx="995253" cy="1375587"/>
          </a:xfrm>
        </p:grpSpPr>
        <p:sp>
          <p:nvSpPr>
            <p:cNvPr id="588" name="Google Shape;588;p28"/>
            <p:cNvSpPr/>
            <p:nvPr/>
          </p:nvSpPr>
          <p:spPr>
            <a:xfrm>
              <a:off x="5511693" y="2072303"/>
              <a:ext cx="692254" cy="742311"/>
            </a:xfrm>
            <a:custGeom>
              <a:avLst/>
              <a:gdLst/>
              <a:ahLst/>
              <a:cxnLst/>
              <a:rect l="l" t="t" r="r" b="b"/>
              <a:pathLst>
                <a:path w="692254" h="742311" extrusionOk="0">
                  <a:moveTo>
                    <a:pt x="687835" y="263035"/>
                  </a:moveTo>
                  <a:cubicBezTo>
                    <a:pt x="657921" y="137191"/>
                    <a:pt x="554770" y="39197"/>
                    <a:pt x="434083" y="0"/>
                  </a:cubicBezTo>
                  <a:cubicBezTo>
                    <a:pt x="387665" y="2063"/>
                    <a:pt x="341247" y="10315"/>
                    <a:pt x="297924" y="25788"/>
                  </a:cubicBezTo>
                  <a:cubicBezTo>
                    <a:pt x="134945" y="83552"/>
                    <a:pt x="-12561" y="238279"/>
                    <a:pt x="849" y="419825"/>
                  </a:cubicBezTo>
                  <a:cubicBezTo>
                    <a:pt x="8070" y="511629"/>
                    <a:pt x="56550" y="598276"/>
                    <a:pt x="131851" y="652946"/>
                  </a:cubicBezTo>
                  <a:cubicBezTo>
                    <a:pt x="150418" y="666356"/>
                    <a:pt x="171048" y="678734"/>
                    <a:pt x="190647" y="693175"/>
                  </a:cubicBezTo>
                  <a:cubicBezTo>
                    <a:pt x="224687" y="706585"/>
                    <a:pt x="260790" y="716900"/>
                    <a:pt x="294829" y="727215"/>
                  </a:cubicBezTo>
                  <a:cubicBezTo>
                    <a:pt x="376319" y="749908"/>
                    <a:pt x="460903" y="745782"/>
                    <a:pt x="539298" y="723089"/>
                  </a:cubicBezTo>
                  <a:cubicBezTo>
                    <a:pt x="587778" y="560110"/>
                    <a:pt x="717749" y="439424"/>
                    <a:pt x="687835" y="26303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89" name="Google Shape;589;p28"/>
            <p:cNvSpPr/>
            <p:nvPr/>
          </p:nvSpPr>
          <p:spPr>
            <a:xfrm>
              <a:off x="5946808" y="2072046"/>
              <a:ext cx="399908" cy="723346"/>
            </a:xfrm>
            <a:custGeom>
              <a:avLst/>
              <a:gdLst/>
              <a:ahLst/>
              <a:cxnLst/>
              <a:rect l="l" t="t" r="r" b="b"/>
              <a:pathLst>
                <a:path w="399908" h="723346" extrusionOk="0">
                  <a:moveTo>
                    <a:pt x="347619" y="555210"/>
                  </a:moveTo>
                  <a:cubicBezTo>
                    <a:pt x="393006" y="447933"/>
                    <a:pt x="421888" y="327247"/>
                    <a:pt x="378564" y="221001"/>
                  </a:cubicBezTo>
                  <a:cubicBezTo>
                    <a:pt x="314611" y="67306"/>
                    <a:pt x="155758" y="-4900"/>
                    <a:pt x="0" y="258"/>
                  </a:cubicBezTo>
                  <a:cubicBezTo>
                    <a:pt x="120687" y="39455"/>
                    <a:pt x="223838" y="137449"/>
                    <a:pt x="253752" y="263293"/>
                  </a:cubicBezTo>
                  <a:cubicBezTo>
                    <a:pt x="283665" y="439681"/>
                    <a:pt x="153695" y="560368"/>
                    <a:pt x="106245" y="723347"/>
                  </a:cubicBezTo>
                  <a:cubicBezTo>
                    <a:pt x="200113" y="693433"/>
                    <a:pt x="285728" y="635668"/>
                    <a:pt x="347619" y="55521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0" name="Google Shape;590;p28"/>
            <p:cNvSpPr/>
            <p:nvPr/>
          </p:nvSpPr>
          <p:spPr>
            <a:xfrm>
              <a:off x="5703372" y="2765478"/>
              <a:ext cx="348650" cy="132549"/>
            </a:xfrm>
            <a:custGeom>
              <a:avLst/>
              <a:gdLst/>
              <a:ahLst/>
              <a:cxnLst/>
              <a:rect l="l" t="t" r="r" b="b"/>
              <a:pathLst>
                <a:path w="348650" h="132549" extrusionOk="0">
                  <a:moveTo>
                    <a:pt x="341430" y="54670"/>
                  </a:moveTo>
                  <a:cubicBezTo>
                    <a:pt x="343493" y="46418"/>
                    <a:pt x="345556" y="38166"/>
                    <a:pt x="348650" y="29914"/>
                  </a:cubicBezTo>
                  <a:cubicBezTo>
                    <a:pt x="270256" y="53638"/>
                    <a:pt x="186703" y="56733"/>
                    <a:pt x="104183" y="34040"/>
                  </a:cubicBezTo>
                  <a:cubicBezTo>
                    <a:pt x="69111" y="23725"/>
                    <a:pt x="34040" y="13410"/>
                    <a:pt x="0" y="0"/>
                  </a:cubicBezTo>
                  <a:cubicBezTo>
                    <a:pt x="24756" y="18567"/>
                    <a:pt x="46418" y="39197"/>
                    <a:pt x="53639" y="69111"/>
                  </a:cubicBezTo>
                  <a:cubicBezTo>
                    <a:pt x="56733" y="81489"/>
                    <a:pt x="57765" y="93868"/>
                    <a:pt x="55702" y="106245"/>
                  </a:cubicBezTo>
                  <a:cubicBezTo>
                    <a:pt x="145443" y="138222"/>
                    <a:pt x="242405" y="140286"/>
                    <a:pt x="333178" y="116561"/>
                  </a:cubicBezTo>
                  <a:cubicBezTo>
                    <a:pt x="333178" y="96962"/>
                    <a:pt x="335241" y="76332"/>
                    <a:pt x="341430" y="5467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1" name="Google Shape;591;p28"/>
            <p:cNvSpPr/>
            <p:nvPr/>
          </p:nvSpPr>
          <p:spPr>
            <a:xfrm>
              <a:off x="6037328" y="2627256"/>
              <a:ext cx="257099" cy="252720"/>
            </a:xfrm>
            <a:custGeom>
              <a:avLst/>
              <a:gdLst/>
              <a:ahLst/>
              <a:cxnLst/>
              <a:rect l="l" t="t" r="r" b="b"/>
              <a:pathLst>
                <a:path w="257099" h="252720" extrusionOk="0">
                  <a:moveTo>
                    <a:pt x="257099" y="0"/>
                  </a:moveTo>
                  <a:cubicBezTo>
                    <a:pt x="195209" y="80458"/>
                    <a:pt x="108562" y="139254"/>
                    <a:pt x="14694" y="167105"/>
                  </a:cubicBezTo>
                  <a:cubicBezTo>
                    <a:pt x="12632" y="175357"/>
                    <a:pt x="9537" y="183609"/>
                    <a:pt x="7474" y="191861"/>
                  </a:cubicBezTo>
                  <a:cubicBezTo>
                    <a:pt x="1285" y="214554"/>
                    <a:pt x="-778" y="234153"/>
                    <a:pt x="253" y="252720"/>
                  </a:cubicBezTo>
                  <a:cubicBezTo>
                    <a:pt x="49766" y="239310"/>
                    <a:pt x="97215" y="219712"/>
                    <a:pt x="141570" y="191861"/>
                  </a:cubicBezTo>
                  <a:cubicBezTo>
                    <a:pt x="164263" y="174325"/>
                    <a:pt x="190051" y="157821"/>
                    <a:pt x="214808" y="139254"/>
                  </a:cubicBezTo>
                  <a:cubicBezTo>
                    <a:pt x="210681" y="102120"/>
                    <a:pt x="228217" y="62922"/>
                    <a:pt x="244721" y="27851"/>
                  </a:cubicBezTo>
                  <a:cubicBezTo>
                    <a:pt x="248847" y="18567"/>
                    <a:pt x="252973" y="9284"/>
                    <a:pt x="257099" y="0"/>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2" name="Google Shape;592;p28"/>
            <p:cNvSpPr/>
            <p:nvPr/>
          </p:nvSpPr>
          <p:spPr>
            <a:xfrm>
              <a:off x="5706252" y="2971781"/>
              <a:ext cx="481929" cy="175381"/>
            </a:xfrm>
            <a:custGeom>
              <a:avLst/>
              <a:gdLst/>
              <a:ahLst/>
              <a:cxnLst/>
              <a:rect l="l" t="t" r="r" b="b"/>
              <a:pathLst>
                <a:path w="481929" h="175381" extrusionOk="0">
                  <a:moveTo>
                    <a:pt x="377747" y="17535"/>
                  </a:moveTo>
                  <a:cubicBezTo>
                    <a:pt x="267376" y="55702"/>
                    <a:pt x="107491" y="80458"/>
                    <a:pt x="16718" y="0"/>
                  </a:cubicBezTo>
                  <a:cubicBezTo>
                    <a:pt x="14656" y="5158"/>
                    <a:pt x="13624" y="10315"/>
                    <a:pt x="11561" y="14441"/>
                  </a:cubicBezTo>
                  <a:cubicBezTo>
                    <a:pt x="214" y="53638"/>
                    <a:pt x="-3912" y="97994"/>
                    <a:pt x="4340" y="138222"/>
                  </a:cubicBezTo>
                  <a:cubicBezTo>
                    <a:pt x="157004" y="201145"/>
                    <a:pt x="329266" y="179483"/>
                    <a:pt x="481930" y="108309"/>
                  </a:cubicBezTo>
                  <a:cubicBezTo>
                    <a:pt x="444795" y="78395"/>
                    <a:pt x="406630" y="49512"/>
                    <a:pt x="377747" y="17535"/>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3" name="Google Shape;593;p28"/>
            <p:cNvSpPr/>
            <p:nvPr/>
          </p:nvSpPr>
          <p:spPr>
            <a:xfrm>
              <a:off x="6083999" y="2857283"/>
              <a:ext cx="287791" cy="222806"/>
            </a:xfrm>
            <a:custGeom>
              <a:avLst/>
              <a:gdLst/>
              <a:ahLst/>
              <a:cxnLst/>
              <a:rect l="l" t="t" r="r" b="b"/>
              <a:pathLst>
                <a:path w="287791" h="222806" extrusionOk="0">
                  <a:moveTo>
                    <a:pt x="239311" y="11347"/>
                  </a:moveTo>
                  <a:cubicBezTo>
                    <a:pt x="236216" y="7221"/>
                    <a:pt x="232090" y="4126"/>
                    <a:pt x="228995" y="0"/>
                  </a:cubicBezTo>
                  <a:cubicBezTo>
                    <a:pt x="164010" y="55702"/>
                    <a:pt x="88710" y="97994"/>
                    <a:pt x="12378" y="126876"/>
                  </a:cubicBezTo>
                  <a:cubicBezTo>
                    <a:pt x="8252" y="127907"/>
                    <a:pt x="4126" y="129970"/>
                    <a:pt x="0" y="131002"/>
                  </a:cubicBezTo>
                  <a:cubicBezTo>
                    <a:pt x="28882" y="164010"/>
                    <a:pt x="67048" y="191861"/>
                    <a:pt x="104183" y="222806"/>
                  </a:cubicBezTo>
                  <a:cubicBezTo>
                    <a:pt x="170199" y="191861"/>
                    <a:pt x="232090" y="151632"/>
                    <a:pt x="287791" y="105214"/>
                  </a:cubicBezTo>
                  <a:cubicBezTo>
                    <a:pt x="281603" y="73237"/>
                    <a:pt x="266130" y="41260"/>
                    <a:pt x="239311" y="1134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4" name="Google Shape;594;p28"/>
            <p:cNvSpPr/>
            <p:nvPr/>
          </p:nvSpPr>
          <p:spPr>
            <a:xfrm>
              <a:off x="5798271" y="3089373"/>
              <a:ext cx="560110" cy="211888"/>
            </a:xfrm>
            <a:custGeom>
              <a:avLst/>
              <a:gdLst/>
              <a:ahLst/>
              <a:cxnLst/>
              <a:rect l="l" t="t" r="r" b="b"/>
              <a:pathLst>
                <a:path w="560110" h="211888" extrusionOk="0">
                  <a:moveTo>
                    <a:pt x="0" y="141317"/>
                  </a:moveTo>
                  <a:cubicBezTo>
                    <a:pt x="69111" y="189798"/>
                    <a:pt x="153695" y="215586"/>
                    <a:pt x="237247" y="211460"/>
                  </a:cubicBezTo>
                  <a:cubicBezTo>
                    <a:pt x="362060" y="205271"/>
                    <a:pt x="509566" y="121718"/>
                    <a:pt x="560110" y="0"/>
                  </a:cubicBezTo>
                  <a:cubicBezTo>
                    <a:pt x="399194" y="118624"/>
                    <a:pt x="194955" y="179483"/>
                    <a:pt x="0" y="141317"/>
                  </a:cubicBezTo>
                  <a:close/>
                </a:path>
              </a:pathLst>
            </a:custGeom>
            <a:solidFill>
              <a:srgbClr val="24C9D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5" name="Google Shape;595;p28"/>
            <p:cNvSpPr/>
            <p:nvPr/>
          </p:nvSpPr>
          <p:spPr>
            <a:xfrm>
              <a:off x="5710592" y="3081121"/>
              <a:ext cx="544637" cy="160690"/>
            </a:xfrm>
            <a:custGeom>
              <a:avLst/>
              <a:gdLst/>
              <a:ahLst/>
              <a:cxnLst/>
              <a:rect l="l" t="t" r="r" b="b"/>
              <a:pathLst>
                <a:path w="544637" h="160690" extrusionOk="0">
                  <a:moveTo>
                    <a:pt x="477589" y="0"/>
                  </a:moveTo>
                  <a:cubicBezTo>
                    <a:pt x="324926" y="71174"/>
                    <a:pt x="153695" y="92836"/>
                    <a:pt x="0" y="29914"/>
                  </a:cubicBezTo>
                  <a:cubicBezTo>
                    <a:pt x="3094" y="46418"/>
                    <a:pt x="9284" y="62922"/>
                    <a:pt x="17535" y="77363"/>
                  </a:cubicBezTo>
                  <a:cubicBezTo>
                    <a:pt x="34040" y="106245"/>
                    <a:pt x="58796" y="129970"/>
                    <a:pt x="86647" y="148537"/>
                  </a:cubicBezTo>
                  <a:cubicBezTo>
                    <a:pt x="86647" y="148537"/>
                    <a:pt x="87678" y="148537"/>
                    <a:pt x="87678" y="149569"/>
                  </a:cubicBezTo>
                  <a:cubicBezTo>
                    <a:pt x="243436" y="179483"/>
                    <a:pt x="404352" y="147506"/>
                    <a:pt x="544638" y="72206"/>
                  </a:cubicBezTo>
                  <a:cubicBezTo>
                    <a:pt x="537417" y="59827"/>
                    <a:pt x="529165" y="48481"/>
                    <a:pt x="518850" y="37134"/>
                  </a:cubicBezTo>
                  <a:cubicBezTo>
                    <a:pt x="506471" y="24756"/>
                    <a:pt x="492030" y="11346"/>
                    <a:pt x="477589"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6" name="Google Shape;596;p28"/>
            <p:cNvSpPr/>
            <p:nvPr/>
          </p:nvSpPr>
          <p:spPr>
            <a:xfrm>
              <a:off x="6187929" y="2961465"/>
              <a:ext cx="187735" cy="190829"/>
            </a:xfrm>
            <a:custGeom>
              <a:avLst/>
              <a:gdLst/>
              <a:ahLst/>
              <a:cxnLst/>
              <a:rect l="l" t="t" r="r" b="b"/>
              <a:pathLst>
                <a:path w="187735" h="190829" extrusionOk="0">
                  <a:moveTo>
                    <a:pt x="187735" y="39197"/>
                  </a:moveTo>
                  <a:cubicBezTo>
                    <a:pt x="187735" y="25788"/>
                    <a:pt x="186703" y="13410"/>
                    <a:pt x="183609" y="0"/>
                  </a:cubicBezTo>
                  <a:cubicBezTo>
                    <a:pt x="127907" y="46418"/>
                    <a:pt x="66017" y="86647"/>
                    <a:pt x="0" y="117592"/>
                  </a:cubicBezTo>
                  <a:cubicBezTo>
                    <a:pt x="14441" y="129970"/>
                    <a:pt x="28882" y="142348"/>
                    <a:pt x="42292" y="155758"/>
                  </a:cubicBezTo>
                  <a:cubicBezTo>
                    <a:pt x="52607" y="167105"/>
                    <a:pt x="60859" y="178451"/>
                    <a:pt x="68080" y="190829"/>
                  </a:cubicBezTo>
                  <a:cubicBezTo>
                    <a:pt x="103151" y="172262"/>
                    <a:pt x="138222" y="150600"/>
                    <a:pt x="170199" y="126876"/>
                  </a:cubicBezTo>
                  <a:cubicBezTo>
                    <a:pt x="181546" y="100056"/>
                    <a:pt x="187735" y="70143"/>
                    <a:pt x="187735" y="39197"/>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7" name="Google Shape;597;p28"/>
            <p:cNvSpPr/>
            <p:nvPr/>
          </p:nvSpPr>
          <p:spPr>
            <a:xfrm>
              <a:off x="5724002" y="2870692"/>
              <a:ext cx="361028" cy="154006"/>
            </a:xfrm>
            <a:custGeom>
              <a:avLst/>
              <a:gdLst/>
              <a:ahLst/>
              <a:cxnLst/>
              <a:rect l="l" t="t" r="r" b="b"/>
              <a:pathLst>
                <a:path w="361028" h="154006" extrusionOk="0">
                  <a:moveTo>
                    <a:pt x="36103" y="0"/>
                  </a:moveTo>
                  <a:cubicBezTo>
                    <a:pt x="31977" y="35072"/>
                    <a:pt x="11347" y="68080"/>
                    <a:pt x="0" y="101088"/>
                  </a:cubicBezTo>
                  <a:cubicBezTo>
                    <a:pt x="91804" y="181546"/>
                    <a:pt x="250657" y="155758"/>
                    <a:pt x="361029" y="118624"/>
                  </a:cubicBezTo>
                  <a:cubicBezTo>
                    <a:pt x="334209" y="88710"/>
                    <a:pt x="315642" y="53639"/>
                    <a:pt x="313579" y="10315"/>
                  </a:cubicBezTo>
                  <a:cubicBezTo>
                    <a:pt x="221775" y="34040"/>
                    <a:pt x="125844" y="31977"/>
                    <a:pt x="36103"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98" name="Google Shape;598;p28"/>
            <p:cNvSpPr/>
            <p:nvPr/>
          </p:nvSpPr>
          <p:spPr>
            <a:xfrm>
              <a:off x="6037328" y="2765478"/>
              <a:ext cx="275413" cy="221774"/>
            </a:xfrm>
            <a:custGeom>
              <a:avLst/>
              <a:gdLst/>
              <a:ahLst/>
              <a:cxnLst/>
              <a:rect l="l" t="t" r="r" b="b"/>
              <a:pathLst>
                <a:path w="275413" h="221774" extrusionOk="0">
                  <a:moveTo>
                    <a:pt x="275413" y="90773"/>
                  </a:moveTo>
                  <a:cubicBezTo>
                    <a:pt x="253752" y="69111"/>
                    <a:pt x="230027" y="49512"/>
                    <a:pt x="219712" y="21661"/>
                  </a:cubicBezTo>
                  <a:cubicBezTo>
                    <a:pt x="216617" y="14441"/>
                    <a:pt x="215586" y="7220"/>
                    <a:pt x="214554" y="0"/>
                  </a:cubicBezTo>
                  <a:cubicBezTo>
                    <a:pt x="189798" y="18567"/>
                    <a:pt x="164010" y="35071"/>
                    <a:pt x="141317" y="52607"/>
                  </a:cubicBezTo>
                  <a:cubicBezTo>
                    <a:pt x="96962" y="79426"/>
                    <a:pt x="49513" y="100056"/>
                    <a:pt x="0" y="113466"/>
                  </a:cubicBezTo>
                  <a:cubicBezTo>
                    <a:pt x="2063" y="157821"/>
                    <a:pt x="20630" y="191861"/>
                    <a:pt x="47450" y="221775"/>
                  </a:cubicBezTo>
                  <a:cubicBezTo>
                    <a:pt x="51576" y="220743"/>
                    <a:pt x="55702" y="218680"/>
                    <a:pt x="59828" y="217648"/>
                  </a:cubicBezTo>
                  <a:cubicBezTo>
                    <a:pt x="135128" y="188766"/>
                    <a:pt x="210428" y="146474"/>
                    <a:pt x="275413" y="90773"/>
                  </a:cubicBezTo>
                  <a:close/>
                </a:path>
              </a:pathLst>
            </a:custGeom>
            <a:solidFill>
              <a:srgbClr val="6A35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599" name="Google Shape;599;p28"/>
            <p:cNvGrpSpPr/>
            <p:nvPr/>
          </p:nvGrpSpPr>
          <p:grpSpPr>
            <a:xfrm>
              <a:off x="5380411" y="2187532"/>
              <a:ext cx="942260" cy="464355"/>
              <a:chOff x="5380411" y="2187532"/>
              <a:chExt cx="942260" cy="464355"/>
            </a:xfrm>
          </p:grpSpPr>
          <p:grpSp>
            <p:nvGrpSpPr>
              <p:cNvPr id="600" name="Google Shape;600;p28"/>
              <p:cNvGrpSpPr/>
              <p:nvPr/>
            </p:nvGrpSpPr>
            <p:grpSpPr>
              <a:xfrm>
                <a:off x="5772478" y="2266374"/>
                <a:ext cx="365454" cy="317678"/>
                <a:chOff x="5772478" y="2266374"/>
                <a:chExt cx="365454" cy="317678"/>
              </a:xfrm>
            </p:grpSpPr>
            <p:sp>
              <p:nvSpPr>
                <p:cNvPr id="601" name="Google Shape;601;p28"/>
                <p:cNvSpPr/>
                <p:nvPr/>
              </p:nvSpPr>
              <p:spPr>
                <a:xfrm rot="-3921286">
                  <a:off x="5876093" y="2303063"/>
                  <a:ext cx="225150" cy="225150"/>
                </a:xfrm>
                <a:custGeom>
                  <a:avLst/>
                  <a:gdLst/>
                  <a:ahLst/>
                  <a:cxnLst/>
                  <a:rect l="l" t="t" r="r" b="b"/>
                  <a:pathLst>
                    <a:path w="224880" h="224880" extrusionOk="0">
                      <a:moveTo>
                        <a:pt x="224881" y="112440"/>
                      </a:moveTo>
                      <a:cubicBezTo>
                        <a:pt x="224881" y="174539"/>
                        <a:pt x="174540" y="224881"/>
                        <a:pt x="112440" y="224881"/>
                      </a:cubicBezTo>
                      <a:cubicBezTo>
                        <a:pt x="50341" y="224881"/>
                        <a:pt x="0" y="174539"/>
                        <a:pt x="0" y="112440"/>
                      </a:cubicBezTo>
                      <a:cubicBezTo>
                        <a:pt x="0" y="50341"/>
                        <a:pt x="50341" y="0"/>
                        <a:pt x="112440" y="0"/>
                      </a:cubicBezTo>
                      <a:cubicBezTo>
                        <a:pt x="174540" y="0"/>
                        <a:pt x="224881" y="50341"/>
                        <a:pt x="224881" y="112440"/>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2" name="Google Shape;602;p28"/>
                <p:cNvSpPr/>
                <p:nvPr/>
              </p:nvSpPr>
              <p:spPr>
                <a:xfrm rot="-2267221">
                  <a:off x="5817775" y="2313971"/>
                  <a:ext cx="224784" cy="224784"/>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3" name="Google Shape;603;p28"/>
                <p:cNvSpPr/>
                <p:nvPr/>
              </p:nvSpPr>
              <p:spPr>
                <a:xfrm>
                  <a:off x="5984467" y="2359588"/>
                  <a:ext cx="67030" cy="67318"/>
                </a:xfrm>
                <a:custGeom>
                  <a:avLst/>
                  <a:gdLst/>
                  <a:ahLst/>
                  <a:cxnLst/>
                  <a:rect l="l" t="t" r="r" b="b"/>
                  <a:pathLst>
                    <a:path w="67030" h="67318" extrusionOk="0">
                      <a:moveTo>
                        <a:pt x="66523" y="27326"/>
                      </a:moveTo>
                      <a:cubicBezTo>
                        <a:pt x="69618" y="45893"/>
                        <a:pt x="58271" y="62397"/>
                        <a:pt x="39704" y="66523"/>
                      </a:cubicBezTo>
                      <a:cubicBezTo>
                        <a:pt x="21137" y="70649"/>
                        <a:pt x="4633" y="58271"/>
                        <a:pt x="507" y="39704"/>
                      </a:cubicBezTo>
                      <a:cubicBezTo>
                        <a:pt x="-2588" y="21137"/>
                        <a:pt x="8759" y="4633"/>
                        <a:pt x="27326" y="507"/>
                      </a:cubicBezTo>
                      <a:cubicBezTo>
                        <a:pt x="45893" y="-2588"/>
                        <a:pt x="63429" y="8759"/>
                        <a:pt x="66523" y="2732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nvGrpSpPr>
              <p:cNvPr id="604" name="Google Shape;604;p28"/>
              <p:cNvGrpSpPr/>
              <p:nvPr/>
            </p:nvGrpSpPr>
            <p:grpSpPr>
              <a:xfrm>
                <a:off x="5435717" y="2277928"/>
                <a:ext cx="344115" cy="317064"/>
                <a:chOff x="5435717" y="2277928"/>
                <a:chExt cx="344115" cy="317064"/>
              </a:xfrm>
            </p:grpSpPr>
            <p:sp>
              <p:nvSpPr>
                <p:cNvPr id="605" name="Google Shape;605;p28"/>
                <p:cNvSpPr/>
                <p:nvPr/>
              </p:nvSpPr>
              <p:spPr>
                <a:xfrm rot="-4908548">
                  <a:off x="5540048" y="2313538"/>
                  <a:ext cx="224910" cy="224910"/>
                </a:xfrm>
                <a:custGeom>
                  <a:avLst/>
                  <a:gdLst/>
                  <a:ahLst/>
                  <a:cxnLst/>
                  <a:rect l="l" t="t" r="r" b="b"/>
                  <a:pathLst>
                    <a:path w="224864" h="224864" extrusionOk="0">
                      <a:moveTo>
                        <a:pt x="224865" y="112432"/>
                      </a:moveTo>
                      <a:cubicBezTo>
                        <a:pt x="224865" y="174527"/>
                        <a:pt x="174527" y="224864"/>
                        <a:pt x="112432" y="224864"/>
                      </a:cubicBezTo>
                      <a:cubicBezTo>
                        <a:pt x="50338" y="224864"/>
                        <a:pt x="0" y="174527"/>
                        <a:pt x="0" y="112432"/>
                      </a:cubicBezTo>
                      <a:cubicBezTo>
                        <a:pt x="0" y="50338"/>
                        <a:pt x="50338" y="0"/>
                        <a:pt x="112432" y="0"/>
                      </a:cubicBezTo>
                      <a:cubicBezTo>
                        <a:pt x="174527" y="0"/>
                        <a:pt x="224865" y="50338"/>
                        <a:pt x="224865" y="112432"/>
                      </a:cubicBezTo>
                      <a:close/>
                    </a:path>
                  </a:pathLst>
                </a:custGeom>
                <a:solidFill>
                  <a:schemeClr val="dk2"/>
                </a:solidFill>
                <a:ln w="103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6" name="Google Shape;606;p28"/>
                <p:cNvSpPr/>
                <p:nvPr/>
              </p:nvSpPr>
              <p:spPr>
                <a:xfrm rot="-2967651">
                  <a:off x="5481809" y="2324020"/>
                  <a:ext cx="224879" cy="224879"/>
                </a:xfrm>
                <a:custGeom>
                  <a:avLst/>
                  <a:gdLst/>
                  <a:ahLst/>
                  <a:cxnLst/>
                  <a:rect l="l" t="t" r="r" b="b"/>
                  <a:pathLst>
                    <a:path w="224868" h="224868" extrusionOk="0">
                      <a:moveTo>
                        <a:pt x="224868" y="112434"/>
                      </a:moveTo>
                      <a:cubicBezTo>
                        <a:pt x="224868" y="174530"/>
                        <a:pt x="174530" y="224868"/>
                        <a:pt x="112434" y="224868"/>
                      </a:cubicBezTo>
                      <a:cubicBezTo>
                        <a:pt x="50339" y="224868"/>
                        <a:pt x="0" y="174530"/>
                        <a:pt x="0" y="112434"/>
                      </a:cubicBezTo>
                      <a:cubicBezTo>
                        <a:pt x="0" y="50339"/>
                        <a:pt x="50339" y="0"/>
                        <a:pt x="112434" y="0"/>
                      </a:cubicBezTo>
                      <a:cubicBezTo>
                        <a:pt x="174530" y="0"/>
                        <a:pt x="224868" y="50339"/>
                        <a:pt x="224868" y="112434"/>
                      </a:cubicBezTo>
                      <a:close/>
                    </a:path>
                  </a:pathLst>
                </a:custGeom>
                <a:solidFill>
                  <a:schemeClr val="dk1"/>
                </a:solidFill>
                <a:ln w="10300" cap="flat" cmpd="sng">
                  <a:solidFill>
                    <a:srgbClr val="00006B"/>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7" name="Google Shape;607;p28"/>
                <p:cNvSpPr/>
                <p:nvPr/>
              </p:nvSpPr>
              <p:spPr>
                <a:xfrm>
                  <a:off x="5648701" y="2369378"/>
                  <a:ext cx="66016" cy="66016"/>
                </a:xfrm>
                <a:custGeom>
                  <a:avLst/>
                  <a:gdLst/>
                  <a:ahLst/>
                  <a:cxnLst/>
                  <a:rect l="l" t="t" r="r" b="b"/>
                  <a:pathLst>
                    <a:path w="66016" h="66016" extrusionOk="0">
                      <a:moveTo>
                        <a:pt x="66017" y="33008"/>
                      </a:moveTo>
                      <a:cubicBezTo>
                        <a:pt x="66017" y="51238"/>
                        <a:pt x="51239" y="66017"/>
                        <a:pt x="33008" y="66017"/>
                      </a:cubicBezTo>
                      <a:cubicBezTo>
                        <a:pt x="14778" y="66017"/>
                        <a:pt x="0" y="51238"/>
                        <a:pt x="0" y="33008"/>
                      </a:cubicBezTo>
                      <a:cubicBezTo>
                        <a:pt x="0" y="14778"/>
                        <a:pt x="14778" y="0"/>
                        <a:pt x="33008" y="0"/>
                      </a:cubicBezTo>
                      <a:cubicBezTo>
                        <a:pt x="51238" y="0"/>
                        <a:pt x="66017" y="14778"/>
                        <a:pt x="66017" y="33008"/>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608" name="Google Shape;608;p28"/>
              <p:cNvSpPr/>
              <p:nvPr/>
            </p:nvSpPr>
            <p:spPr>
              <a:xfrm rot="-2248343">
                <a:off x="5792531" y="2256050"/>
                <a:ext cx="329586" cy="329586"/>
              </a:xfrm>
              <a:custGeom>
                <a:avLst/>
                <a:gdLst/>
                <a:ahLst/>
                <a:cxnLst/>
                <a:rect l="l" t="t" r="r" b="b"/>
                <a:pathLst>
                  <a:path w="330063" h="330063" extrusionOk="0">
                    <a:moveTo>
                      <a:pt x="330063" y="165032"/>
                    </a:moveTo>
                    <a:cubicBezTo>
                      <a:pt x="330063" y="256176"/>
                      <a:pt x="256176" y="330063"/>
                      <a:pt x="165032" y="330063"/>
                    </a:cubicBezTo>
                    <a:cubicBezTo>
                      <a:pt x="73887" y="330063"/>
                      <a:pt x="0" y="256176"/>
                      <a:pt x="0" y="165032"/>
                    </a:cubicBezTo>
                    <a:cubicBezTo>
                      <a:pt x="0" y="73887"/>
                      <a:pt x="73887" y="0"/>
                      <a:pt x="165032" y="0"/>
                    </a:cubicBezTo>
                    <a:cubicBezTo>
                      <a:pt x="256176" y="0"/>
                      <a:pt x="330063" y="73887"/>
                      <a:pt x="330063" y="165032"/>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09" name="Google Shape;609;p28"/>
              <p:cNvSpPr/>
              <p:nvPr/>
            </p:nvSpPr>
            <p:spPr>
              <a:xfrm rot="-1517095">
                <a:off x="5435140" y="2242261"/>
                <a:ext cx="330376" cy="330376"/>
              </a:xfrm>
              <a:custGeom>
                <a:avLst/>
                <a:gdLst/>
                <a:ahLst/>
                <a:cxnLst/>
                <a:rect l="l" t="t" r="r" b="b"/>
                <a:pathLst>
                  <a:path w="330082" h="330082" extrusionOk="0">
                    <a:moveTo>
                      <a:pt x="330082" y="165041"/>
                    </a:moveTo>
                    <a:cubicBezTo>
                      <a:pt x="330082" y="256191"/>
                      <a:pt x="256191" y="330082"/>
                      <a:pt x="165041" y="330082"/>
                    </a:cubicBezTo>
                    <a:cubicBezTo>
                      <a:pt x="73891" y="330082"/>
                      <a:pt x="0" y="256191"/>
                      <a:pt x="0" y="165041"/>
                    </a:cubicBezTo>
                    <a:cubicBezTo>
                      <a:pt x="0" y="73891"/>
                      <a:pt x="73891" y="0"/>
                      <a:pt x="165041" y="0"/>
                    </a:cubicBezTo>
                    <a:cubicBezTo>
                      <a:pt x="256191" y="0"/>
                      <a:pt x="330082" y="73891"/>
                      <a:pt x="330082" y="165041"/>
                    </a:cubicBezTo>
                    <a:close/>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0" name="Google Shape;610;p28"/>
              <p:cNvSpPr/>
              <p:nvPr/>
            </p:nvSpPr>
            <p:spPr>
              <a:xfrm>
                <a:off x="6093282" y="2328118"/>
                <a:ext cx="229389" cy="185671"/>
              </a:xfrm>
              <a:custGeom>
                <a:avLst/>
                <a:gdLst/>
                <a:ahLst/>
                <a:cxnLst/>
                <a:rect l="l" t="t" r="r" b="b"/>
                <a:pathLst>
                  <a:path w="229389" h="185671" extrusionOk="0">
                    <a:moveTo>
                      <a:pt x="0" y="0"/>
                    </a:moveTo>
                    <a:cubicBezTo>
                      <a:pt x="141317" y="24756"/>
                      <a:pt x="213523" y="29914"/>
                      <a:pt x="223838" y="44355"/>
                    </a:cubicBezTo>
                    <a:cubicBezTo>
                      <a:pt x="234153" y="58796"/>
                      <a:pt x="226932" y="185672"/>
                      <a:pt x="226932" y="185672"/>
                    </a:cubicBezTo>
                  </a:path>
                </a:pathLst>
              </a:custGeom>
              <a:noFill/>
              <a:ln w="206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
          <p:nvSpPr>
            <p:cNvPr id="611" name="Google Shape;611;p28"/>
            <p:cNvSpPr/>
            <p:nvPr/>
          </p:nvSpPr>
          <p:spPr>
            <a:xfrm>
              <a:off x="5711090" y="2610752"/>
              <a:ext cx="135148" cy="77363"/>
            </a:xfrm>
            <a:custGeom>
              <a:avLst/>
              <a:gdLst/>
              <a:ahLst/>
              <a:cxnLst/>
              <a:rect l="l" t="t" r="r" b="b"/>
              <a:pathLst>
                <a:path w="135148" h="77363" extrusionOk="0">
                  <a:moveTo>
                    <a:pt x="533" y="0"/>
                  </a:moveTo>
                  <a:cubicBezTo>
                    <a:pt x="-4625" y="38166"/>
                    <a:pt x="28384" y="77363"/>
                    <a:pt x="67581" y="77363"/>
                  </a:cubicBezTo>
                  <a:cubicBezTo>
                    <a:pt x="105747" y="77363"/>
                    <a:pt x="139787" y="39197"/>
                    <a:pt x="134629" y="1031"/>
                  </a:cubicBezTo>
                </a:path>
              </a:pathLst>
            </a:custGeom>
            <a:noFill/>
            <a:ln w="2060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612" name="Google Shape;612;p28"/>
            <p:cNvGrpSpPr/>
            <p:nvPr/>
          </p:nvGrpSpPr>
          <p:grpSpPr>
            <a:xfrm>
              <a:off x="5780735" y="1925674"/>
              <a:ext cx="386816" cy="210582"/>
              <a:chOff x="5780735" y="1925674"/>
              <a:chExt cx="386816" cy="210582"/>
            </a:xfrm>
          </p:grpSpPr>
          <p:sp>
            <p:nvSpPr>
              <p:cNvPr id="613" name="Google Shape;613;p28"/>
              <p:cNvSpPr/>
              <p:nvPr/>
            </p:nvSpPr>
            <p:spPr>
              <a:xfrm>
                <a:off x="5780735" y="1925674"/>
                <a:ext cx="194955" cy="188921"/>
              </a:xfrm>
              <a:custGeom>
                <a:avLst/>
                <a:gdLst/>
                <a:ahLst/>
                <a:cxnLst/>
                <a:rect l="l" t="t" r="r" b="b"/>
                <a:pathLst>
                  <a:path w="194955" h="188921" extrusionOk="0">
                    <a:moveTo>
                      <a:pt x="146475" y="49667"/>
                    </a:moveTo>
                    <a:cubicBezTo>
                      <a:pt x="158853" y="31100"/>
                      <a:pt x="175357" y="12533"/>
                      <a:pt x="194955" y="155"/>
                    </a:cubicBezTo>
                    <a:cubicBezTo>
                      <a:pt x="169168" y="-877"/>
                      <a:pt x="144411" y="3249"/>
                      <a:pt x="120687" y="12533"/>
                    </a:cubicBezTo>
                    <a:cubicBezTo>
                      <a:pt x="52607" y="39352"/>
                      <a:pt x="4126" y="107432"/>
                      <a:pt x="0" y="179638"/>
                    </a:cubicBezTo>
                    <a:cubicBezTo>
                      <a:pt x="37134" y="182732"/>
                      <a:pt x="76332" y="185827"/>
                      <a:pt x="117592" y="188921"/>
                    </a:cubicBezTo>
                    <a:cubicBezTo>
                      <a:pt x="103151" y="144566"/>
                      <a:pt x="116561" y="94022"/>
                      <a:pt x="146475" y="496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4" name="Google Shape;614;p28"/>
              <p:cNvSpPr/>
              <p:nvPr/>
            </p:nvSpPr>
            <p:spPr>
              <a:xfrm>
                <a:off x="5893527" y="1925829"/>
                <a:ext cx="151543" cy="199081"/>
              </a:xfrm>
              <a:custGeom>
                <a:avLst/>
                <a:gdLst/>
                <a:ahLst/>
                <a:cxnLst/>
                <a:rect l="l" t="t" r="r" b="b"/>
                <a:pathLst>
                  <a:path w="151543" h="199081" extrusionOk="0">
                    <a:moveTo>
                      <a:pt x="111045" y="3095"/>
                    </a:moveTo>
                    <a:cubicBezTo>
                      <a:pt x="101762" y="1032"/>
                      <a:pt x="92478" y="1032"/>
                      <a:pt x="83195" y="0"/>
                    </a:cubicBezTo>
                    <a:cubicBezTo>
                      <a:pt x="63596" y="12378"/>
                      <a:pt x="47092" y="30945"/>
                      <a:pt x="34713" y="49513"/>
                    </a:cubicBezTo>
                    <a:cubicBezTo>
                      <a:pt x="4800" y="94899"/>
                      <a:pt x="-8610" y="144411"/>
                      <a:pt x="5831" y="188766"/>
                    </a:cubicBezTo>
                    <a:cubicBezTo>
                      <a:pt x="51218" y="191861"/>
                      <a:pt x="98667" y="194956"/>
                      <a:pt x="145085" y="199082"/>
                    </a:cubicBezTo>
                    <a:cubicBezTo>
                      <a:pt x="153337" y="128939"/>
                      <a:pt x="162621" y="38166"/>
                      <a:pt x="111045" y="309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15" name="Google Shape;615;p28"/>
              <p:cNvSpPr/>
              <p:nvPr/>
            </p:nvSpPr>
            <p:spPr>
              <a:xfrm>
                <a:off x="6004573" y="1928923"/>
                <a:ext cx="162978" cy="207333"/>
              </a:xfrm>
              <a:custGeom>
                <a:avLst/>
                <a:gdLst/>
                <a:ahLst/>
                <a:cxnLst/>
                <a:rect l="l" t="t" r="r" b="b"/>
                <a:pathLst>
                  <a:path w="162978" h="207333" extrusionOk="0">
                    <a:moveTo>
                      <a:pt x="162979" y="207334"/>
                    </a:moveTo>
                    <a:cubicBezTo>
                      <a:pt x="162979" y="132033"/>
                      <a:pt x="162979" y="92836"/>
                      <a:pt x="89741" y="38166"/>
                    </a:cubicBezTo>
                    <a:cubicBezTo>
                      <a:pt x="63953" y="18567"/>
                      <a:pt x="31977" y="5158"/>
                      <a:pt x="0" y="0"/>
                    </a:cubicBezTo>
                    <a:cubicBezTo>
                      <a:pt x="51576" y="36103"/>
                      <a:pt x="42292" y="125844"/>
                      <a:pt x="33008" y="195987"/>
                    </a:cubicBezTo>
                    <a:cubicBezTo>
                      <a:pt x="78395" y="199082"/>
                      <a:pt x="122750" y="203208"/>
                      <a:pt x="162979" y="20733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grpSp>
      <p:pic>
        <p:nvPicPr>
          <p:cNvPr id="616" name="Google Shape;616;p28"/>
          <p:cNvPicPr preferRelativeResize="0"/>
          <p:nvPr/>
        </p:nvPicPr>
        <p:blipFill rotWithShape="1">
          <a:blip r:embed="rId2">
            <a:alphaModFix/>
          </a:blip>
          <a:srcRect/>
          <a:stretch/>
        </p:blipFill>
        <p:spPr>
          <a:xfrm>
            <a:off x="7471873" y="106752"/>
            <a:ext cx="3459907" cy="2333509"/>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24_Title Slide">
  <p:cSld name="24_Title Slide">
    <p:spTree>
      <p:nvGrpSpPr>
        <p:cNvPr id="1" name="Shape 617"/>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8"/>
        <p:cNvGrpSpPr/>
        <p:nvPr/>
      </p:nvGrpSpPr>
      <p:grpSpPr>
        <a:xfrm>
          <a:off x="0" y="0"/>
          <a:ext cx="0" cy="0"/>
          <a:chOff x="0" y="0"/>
          <a:chExt cx="0" cy="0"/>
        </a:xfrm>
      </p:grpSpPr>
      <p:sp>
        <p:nvSpPr>
          <p:cNvPr id="619" name="Google Shape;619;p30"/>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20" name="Google Shape;620;p30"/>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rmAutofit/>
          </a:bodyPr>
          <a:lstStyle>
            <a:lvl1pPr lvl="0" algn="ctr" rtl="0">
              <a:lnSpc>
                <a:spcPct val="100000"/>
              </a:lnSpc>
              <a:spcBef>
                <a:spcPts val="750"/>
              </a:spcBef>
              <a:spcAft>
                <a:spcPts val="0"/>
              </a:spcAft>
              <a:buSzPts val="2800"/>
              <a:buNone/>
              <a:defRPr sz="2800"/>
            </a:lvl1pPr>
            <a:lvl2pPr lvl="1" algn="ctr" rtl="0">
              <a:lnSpc>
                <a:spcPct val="100000"/>
              </a:lnSpc>
              <a:spcBef>
                <a:spcPts val="375"/>
              </a:spcBef>
              <a:spcAft>
                <a:spcPts val="0"/>
              </a:spcAft>
              <a:buSzPts val="2800"/>
              <a:buNone/>
              <a:defRPr sz="2800"/>
            </a:lvl2pPr>
            <a:lvl3pPr lvl="2" algn="ctr" rtl="0">
              <a:lnSpc>
                <a:spcPct val="100000"/>
              </a:lnSpc>
              <a:spcBef>
                <a:spcPts val="375"/>
              </a:spcBef>
              <a:spcAft>
                <a:spcPts val="0"/>
              </a:spcAft>
              <a:buSzPts val="2800"/>
              <a:buNone/>
              <a:defRPr sz="2800"/>
            </a:lvl3pPr>
            <a:lvl4pPr lvl="3" algn="ctr" rtl="0">
              <a:lnSpc>
                <a:spcPct val="100000"/>
              </a:lnSpc>
              <a:spcBef>
                <a:spcPts val="375"/>
              </a:spcBef>
              <a:spcAft>
                <a:spcPts val="0"/>
              </a:spcAft>
              <a:buSzPts val="2800"/>
              <a:buNone/>
              <a:defRPr sz="2800"/>
            </a:lvl4pPr>
            <a:lvl5pPr lvl="4" algn="ctr" rtl="0">
              <a:lnSpc>
                <a:spcPct val="100000"/>
              </a:lnSpc>
              <a:spcBef>
                <a:spcPts val="375"/>
              </a:spcBef>
              <a:spcAft>
                <a:spcPts val="0"/>
              </a:spcAft>
              <a:buSzPts val="2800"/>
              <a:buNone/>
              <a:defRPr sz="2800"/>
            </a:lvl5pPr>
            <a:lvl6pPr lvl="5" algn="ctr" rtl="0">
              <a:lnSpc>
                <a:spcPct val="100000"/>
              </a:lnSpc>
              <a:spcBef>
                <a:spcPts val="375"/>
              </a:spcBef>
              <a:spcAft>
                <a:spcPts val="0"/>
              </a:spcAft>
              <a:buSzPts val="2800"/>
              <a:buNone/>
              <a:defRPr sz="2800"/>
            </a:lvl6pPr>
            <a:lvl7pPr lvl="6" algn="ctr" rtl="0">
              <a:lnSpc>
                <a:spcPct val="100000"/>
              </a:lnSpc>
              <a:spcBef>
                <a:spcPts val="375"/>
              </a:spcBef>
              <a:spcAft>
                <a:spcPts val="0"/>
              </a:spcAft>
              <a:buSzPts val="2800"/>
              <a:buNone/>
              <a:defRPr sz="2800"/>
            </a:lvl7pPr>
            <a:lvl8pPr lvl="7" algn="ctr" rtl="0">
              <a:lnSpc>
                <a:spcPct val="100000"/>
              </a:lnSpc>
              <a:spcBef>
                <a:spcPts val="375"/>
              </a:spcBef>
              <a:spcAft>
                <a:spcPts val="0"/>
              </a:spcAft>
              <a:buSzPts val="2800"/>
              <a:buNone/>
              <a:defRPr sz="2800"/>
            </a:lvl8pPr>
            <a:lvl9pPr lvl="8" algn="ctr" rtl="0">
              <a:lnSpc>
                <a:spcPct val="100000"/>
              </a:lnSpc>
              <a:spcBef>
                <a:spcPts val="375"/>
              </a:spcBef>
              <a:spcAft>
                <a:spcPts val="0"/>
              </a:spcAft>
              <a:buSzPts val="2800"/>
              <a:buNone/>
              <a:defRPr sz="2800"/>
            </a:lvl9pPr>
          </a:lstStyle>
          <a:p>
            <a:endParaRPr/>
          </a:p>
        </p:txBody>
      </p:sp>
      <p:sp>
        <p:nvSpPr>
          <p:cNvPr id="621" name="Google Shape;621;p30"/>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th"/>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36"/>
        <p:cNvGrpSpPr/>
        <p:nvPr/>
      </p:nvGrpSpPr>
      <p:grpSpPr>
        <a:xfrm>
          <a:off x="0" y="0"/>
          <a:ext cx="0" cy="0"/>
          <a:chOff x="0" y="0"/>
          <a:chExt cx="0" cy="0"/>
        </a:xfrm>
      </p:grpSpPr>
      <p:sp>
        <p:nvSpPr>
          <p:cNvPr id="37" name="Google Shape;37;p4"/>
          <p:cNvSpPr/>
          <p:nvPr/>
        </p:nvSpPr>
        <p:spPr>
          <a:xfrm>
            <a:off x="0" y="0"/>
            <a:ext cx="5263853" cy="5143500"/>
          </a:xfrm>
          <a:custGeom>
            <a:avLst/>
            <a:gdLst/>
            <a:ahLst/>
            <a:cxnLst/>
            <a:rect l="l" t="t" r="r" b="b"/>
            <a:pathLst>
              <a:path w="5263853" h="5143500" extrusionOk="0">
                <a:moveTo>
                  <a:pt x="0" y="0"/>
                </a:moveTo>
                <a:lnTo>
                  <a:pt x="4789714" y="0"/>
                </a:lnTo>
                <a:cubicBezTo>
                  <a:pt x="5857966" y="1407885"/>
                  <a:pt x="4792617" y="1640115"/>
                  <a:pt x="4754880" y="2464526"/>
                </a:cubicBezTo>
                <a:cubicBezTo>
                  <a:pt x="4693920" y="3357517"/>
                  <a:pt x="5939246" y="4102463"/>
                  <a:pt x="4572000" y="5143500"/>
                </a:cubicBezTo>
                <a:lnTo>
                  <a:pt x="0" y="5143500"/>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38" name="Google Shape;38;p4"/>
          <p:cNvSpPr txBox="1">
            <a:spLocks noGrp="1"/>
          </p:cNvSpPr>
          <p:nvPr>
            <p:ph type="body" idx="1"/>
          </p:nvPr>
        </p:nvSpPr>
        <p:spPr>
          <a:xfrm>
            <a:off x="159559" y="794971"/>
            <a:ext cx="4807200" cy="89790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750"/>
              </a:spcBef>
              <a:spcAft>
                <a:spcPts val="0"/>
              </a:spcAft>
              <a:buClr>
                <a:schemeClr val="dk1"/>
              </a:buClr>
              <a:buSzPts val="4400"/>
              <a:buNone/>
              <a:defRPr sz="44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 name="Google Shape;39;p4"/>
          <p:cNvSpPr txBox="1">
            <a:spLocks noGrp="1"/>
          </p:cNvSpPr>
          <p:nvPr>
            <p:ph type="body" idx="2"/>
          </p:nvPr>
        </p:nvSpPr>
        <p:spPr>
          <a:xfrm>
            <a:off x="963992" y="2466737"/>
            <a:ext cx="3198300" cy="1423500"/>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750"/>
              </a:spcBef>
              <a:spcAft>
                <a:spcPts val="0"/>
              </a:spcAft>
              <a:buClr>
                <a:schemeClr val="dk1"/>
              </a:buClr>
              <a:buSzPts val="1200"/>
              <a:buNone/>
              <a:defRPr sz="12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40"/>
        <p:cNvGrpSpPr/>
        <p:nvPr/>
      </p:nvGrpSpPr>
      <p:grpSpPr>
        <a:xfrm>
          <a:off x="0" y="0"/>
          <a:ext cx="0" cy="0"/>
          <a:chOff x="0" y="0"/>
          <a:chExt cx="0" cy="0"/>
        </a:xfrm>
      </p:grpSpPr>
      <p:sp>
        <p:nvSpPr>
          <p:cNvPr id="41" name="Google Shape;41;p5"/>
          <p:cNvSpPr/>
          <p:nvPr/>
        </p:nvSpPr>
        <p:spPr>
          <a:xfrm rot="10028697" flipH="1">
            <a:off x="6954202" y="-794711"/>
            <a:ext cx="2748481" cy="2562941"/>
          </a:xfrm>
          <a:custGeom>
            <a:avLst/>
            <a:gdLst/>
            <a:ahLst/>
            <a:cxnLst/>
            <a:rect l="l" t="t" r="r" b="b"/>
            <a:pathLst>
              <a:path w="2748301" h="2562773" extrusionOk="0">
                <a:moveTo>
                  <a:pt x="1642640" y="105552"/>
                </a:moveTo>
                <a:cubicBezTo>
                  <a:pt x="1638830" y="110315"/>
                  <a:pt x="1635020" y="116029"/>
                  <a:pt x="1632162" y="121744"/>
                </a:cubicBezTo>
                <a:cubicBezTo>
                  <a:pt x="1576917" y="210327"/>
                  <a:pt x="1618827" y="283669"/>
                  <a:pt x="1636925" y="374157"/>
                </a:cubicBezTo>
                <a:cubicBezTo>
                  <a:pt x="1729317" y="830404"/>
                  <a:pt x="1148292" y="520842"/>
                  <a:pt x="968270" y="658954"/>
                </a:cubicBezTo>
                <a:cubicBezTo>
                  <a:pt x="915882" y="698960"/>
                  <a:pt x="869210" y="745632"/>
                  <a:pt x="842540" y="798019"/>
                </a:cubicBezTo>
                <a:cubicBezTo>
                  <a:pt x="813012" y="854217"/>
                  <a:pt x="811107" y="914225"/>
                  <a:pt x="823490" y="973279"/>
                </a:cubicBezTo>
                <a:cubicBezTo>
                  <a:pt x="835872" y="1036144"/>
                  <a:pt x="861590" y="1098057"/>
                  <a:pt x="875877" y="1160922"/>
                </a:cubicBezTo>
                <a:cubicBezTo>
                  <a:pt x="890165" y="1221882"/>
                  <a:pt x="890165" y="1283795"/>
                  <a:pt x="863495" y="1342850"/>
                </a:cubicBezTo>
                <a:cubicBezTo>
                  <a:pt x="813965" y="1452387"/>
                  <a:pt x="694902" y="1537160"/>
                  <a:pt x="573935" y="1606692"/>
                </a:cubicBezTo>
                <a:cubicBezTo>
                  <a:pt x="451062" y="1677177"/>
                  <a:pt x="315807" y="1736232"/>
                  <a:pt x="203412" y="1816242"/>
                </a:cubicBezTo>
                <a:cubicBezTo>
                  <a:pt x="89112" y="1898157"/>
                  <a:pt x="8150" y="2001027"/>
                  <a:pt x="530" y="2120090"/>
                </a:cubicBezTo>
                <a:cubicBezTo>
                  <a:pt x="-9948" y="2292492"/>
                  <a:pt x="136737" y="2434415"/>
                  <a:pt x="284375" y="2497280"/>
                </a:cubicBezTo>
                <a:cubicBezTo>
                  <a:pt x="479637" y="2581099"/>
                  <a:pt x="833967" y="2567765"/>
                  <a:pt x="1036850" y="2547762"/>
                </a:cubicBezTo>
                <a:cubicBezTo>
                  <a:pt x="1504527" y="2501090"/>
                  <a:pt x="1891242" y="2501090"/>
                  <a:pt x="2314152" y="2263917"/>
                </a:cubicBezTo>
                <a:cubicBezTo>
                  <a:pt x="2435120" y="2196290"/>
                  <a:pt x="2534180" y="2108660"/>
                  <a:pt x="2603712" y="2008647"/>
                </a:cubicBezTo>
                <a:cubicBezTo>
                  <a:pt x="2673245" y="1907682"/>
                  <a:pt x="2711345" y="1797192"/>
                  <a:pt x="2731347" y="1684797"/>
                </a:cubicBezTo>
                <a:cubicBezTo>
                  <a:pt x="2752302" y="1566687"/>
                  <a:pt x="2751350" y="1447625"/>
                  <a:pt x="2741825" y="1328562"/>
                </a:cubicBezTo>
                <a:cubicBezTo>
                  <a:pt x="2731347" y="1203785"/>
                  <a:pt x="2712297" y="1079007"/>
                  <a:pt x="2683722" y="955182"/>
                </a:cubicBezTo>
                <a:cubicBezTo>
                  <a:pt x="2624668" y="698960"/>
                  <a:pt x="2515130" y="440832"/>
                  <a:pt x="2345585" y="237950"/>
                </a:cubicBezTo>
                <a:cubicBezTo>
                  <a:pt x="2257955" y="133175"/>
                  <a:pt x="2140797" y="39830"/>
                  <a:pt x="2005542" y="9350"/>
                </a:cubicBezTo>
                <a:cubicBezTo>
                  <a:pt x="1890290" y="-15415"/>
                  <a:pt x="1719792" y="6492"/>
                  <a:pt x="1642640" y="105552"/>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2" name="Google Shape;42;p5"/>
          <p:cNvSpPr txBox="1">
            <a:spLocks noGrp="1"/>
          </p:cNvSpPr>
          <p:nvPr>
            <p:ph type="body" idx="1"/>
          </p:nvPr>
        </p:nvSpPr>
        <p:spPr>
          <a:xfrm>
            <a:off x="1335827" y="1085921"/>
            <a:ext cx="6170400" cy="1442100"/>
          </a:xfrm>
          <a:prstGeom prst="rect">
            <a:avLst/>
          </a:prstGeom>
          <a:noFill/>
          <a:ln>
            <a:noFill/>
          </a:ln>
        </p:spPr>
        <p:txBody>
          <a:bodyPr spcFirstLastPara="1" wrap="square" lIns="91425" tIns="45700" rIns="91425" bIns="45700" anchor="ctr" anchorCtr="0">
            <a:noAutofit/>
          </a:bodyPr>
          <a:lstStyle>
            <a:lvl1pPr marL="457200" lvl="0" indent="-958850" algn="l">
              <a:lnSpc>
                <a:spcPct val="90000"/>
              </a:lnSpc>
              <a:spcBef>
                <a:spcPts val="750"/>
              </a:spcBef>
              <a:spcAft>
                <a:spcPts val="0"/>
              </a:spcAft>
              <a:buClr>
                <a:schemeClr val="dk1"/>
              </a:buClr>
              <a:buSzPts val="11500"/>
              <a:buChar char="•"/>
              <a:defRPr sz="115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3" name="Google Shape;43;p5"/>
          <p:cNvSpPr txBox="1">
            <a:spLocks noGrp="1"/>
          </p:cNvSpPr>
          <p:nvPr>
            <p:ph type="body" idx="2"/>
          </p:nvPr>
        </p:nvSpPr>
        <p:spPr>
          <a:xfrm>
            <a:off x="1515445" y="3087534"/>
            <a:ext cx="6173700" cy="751800"/>
          </a:xfrm>
          <a:prstGeom prst="rect">
            <a:avLst/>
          </a:prstGeom>
          <a:noFill/>
          <a:ln>
            <a:noFill/>
          </a:ln>
        </p:spPr>
        <p:txBody>
          <a:bodyPr spcFirstLastPara="1" wrap="square" lIns="91425" tIns="45700" rIns="91425" bIns="45700" anchor="t" anchorCtr="0">
            <a:noAutofit/>
          </a:bodyPr>
          <a:lstStyle>
            <a:lvl1pPr marL="457200" lvl="0" indent="-228600" algn="ctr">
              <a:lnSpc>
                <a:spcPct val="110000"/>
              </a:lnSpc>
              <a:spcBef>
                <a:spcPts val="600"/>
              </a:spcBef>
              <a:spcAft>
                <a:spcPts val="0"/>
              </a:spcAft>
              <a:buClr>
                <a:schemeClr val="dk1"/>
              </a:buClr>
              <a:buSzPts val="1200"/>
              <a:buNone/>
              <a:defRPr sz="12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5"/>
          <p:cNvSpPr/>
          <p:nvPr/>
        </p:nvSpPr>
        <p:spPr>
          <a:xfrm>
            <a:off x="8786801" y="896819"/>
            <a:ext cx="226523" cy="259784"/>
          </a:xfrm>
          <a:custGeom>
            <a:avLst/>
            <a:gdLst/>
            <a:ahLst/>
            <a:cxnLst/>
            <a:rect l="l" t="t" r="r" b="b"/>
            <a:pathLst>
              <a:path w="143824" h="164942" extrusionOk="0">
                <a:moveTo>
                  <a:pt x="30358" y="70890"/>
                </a:moveTo>
                <a:cubicBezTo>
                  <a:pt x="40673" y="72953"/>
                  <a:pt x="52020" y="79143"/>
                  <a:pt x="59240" y="89458"/>
                </a:cubicBezTo>
                <a:cubicBezTo>
                  <a:pt x="67492" y="98741"/>
                  <a:pt x="71618" y="111119"/>
                  <a:pt x="71618" y="122466"/>
                </a:cubicBezTo>
                <a:cubicBezTo>
                  <a:pt x="71618" y="123497"/>
                  <a:pt x="71618" y="124529"/>
                  <a:pt x="71618" y="125561"/>
                </a:cubicBezTo>
                <a:cubicBezTo>
                  <a:pt x="69555" y="145159"/>
                  <a:pt x="85028" y="162695"/>
                  <a:pt x="104627" y="164758"/>
                </a:cubicBezTo>
                <a:cubicBezTo>
                  <a:pt x="124225" y="166821"/>
                  <a:pt x="141761" y="151348"/>
                  <a:pt x="143824" y="131750"/>
                </a:cubicBezTo>
                <a:cubicBezTo>
                  <a:pt x="143824" y="128655"/>
                  <a:pt x="143824" y="125561"/>
                  <a:pt x="143824" y="122466"/>
                </a:cubicBezTo>
                <a:cubicBezTo>
                  <a:pt x="143824" y="92552"/>
                  <a:pt x="132477" y="65733"/>
                  <a:pt x="114942" y="44071"/>
                </a:cubicBezTo>
                <a:cubicBezTo>
                  <a:pt x="97406" y="22410"/>
                  <a:pt x="72650" y="5905"/>
                  <a:pt x="42736" y="748"/>
                </a:cubicBezTo>
                <a:cubicBezTo>
                  <a:pt x="23137" y="-3378"/>
                  <a:pt x="4570" y="10031"/>
                  <a:pt x="444" y="29630"/>
                </a:cubicBezTo>
                <a:cubicBezTo>
                  <a:pt x="-2650" y="49229"/>
                  <a:pt x="10759" y="67796"/>
                  <a:pt x="30358" y="70890"/>
                </a:cubicBezTo>
                <a:lnTo>
                  <a:pt x="30358" y="7089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5" name="Google Shape;45;p5"/>
          <p:cNvSpPr/>
          <p:nvPr/>
        </p:nvSpPr>
        <p:spPr>
          <a:xfrm>
            <a:off x="7951281" y="330809"/>
            <a:ext cx="304347" cy="299241"/>
          </a:xfrm>
          <a:custGeom>
            <a:avLst/>
            <a:gdLst/>
            <a:ahLst/>
            <a:cxnLst/>
            <a:rect l="l" t="t" r="r" b="b"/>
            <a:pathLst>
              <a:path w="193236" h="189994" extrusionOk="0">
                <a:moveTo>
                  <a:pt x="60859" y="196"/>
                </a:moveTo>
                <a:cubicBezTo>
                  <a:pt x="50544" y="1228"/>
                  <a:pt x="40229" y="5354"/>
                  <a:pt x="31977" y="11543"/>
                </a:cubicBezTo>
                <a:cubicBezTo>
                  <a:pt x="19599" y="19795"/>
                  <a:pt x="12378" y="31142"/>
                  <a:pt x="7221" y="41457"/>
                </a:cubicBezTo>
                <a:cubicBezTo>
                  <a:pt x="2063" y="52803"/>
                  <a:pt x="0" y="64150"/>
                  <a:pt x="0" y="75497"/>
                </a:cubicBezTo>
                <a:lnTo>
                  <a:pt x="0" y="76528"/>
                </a:lnTo>
                <a:lnTo>
                  <a:pt x="0" y="75497"/>
                </a:lnTo>
                <a:cubicBezTo>
                  <a:pt x="0" y="76528"/>
                  <a:pt x="0" y="77560"/>
                  <a:pt x="0" y="78591"/>
                </a:cubicBezTo>
                <a:cubicBezTo>
                  <a:pt x="0" y="99221"/>
                  <a:pt x="6189" y="118820"/>
                  <a:pt x="16504" y="136356"/>
                </a:cubicBezTo>
                <a:cubicBezTo>
                  <a:pt x="26819" y="153891"/>
                  <a:pt x="41260" y="168333"/>
                  <a:pt x="59828" y="177616"/>
                </a:cubicBezTo>
                <a:cubicBezTo>
                  <a:pt x="76332" y="185868"/>
                  <a:pt x="93868" y="189994"/>
                  <a:pt x="111403" y="189994"/>
                </a:cubicBezTo>
                <a:cubicBezTo>
                  <a:pt x="135128" y="189994"/>
                  <a:pt x="157821" y="182774"/>
                  <a:pt x="178451" y="168333"/>
                </a:cubicBezTo>
                <a:cubicBezTo>
                  <a:pt x="194956" y="156986"/>
                  <a:pt x="198050" y="134293"/>
                  <a:pt x="185672" y="117789"/>
                </a:cubicBezTo>
                <a:cubicBezTo>
                  <a:pt x="174325" y="101284"/>
                  <a:pt x="151632" y="98190"/>
                  <a:pt x="135128" y="110568"/>
                </a:cubicBezTo>
                <a:cubicBezTo>
                  <a:pt x="128939" y="114694"/>
                  <a:pt x="120687" y="117789"/>
                  <a:pt x="111403" y="117789"/>
                </a:cubicBezTo>
                <a:cubicBezTo>
                  <a:pt x="105214" y="117789"/>
                  <a:pt x="99025" y="116757"/>
                  <a:pt x="93868" y="113662"/>
                </a:cubicBezTo>
                <a:cubicBezTo>
                  <a:pt x="87678" y="110568"/>
                  <a:pt x="82521" y="105410"/>
                  <a:pt x="78395" y="99221"/>
                </a:cubicBezTo>
                <a:cubicBezTo>
                  <a:pt x="74269" y="93032"/>
                  <a:pt x="72206" y="85812"/>
                  <a:pt x="72206" y="78591"/>
                </a:cubicBezTo>
                <a:lnTo>
                  <a:pt x="72206" y="77560"/>
                </a:lnTo>
                <a:lnTo>
                  <a:pt x="72206" y="77560"/>
                </a:lnTo>
                <a:cubicBezTo>
                  <a:pt x="72206" y="75497"/>
                  <a:pt x="73237" y="71371"/>
                  <a:pt x="74269" y="70339"/>
                </a:cubicBezTo>
                <a:lnTo>
                  <a:pt x="74269" y="70339"/>
                </a:lnTo>
                <a:lnTo>
                  <a:pt x="74269" y="70339"/>
                </a:lnTo>
                <a:lnTo>
                  <a:pt x="70143" y="66213"/>
                </a:lnTo>
                <a:lnTo>
                  <a:pt x="73237" y="71371"/>
                </a:lnTo>
                <a:cubicBezTo>
                  <a:pt x="74269" y="70339"/>
                  <a:pt x="74269" y="70339"/>
                  <a:pt x="75300" y="70339"/>
                </a:cubicBezTo>
                <a:lnTo>
                  <a:pt x="71174" y="66213"/>
                </a:lnTo>
                <a:lnTo>
                  <a:pt x="74269" y="71371"/>
                </a:lnTo>
                <a:lnTo>
                  <a:pt x="69111" y="62087"/>
                </a:lnTo>
                <a:lnTo>
                  <a:pt x="70143" y="72402"/>
                </a:lnTo>
                <a:cubicBezTo>
                  <a:pt x="71174" y="72402"/>
                  <a:pt x="73237" y="71371"/>
                  <a:pt x="74269" y="71371"/>
                </a:cubicBezTo>
                <a:lnTo>
                  <a:pt x="69111" y="62087"/>
                </a:lnTo>
                <a:lnTo>
                  <a:pt x="70143" y="72402"/>
                </a:lnTo>
                <a:cubicBezTo>
                  <a:pt x="89741" y="70339"/>
                  <a:pt x="104183" y="51772"/>
                  <a:pt x="102120" y="32173"/>
                </a:cubicBezTo>
                <a:cubicBezTo>
                  <a:pt x="97994" y="12574"/>
                  <a:pt x="80458" y="-1867"/>
                  <a:pt x="60859" y="196"/>
                </a:cubicBezTo>
                <a:lnTo>
                  <a:pt x="60859" y="1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6" name="Google Shape;46;p5"/>
          <p:cNvSpPr/>
          <p:nvPr/>
        </p:nvSpPr>
        <p:spPr>
          <a:xfrm>
            <a:off x="8571261" y="102952"/>
            <a:ext cx="120221" cy="120221"/>
          </a:xfrm>
          <a:custGeom>
            <a:avLst/>
            <a:gdLst/>
            <a:ahLst/>
            <a:cxnLst/>
            <a:rect l="l" t="t" r="r" b="b"/>
            <a:pathLst>
              <a:path w="76331" h="76331" extrusionOk="0">
                <a:moveTo>
                  <a:pt x="76332" y="38166"/>
                </a:moveTo>
                <a:cubicBezTo>
                  <a:pt x="76332" y="59827"/>
                  <a:pt x="58796" y="76332"/>
                  <a:pt x="38166" y="76332"/>
                </a:cubicBezTo>
                <a:cubicBezTo>
                  <a:pt x="16504" y="76332"/>
                  <a:pt x="0" y="58796"/>
                  <a:pt x="0" y="38166"/>
                </a:cubicBezTo>
                <a:cubicBezTo>
                  <a:pt x="0" y="17535"/>
                  <a:pt x="17536" y="0"/>
                  <a:pt x="38166" y="0"/>
                </a:cubicBezTo>
                <a:cubicBezTo>
                  <a:pt x="58796" y="0"/>
                  <a:pt x="76332" y="16504"/>
                  <a:pt x="76332" y="38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nvGrpSpPr>
          <p:cNvPr id="47" name="Google Shape;47;p5"/>
          <p:cNvGrpSpPr/>
          <p:nvPr/>
        </p:nvGrpSpPr>
        <p:grpSpPr>
          <a:xfrm>
            <a:off x="-878174" y="2862555"/>
            <a:ext cx="3376000" cy="2974304"/>
            <a:chOff x="-878174" y="2862555"/>
            <a:chExt cx="3376000" cy="2974304"/>
          </a:xfrm>
        </p:grpSpPr>
        <p:sp>
          <p:nvSpPr>
            <p:cNvPr id="48" name="Google Shape;48;p5"/>
            <p:cNvSpPr/>
            <p:nvPr/>
          </p:nvSpPr>
          <p:spPr>
            <a:xfrm rot="10800000" flipH="1">
              <a:off x="-878174" y="2862555"/>
              <a:ext cx="3376000" cy="2974304"/>
            </a:xfrm>
            <a:custGeom>
              <a:avLst/>
              <a:gdLst/>
              <a:ahLst/>
              <a:cxnLst/>
              <a:rect l="l" t="t" r="r" b="b"/>
              <a:pathLst>
                <a:path w="3376000" h="2974304" extrusionOk="0">
                  <a:moveTo>
                    <a:pt x="1147926" y="106856"/>
                  </a:moveTo>
                  <a:cubicBezTo>
                    <a:pt x="916468" y="170673"/>
                    <a:pt x="695488" y="267828"/>
                    <a:pt x="544993" y="403083"/>
                  </a:cubicBezTo>
                  <a:cubicBezTo>
                    <a:pt x="256386" y="663116"/>
                    <a:pt x="141133" y="1076501"/>
                    <a:pt x="66838" y="1444166"/>
                  </a:cubicBezTo>
                  <a:cubicBezTo>
                    <a:pt x="-16029" y="1853741"/>
                    <a:pt x="-47462" y="2318561"/>
                    <a:pt x="125893" y="2710038"/>
                  </a:cubicBezTo>
                  <a:cubicBezTo>
                    <a:pt x="278293" y="3054843"/>
                    <a:pt x="749781" y="3058653"/>
                    <a:pt x="944091" y="2742423"/>
                  </a:cubicBezTo>
                  <a:cubicBezTo>
                    <a:pt x="1050771" y="2569068"/>
                    <a:pt x="937423" y="2380473"/>
                    <a:pt x="935518" y="2198546"/>
                  </a:cubicBezTo>
                  <a:cubicBezTo>
                    <a:pt x="934566" y="2101391"/>
                    <a:pt x="963141" y="2000426"/>
                    <a:pt x="1032673" y="1932798"/>
                  </a:cubicBezTo>
                  <a:cubicBezTo>
                    <a:pt x="1308898" y="1662288"/>
                    <a:pt x="1683231" y="2024238"/>
                    <a:pt x="1981363" y="1988996"/>
                  </a:cubicBezTo>
                  <a:cubicBezTo>
                    <a:pt x="2116618" y="1972803"/>
                    <a:pt x="2241396" y="1887078"/>
                    <a:pt x="2305213" y="1767063"/>
                  </a:cubicBezTo>
                  <a:cubicBezTo>
                    <a:pt x="2369031" y="1647048"/>
                    <a:pt x="2369983" y="1494648"/>
                    <a:pt x="2307118" y="1374633"/>
                  </a:cubicBezTo>
                  <a:cubicBezTo>
                    <a:pt x="2269971" y="1304148"/>
                    <a:pt x="2220441" y="1244141"/>
                    <a:pt x="2246158" y="1158416"/>
                  </a:cubicBezTo>
                  <a:cubicBezTo>
                    <a:pt x="2274733" y="1064118"/>
                    <a:pt x="2384271" y="1010778"/>
                    <a:pt x="2478568" y="1019351"/>
                  </a:cubicBezTo>
                  <a:cubicBezTo>
                    <a:pt x="2696691" y="1038401"/>
                    <a:pt x="2826231" y="1308911"/>
                    <a:pt x="3059593" y="1274621"/>
                  </a:cubicBezTo>
                  <a:cubicBezTo>
                    <a:pt x="3305338" y="1239378"/>
                    <a:pt x="3399636" y="1002206"/>
                    <a:pt x="3371061" y="778368"/>
                  </a:cubicBezTo>
                  <a:cubicBezTo>
                    <a:pt x="3332008" y="473568"/>
                    <a:pt x="3077691" y="266876"/>
                    <a:pt x="2806228" y="160196"/>
                  </a:cubicBezTo>
                  <a:cubicBezTo>
                    <a:pt x="2285211" y="-45544"/>
                    <a:pt x="1683231" y="-41734"/>
                    <a:pt x="1147926" y="10685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49" name="Google Shape;49;p5"/>
            <p:cNvSpPr/>
            <p:nvPr/>
          </p:nvSpPr>
          <p:spPr>
            <a:xfrm>
              <a:off x="736293" y="4438159"/>
              <a:ext cx="277027" cy="273771"/>
            </a:xfrm>
            <a:custGeom>
              <a:avLst/>
              <a:gdLst/>
              <a:ahLst/>
              <a:cxnLst/>
              <a:rect l="l" t="t" r="r" b="b"/>
              <a:pathLst>
                <a:path w="175890" h="173823" extrusionOk="0">
                  <a:moveTo>
                    <a:pt x="25788" y="9813"/>
                  </a:moveTo>
                  <a:cubicBezTo>
                    <a:pt x="16504" y="18065"/>
                    <a:pt x="10315" y="28380"/>
                    <a:pt x="6189" y="38695"/>
                  </a:cubicBezTo>
                  <a:cubicBezTo>
                    <a:pt x="2063" y="49010"/>
                    <a:pt x="0" y="60357"/>
                    <a:pt x="0" y="70672"/>
                  </a:cubicBezTo>
                  <a:cubicBezTo>
                    <a:pt x="0" y="87176"/>
                    <a:pt x="4126" y="103681"/>
                    <a:pt x="11347" y="117090"/>
                  </a:cubicBezTo>
                  <a:cubicBezTo>
                    <a:pt x="18567" y="131531"/>
                    <a:pt x="29914" y="143909"/>
                    <a:pt x="44355" y="154225"/>
                  </a:cubicBezTo>
                  <a:cubicBezTo>
                    <a:pt x="63954" y="167634"/>
                    <a:pt x="86647" y="173823"/>
                    <a:pt x="109340" y="173823"/>
                  </a:cubicBezTo>
                  <a:cubicBezTo>
                    <a:pt x="124813" y="173823"/>
                    <a:pt x="139254" y="170729"/>
                    <a:pt x="153695" y="164540"/>
                  </a:cubicBezTo>
                  <a:cubicBezTo>
                    <a:pt x="172262" y="156288"/>
                    <a:pt x="180514" y="135657"/>
                    <a:pt x="173294" y="117090"/>
                  </a:cubicBezTo>
                  <a:cubicBezTo>
                    <a:pt x="166073" y="98523"/>
                    <a:pt x="144411" y="90271"/>
                    <a:pt x="125844" y="97491"/>
                  </a:cubicBezTo>
                  <a:cubicBezTo>
                    <a:pt x="120687" y="99555"/>
                    <a:pt x="115529" y="100586"/>
                    <a:pt x="109340" y="100586"/>
                  </a:cubicBezTo>
                  <a:cubicBezTo>
                    <a:pt x="100057" y="100586"/>
                    <a:pt x="91804" y="97491"/>
                    <a:pt x="84584" y="93365"/>
                  </a:cubicBezTo>
                  <a:cubicBezTo>
                    <a:pt x="81489" y="91302"/>
                    <a:pt x="78395" y="87176"/>
                    <a:pt x="75300" y="83050"/>
                  </a:cubicBezTo>
                  <a:cubicBezTo>
                    <a:pt x="73237" y="78924"/>
                    <a:pt x="71174" y="72735"/>
                    <a:pt x="72206" y="69641"/>
                  </a:cubicBezTo>
                  <a:cubicBezTo>
                    <a:pt x="72206" y="67578"/>
                    <a:pt x="72206" y="65515"/>
                    <a:pt x="73237" y="64483"/>
                  </a:cubicBezTo>
                  <a:cubicBezTo>
                    <a:pt x="73237" y="63452"/>
                    <a:pt x="74269" y="63452"/>
                    <a:pt x="74269" y="62420"/>
                  </a:cubicBezTo>
                  <a:cubicBezTo>
                    <a:pt x="88710" y="49010"/>
                    <a:pt x="89741" y="26317"/>
                    <a:pt x="76332" y="11876"/>
                  </a:cubicBezTo>
                  <a:cubicBezTo>
                    <a:pt x="62922" y="-3596"/>
                    <a:pt x="40229" y="-3596"/>
                    <a:pt x="25788" y="9813"/>
                  </a:cubicBezTo>
                  <a:lnTo>
                    <a:pt x="25788" y="9813"/>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0" name="Google Shape;50;p5"/>
            <p:cNvSpPr/>
            <p:nvPr/>
          </p:nvSpPr>
          <p:spPr>
            <a:xfrm>
              <a:off x="307430" y="3449812"/>
              <a:ext cx="362499" cy="202942"/>
            </a:xfrm>
            <a:custGeom>
              <a:avLst/>
              <a:gdLst/>
              <a:ahLst/>
              <a:cxnLst/>
              <a:rect l="l" t="t" r="r" b="b"/>
              <a:pathLst>
                <a:path w="230158" h="128852" extrusionOk="0">
                  <a:moveTo>
                    <a:pt x="70056" y="108309"/>
                  </a:moveTo>
                  <a:cubicBezTo>
                    <a:pt x="74182" y="100057"/>
                    <a:pt x="81403" y="91804"/>
                    <a:pt x="88623" y="85615"/>
                  </a:cubicBezTo>
                  <a:cubicBezTo>
                    <a:pt x="96876" y="79426"/>
                    <a:pt x="106159" y="75300"/>
                    <a:pt x="115443" y="73237"/>
                  </a:cubicBezTo>
                  <a:cubicBezTo>
                    <a:pt x="119569" y="72206"/>
                    <a:pt x="123695" y="72206"/>
                    <a:pt x="127821" y="72206"/>
                  </a:cubicBezTo>
                  <a:cubicBezTo>
                    <a:pt x="143294" y="72206"/>
                    <a:pt x="159798" y="78395"/>
                    <a:pt x="171144" y="87678"/>
                  </a:cubicBezTo>
                  <a:cubicBezTo>
                    <a:pt x="186617" y="100057"/>
                    <a:pt x="209310" y="99025"/>
                    <a:pt x="221688" y="83552"/>
                  </a:cubicBezTo>
                  <a:cubicBezTo>
                    <a:pt x="234066" y="68080"/>
                    <a:pt x="233035" y="45386"/>
                    <a:pt x="217562" y="33008"/>
                  </a:cubicBezTo>
                  <a:cubicBezTo>
                    <a:pt x="191775" y="11347"/>
                    <a:pt x="159798" y="0"/>
                    <a:pt x="127821" y="0"/>
                  </a:cubicBezTo>
                  <a:cubicBezTo>
                    <a:pt x="118537" y="0"/>
                    <a:pt x="109254" y="1032"/>
                    <a:pt x="99970" y="3095"/>
                  </a:cubicBezTo>
                  <a:cubicBezTo>
                    <a:pt x="79340" y="7221"/>
                    <a:pt x="59741" y="16504"/>
                    <a:pt x="43237" y="28882"/>
                  </a:cubicBezTo>
                  <a:cubicBezTo>
                    <a:pt x="26733" y="41260"/>
                    <a:pt x="13323" y="57765"/>
                    <a:pt x="4040" y="76332"/>
                  </a:cubicBezTo>
                  <a:cubicBezTo>
                    <a:pt x="-5244" y="93868"/>
                    <a:pt x="1977" y="115529"/>
                    <a:pt x="20544" y="124813"/>
                  </a:cubicBezTo>
                  <a:cubicBezTo>
                    <a:pt x="40142" y="134096"/>
                    <a:pt x="61804" y="126876"/>
                    <a:pt x="70056" y="108309"/>
                  </a:cubicBezTo>
                  <a:lnTo>
                    <a:pt x="70056" y="10830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1" name="Google Shape;51;p5"/>
            <p:cNvSpPr/>
            <p:nvPr/>
          </p:nvSpPr>
          <p:spPr>
            <a:xfrm>
              <a:off x="2038583" y="4849560"/>
              <a:ext cx="113723" cy="113723"/>
            </a:xfrm>
            <a:custGeom>
              <a:avLst/>
              <a:gdLst/>
              <a:ahLst/>
              <a:cxnLst/>
              <a:rect l="l" t="t" r="r" b="b"/>
              <a:pathLst>
                <a:path w="72205" h="72205" extrusionOk="0">
                  <a:moveTo>
                    <a:pt x="72206" y="36103"/>
                  </a:moveTo>
                  <a:cubicBezTo>
                    <a:pt x="72206" y="55702"/>
                    <a:pt x="55702" y="72206"/>
                    <a:pt x="36103" y="72206"/>
                  </a:cubicBezTo>
                  <a:cubicBezTo>
                    <a:pt x="16504" y="72206"/>
                    <a:pt x="0" y="55702"/>
                    <a:pt x="0" y="36103"/>
                  </a:cubicBezTo>
                  <a:cubicBezTo>
                    <a:pt x="0" y="16504"/>
                    <a:pt x="16504" y="0"/>
                    <a:pt x="36103" y="0"/>
                  </a:cubicBezTo>
                  <a:cubicBezTo>
                    <a:pt x="55702" y="0"/>
                    <a:pt x="72206" y="15473"/>
                    <a:pt x="72206" y="3610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52" name="Google Shape;52;p5"/>
            <p:cNvSpPr/>
            <p:nvPr/>
          </p:nvSpPr>
          <p:spPr>
            <a:xfrm>
              <a:off x="232641" y="4438159"/>
              <a:ext cx="74732" cy="74732"/>
            </a:xfrm>
            <a:custGeom>
              <a:avLst/>
              <a:gdLst/>
              <a:ahLst/>
              <a:cxnLst/>
              <a:rect l="l" t="t" r="r" b="b"/>
              <a:pathLst>
                <a:path w="47449" h="47449" extrusionOk="0">
                  <a:moveTo>
                    <a:pt x="47449" y="23725"/>
                  </a:moveTo>
                  <a:cubicBezTo>
                    <a:pt x="47449" y="37134"/>
                    <a:pt x="37134" y="47450"/>
                    <a:pt x="23725" y="47450"/>
                  </a:cubicBezTo>
                  <a:cubicBezTo>
                    <a:pt x="10315" y="47450"/>
                    <a:pt x="0" y="37134"/>
                    <a:pt x="0" y="23725"/>
                  </a:cubicBezTo>
                  <a:cubicBezTo>
                    <a:pt x="0" y="10315"/>
                    <a:pt x="10315" y="0"/>
                    <a:pt x="23725" y="0"/>
                  </a:cubicBezTo>
                  <a:cubicBezTo>
                    <a:pt x="36103" y="0"/>
                    <a:pt x="47449" y="10315"/>
                    <a:pt x="47449" y="23725"/>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53"/>
        <p:cNvGrpSpPr/>
        <p:nvPr/>
      </p:nvGrpSpPr>
      <p:grpSpPr>
        <a:xfrm>
          <a:off x="0" y="0"/>
          <a:ext cx="0" cy="0"/>
          <a:chOff x="0" y="0"/>
          <a:chExt cx="0" cy="0"/>
        </a:xfrm>
      </p:grpSpPr>
      <p:grpSp>
        <p:nvGrpSpPr>
          <p:cNvPr id="54" name="Google Shape;54;p6"/>
          <p:cNvGrpSpPr/>
          <p:nvPr/>
        </p:nvGrpSpPr>
        <p:grpSpPr>
          <a:xfrm flipH="1">
            <a:off x="75444" y="2"/>
            <a:ext cx="9068556" cy="1738275"/>
            <a:chOff x="-2659" y="2"/>
            <a:chExt cx="9068556" cy="1738275"/>
          </a:xfrm>
        </p:grpSpPr>
        <p:sp>
          <p:nvSpPr>
            <p:cNvPr id="55" name="Google Shape;55;p6"/>
            <p:cNvSpPr/>
            <p:nvPr/>
          </p:nvSpPr>
          <p:spPr>
            <a:xfrm>
              <a:off x="-2659" y="2"/>
              <a:ext cx="9068556" cy="1738275"/>
            </a:xfrm>
            <a:custGeom>
              <a:avLst/>
              <a:gdLst/>
              <a:ahLst/>
              <a:cxnLst/>
              <a:rect l="l" t="t" r="r" b="b"/>
              <a:pathLst>
                <a:path w="9068556" h="1738275" extrusionOk="0">
                  <a:moveTo>
                    <a:pt x="0" y="0"/>
                  </a:moveTo>
                  <a:lnTo>
                    <a:pt x="8960228" y="0"/>
                  </a:lnTo>
                  <a:cubicBezTo>
                    <a:pt x="9411676" y="4525"/>
                    <a:pt x="8379384" y="-16831"/>
                    <a:pt x="7209067" y="1048742"/>
                  </a:cubicBezTo>
                  <a:cubicBezTo>
                    <a:pt x="6937771" y="1337727"/>
                    <a:pt x="6592929" y="1699608"/>
                    <a:pt x="5417388" y="1388852"/>
                  </a:cubicBezTo>
                  <a:cubicBezTo>
                    <a:pt x="4430100" y="1116295"/>
                    <a:pt x="4060166" y="1443486"/>
                    <a:pt x="3571336" y="1509622"/>
                  </a:cubicBezTo>
                  <a:cubicBezTo>
                    <a:pt x="2409645" y="1584384"/>
                    <a:pt x="2206835" y="1254527"/>
                    <a:pt x="1716657" y="1388854"/>
                  </a:cubicBezTo>
                  <a:cubicBezTo>
                    <a:pt x="1026633" y="1651140"/>
                    <a:pt x="37918" y="2061114"/>
                    <a:pt x="538" y="1306302"/>
                  </a:cubicBezTo>
                  <a:cubicBezTo>
                    <a:pt x="359" y="870868"/>
                    <a:pt x="179" y="435434"/>
                    <a:pt x="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56" name="Google Shape;56;p6"/>
            <p:cNvSpPr/>
            <p:nvPr/>
          </p:nvSpPr>
          <p:spPr>
            <a:xfrm rot="-9120881" flipH="1">
              <a:off x="6629929" y="546168"/>
              <a:ext cx="1124564" cy="785801"/>
            </a:xfrm>
            <a:custGeom>
              <a:avLst/>
              <a:gdLst/>
              <a:ahLst/>
              <a:cxnLst/>
              <a:rect l="l" t="t" r="r" b="b"/>
              <a:pathLst>
                <a:path w="1662035" h="2066287" extrusionOk="0">
                  <a:moveTo>
                    <a:pt x="225" y="957436"/>
                  </a:moveTo>
                  <a:cubicBezTo>
                    <a:pt x="-7031" y="488624"/>
                    <a:pt x="158290" y="-134027"/>
                    <a:pt x="832551" y="25500"/>
                  </a:cubicBezTo>
                  <a:cubicBezTo>
                    <a:pt x="1506812" y="185027"/>
                    <a:pt x="1737061" y="1323836"/>
                    <a:pt x="1641298" y="1734384"/>
                  </a:cubicBezTo>
                  <a:cubicBezTo>
                    <a:pt x="1531166" y="2207323"/>
                    <a:pt x="1042900" y="2073983"/>
                    <a:pt x="769388" y="1944492"/>
                  </a:cubicBezTo>
                  <a:cubicBezTo>
                    <a:pt x="495876" y="1815001"/>
                    <a:pt x="7481" y="1426248"/>
                    <a:pt x="225" y="95743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grpSp>
      <p:sp>
        <p:nvSpPr>
          <p:cNvPr id="57" name="Google Shape;57;p6"/>
          <p:cNvSpPr/>
          <p:nvPr/>
        </p:nvSpPr>
        <p:spPr>
          <a:xfrm>
            <a:off x="598707" y="1589377"/>
            <a:ext cx="7866506" cy="3049437"/>
          </a:xfrm>
          <a:custGeom>
            <a:avLst/>
            <a:gdLst/>
            <a:ahLst/>
            <a:cxnLst/>
            <a:rect l="l" t="t" r="r" b="b"/>
            <a:pathLst>
              <a:path w="539726" h="304411" extrusionOk="0">
                <a:moveTo>
                  <a:pt x="10826" y="69694"/>
                </a:moveTo>
                <a:cubicBezTo>
                  <a:pt x="29085" y="8557"/>
                  <a:pt x="52671" y="17399"/>
                  <a:pt x="107968" y="7874"/>
                </a:cubicBezTo>
                <a:cubicBezTo>
                  <a:pt x="216448" y="-1651"/>
                  <a:pt x="323023" y="-3556"/>
                  <a:pt x="433408" y="7874"/>
                </a:cubicBezTo>
                <a:cubicBezTo>
                  <a:pt x="486800" y="13589"/>
                  <a:pt x="513696" y="7911"/>
                  <a:pt x="529146" y="60658"/>
                </a:cubicBezTo>
                <a:cubicBezTo>
                  <a:pt x="545064" y="119458"/>
                  <a:pt x="541318" y="175675"/>
                  <a:pt x="529146" y="237057"/>
                </a:cubicBezTo>
                <a:cubicBezTo>
                  <a:pt x="516974" y="291740"/>
                  <a:pt x="486800" y="287384"/>
                  <a:pt x="433408" y="295004"/>
                </a:cubicBezTo>
                <a:cubicBezTo>
                  <a:pt x="324928" y="310244"/>
                  <a:pt x="222163" y="304529"/>
                  <a:pt x="107968" y="295004"/>
                </a:cubicBezTo>
                <a:cubicBezTo>
                  <a:pt x="50766" y="287384"/>
                  <a:pt x="16911" y="278185"/>
                  <a:pt x="7080" y="222211"/>
                </a:cubicBezTo>
                <a:cubicBezTo>
                  <a:pt x="-1034" y="171372"/>
                  <a:pt x="-4936" y="121178"/>
                  <a:pt x="10826" y="69694"/>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58" name="Google Shape;58;p6"/>
          <p:cNvSpPr txBox="1">
            <a:spLocks noGrp="1"/>
          </p:cNvSpPr>
          <p:nvPr>
            <p:ph type="body" idx="1"/>
          </p:nvPr>
        </p:nvSpPr>
        <p:spPr>
          <a:xfrm>
            <a:off x="1949605" y="2148562"/>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9" name="Google Shape;59;p6"/>
          <p:cNvSpPr txBox="1">
            <a:spLocks noGrp="1"/>
          </p:cNvSpPr>
          <p:nvPr>
            <p:ph type="body" idx="2"/>
          </p:nvPr>
        </p:nvSpPr>
        <p:spPr>
          <a:xfrm>
            <a:off x="1950678" y="2679411"/>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0" name="Google Shape;60;p6"/>
          <p:cNvSpPr txBox="1">
            <a:spLocks noGrp="1"/>
          </p:cNvSpPr>
          <p:nvPr>
            <p:ph type="body" idx="3"/>
          </p:nvPr>
        </p:nvSpPr>
        <p:spPr>
          <a:xfrm>
            <a:off x="1949605" y="3208807"/>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1" name="Google Shape;61;p6"/>
          <p:cNvSpPr txBox="1">
            <a:spLocks noGrp="1"/>
          </p:cNvSpPr>
          <p:nvPr>
            <p:ph type="body" idx="4"/>
          </p:nvPr>
        </p:nvSpPr>
        <p:spPr>
          <a:xfrm>
            <a:off x="5356292" y="2135386"/>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2" name="Google Shape;62;p6"/>
          <p:cNvSpPr txBox="1">
            <a:spLocks noGrp="1"/>
          </p:cNvSpPr>
          <p:nvPr>
            <p:ph type="body" idx="5"/>
          </p:nvPr>
        </p:nvSpPr>
        <p:spPr>
          <a:xfrm>
            <a:off x="5357365" y="2666235"/>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3" name="Google Shape;63;p6"/>
          <p:cNvSpPr txBox="1">
            <a:spLocks noGrp="1"/>
          </p:cNvSpPr>
          <p:nvPr>
            <p:ph type="body" idx="6"/>
          </p:nvPr>
        </p:nvSpPr>
        <p:spPr>
          <a:xfrm>
            <a:off x="5356292" y="3195631"/>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4" name="Google Shape;64;p6"/>
          <p:cNvSpPr txBox="1">
            <a:spLocks noGrp="1"/>
          </p:cNvSpPr>
          <p:nvPr>
            <p:ph type="body" idx="7"/>
          </p:nvPr>
        </p:nvSpPr>
        <p:spPr>
          <a:xfrm>
            <a:off x="1949605" y="3724160"/>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5" name="Google Shape;65;p6"/>
          <p:cNvSpPr txBox="1">
            <a:spLocks noGrp="1"/>
          </p:cNvSpPr>
          <p:nvPr>
            <p:ph type="body" idx="8"/>
          </p:nvPr>
        </p:nvSpPr>
        <p:spPr>
          <a:xfrm>
            <a:off x="5356292" y="3710984"/>
            <a:ext cx="2087700" cy="409500"/>
          </a:xfrm>
          <a:prstGeom prst="rect">
            <a:avLst/>
          </a:prstGeom>
          <a:noFill/>
          <a:ln>
            <a:noFill/>
          </a:ln>
        </p:spPr>
        <p:txBody>
          <a:bodyPr spcFirstLastPara="1" wrap="square" lIns="91425" tIns="45700" rIns="91425" bIns="45700" anchor="t" anchorCtr="0">
            <a:noAutofit/>
          </a:bodyPr>
          <a:lstStyle>
            <a:lvl1pPr marL="457200" lvl="0" indent="-228600" algn="l">
              <a:lnSpc>
                <a:spcPct val="95000"/>
              </a:lnSpc>
              <a:spcBef>
                <a:spcPts val="0"/>
              </a:spcBef>
              <a:spcAft>
                <a:spcPts val="0"/>
              </a:spcAft>
              <a:buClr>
                <a:schemeClr val="dk1"/>
              </a:buClr>
              <a:buSzPts val="1100"/>
              <a:buNone/>
              <a:defRPr sz="11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6" name="Google Shape;66;p6"/>
          <p:cNvSpPr txBox="1">
            <a:spLocks noGrp="1"/>
          </p:cNvSpPr>
          <p:nvPr>
            <p:ph type="body" idx="9"/>
          </p:nvPr>
        </p:nvSpPr>
        <p:spPr>
          <a:xfrm>
            <a:off x="2726248" y="434332"/>
            <a:ext cx="5482500" cy="7818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7" name="Google Shape;67;p6"/>
          <p:cNvSpPr/>
          <p:nvPr/>
        </p:nvSpPr>
        <p:spPr>
          <a:xfrm>
            <a:off x="8269486" y="2891874"/>
            <a:ext cx="444981" cy="331988"/>
          </a:xfrm>
          <a:custGeom>
            <a:avLst/>
            <a:gdLst/>
            <a:ahLst/>
            <a:cxnLst/>
            <a:rect l="l" t="t" r="r" b="b"/>
            <a:pathLst>
              <a:path w="218128" h="162739" extrusionOk="0">
                <a:moveTo>
                  <a:pt x="69954" y="134096"/>
                </a:moveTo>
                <a:cubicBezTo>
                  <a:pt x="72017" y="125844"/>
                  <a:pt x="75112" y="117592"/>
                  <a:pt x="80270" y="110372"/>
                </a:cubicBezTo>
                <a:cubicBezTo>
                  <a:pt x="87490" y="99025"/>
                  <a:pt x="98837" y="89741"/>
                  <a:pt x="111215" y="82521"/>
                </a:cubicBezTo>
                <a:cubicBezTo>
                  <a:pt x="123593" y="75300"/>
                  <a:pt x="138034" y="72206"/>
                  <a:pt x="151444" y="72206"/>
                </a:cubicBezTo>
                <a:cubicBezTo>
                  <a:pt x="158664" y="72206"/>
                  <a:pt x="164853" y="73237"/>
                  <a:pt x="171042" y="75300"/>
                </a:cubicBezTo>
                <a:cubicBezTo>
                  <a:pt x="190641" y="81489"/>
                  <a:pt x="210240" y="70143"/>
                  <a:pt x="216429" y="51576"/>
                </a:cubicBezTo>
                <a:cubicBezTo>
                  <a:pt x="222618" y="31977"/>
                  <a:pt x="211271" y="12378"/>
                  <a:pt x="192704" y="6189"/>
                </a:cubicBezTo>
                <a:cubicBezTo>
                  <a:pt x="179295" y="2063"/>
                  <a:pt x="165885" y="0"/>
                  <a:pt x="152475" y="0"/>
                </a:cubicBezTo>
                <a:cubicBezTo>
                  <a:pt x="117404" y="0"/>
                  <a:pt x="84396" y="12378"/>
                  <a:pt x="57576" y="33008"/>
                </a:cubicBezTo>
                <a:cubicBezTo>
                  <a:pt x="44167" y="43323"/>
                  <a:pt x="31788" y="55702"/>
                  <a:pt x="22505" y="70143"/>
                </a:cubicBezTo>
                <a:cubicBezTo>
                  <a:pt x="13221" y="84584"/>
                  <a:pt x="4969" y="101088"/>
                  <a:pt x="843" y="118624"/>
                </a:cubicBezTo>
                <a:cubicBezTo>
                  <a:pt x="-3283" y="138222"/>
                  <a:pt x="8064" y="157821"/>
                  <a:pt x="27662" y="161947"/>
                </a:cubicBezTo>
                <a:cubicBezTo>
                  <a:pt x="46230" y="166073"/>
                  <a:pt x="65828" y="153695"/>
                  <a:pt x="69954" y="134096"/>
                </a:cubicBezTo>
                <a:lnTo>
                  <a:pt x="69954" y="13409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8" name="Google Shape;68;p6"/>
          <p:cNvSpPr/>
          <p:nvPr/>
        </p:nvSpPr>
        <p:spPr>
          <a:xfrm>
            <a:off x="364092" y="3245960"/>
            <a:ext cx="458174" cy="246599"/>
          </a:xfrm>
          <a:custGeom>
            <a:avLst/>
            <a:gdLst/>
            <a:ahLst/>
            <a:cxnLst/>
            <a:rect l="l" t="t" r="r" b="b"/>
            <a:pathLst>
              <a:path w="224595" h="120882" extrusionOk="0">
                <a:moveTo>
                  <a:pt x="6750" y="64150"/>
                </a:moveTo>
                <a:cubicBezTo>
                  <a:pt x="20160" y="81686"/>
                  <a:pt x="36664" y="96127"/>
                  <a:pt x="56263" y="105410"/>
                </a:cubicBezTo>
                <a:cubicBezTo>
                  <a:pt x="75862" y="114694"/>
                  <a:pt x="96492" y="120883"/>
                  <a:pt x="119185" y="120883"/>
                </a:cubicBezTo>
                <a:lnTo>
                  <a:pt x="121248" y="120883"/>
                </a:lnTo>
                <a:cubicBezTo>
                  <a:pt x="143941" y="120883"/>
                  <a:pt x="165603" y="114694"/>
                  <a:pt x="185202" y="101284"/>
                </a:cubicBezTo>
                <a:cubicBezTo>
                  <a:pt x="194485" y="95095"/>
                  <a:pt x="203769" y="86843"/>
                  <a:pt x="210989" y="76528"/>
                </a:cubicBezTo>
                <a:cubicBezTo>
                  <a:pt x="218210" y="66213"/>
                  <a:pt x="223368" y="52803"/>
                  <a:pt x="224399" y="39394"/>
                </a:cubicBezTo>
                <a:cubicBezTo>
                  <a:pt x="226462" y="19795"/>
                  <a:pt x="212021" y="2259"/>
                  <a:pt x="192422" y="196"/>
                </a:cubicBezTo>
                <a:cubicBezTo>
                  <a:pt x="172823" y="-1867"/>
                  <a:pt x="155288" y="12574"/>
                  <a:pt x="153225" y="32173"/>
                </a:cubicBezTo>
                <a:cubicBezTo>
                  <a:pt x="153225" y="33205"/>
                  <a:pt x="153225" y="34236"/>
                  <a:pt x="152193" y="36299"/>
                </a:cubicBezTo>
                <a:cubicBezTo>
                  <a:pt x="151162" y="38362"/>
                  <a:pt x="147036" y="42488"/>
                  <a:pt x="140847" y="44551"/>
                </a:cubicBezTo>
                <a:cubicBezTo>
                  <a:pt x="134658" y="47646"/>
                  <a:pt x="127437" y="48677"/>
                  <a:pt x="122280" y="48677"/>
                </a:cubicBezTo>
                <a:lnTo>
                  <a:pt x="121248" y="48677"/>
                </a:lnTo>
                <a:cubicBezTo>
                  <a:pt x="110933" y="48677"/>
                  <a:pt x="99586" y="45583"/>
                  <a:pt x="90303" y="40425"/>
                </a:cubicBezTo>
                <a:cubicBezTo>
                  <a:pt x="79988" y="35268"/>
                  <a:pt x="71735" y="28047"/>
                  <a:pt x="65546" y="19795"/>
                </a:cubicBezTo>
                <a:cubicBezTo>
                  <a:pt x="53168" y="4322"/>
                  <a:pt x="30475" y="1228"/>
                  <a:pt x="15002" y="12574"/>
                </a:cubicBezTo>
                <a:cubicBezTo>
                  <a:pt x="-1502" y="24953"/>
                  <a:pt x="-4596" y="47646"/>
                  <a:pt x="6750" y="64150"/>
                </a:cubicBezTo>
                <a:lnTo>
                  <a:pt x="6750" y="64150"/>
                </a:ln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69" name="Google Shape;69;p6"/>
          <p:cNvSpPr/>
          <p:nvPr/>
        </p:nvSpPr>
        <p:spPr>
          <a:xfrm>
            <a:off x="8518400" y="3783567"/>
            <a:ext cx="345101" cy="345101"/>
          </a:xfrm>
          <a:custGeom>
            <a:avLst/>
            <a:gdLst/>
            <a:ahLst/>
            <a:cxnLst/>
            <a:rect l="l" t="t" r="r" b="b"/>
            <a:pathLst>
              <a:path w="169167" h="169167" extrusionOk="0">
                <a:moveTo>
                  <a:pt x="133065" y="84584"/>
                </a:moveTo>
                <a:lnTo>
                  <a:pt x="96962" y="84584"/>
                </a:lnTo>
                <a:cubicBezTo>
                  <a:pt x="96962" y="88710"/>
                  <a:pt x="95930" y="90773"/>
                  <a:pt x="92836" y="93868"/>
                </a:cubicBezTo>
                <a:cubicBezTo>
                  <a:pt x="90773" y="95931"/>
                  <a:pt x="87678" y="97994"/>
                  <a:pt x="83552" y="97994"/>
                </a:cubicBezTo>
                <a:cubicBezTo>
                  <a:pt x="79426" y="97994"/>
                  <a:pt x="77363" y="96962"/>
                  <a:pt x="74269" y="93868"/>
                </a:cubicBezTo>
                <a:cubicBezTo>
                  <a:pt x="72206" y="91805"/>
                  <a:pt x="70143" y="88710"/>
                  <a:pt x="70143" y="84584"/>
                </a:cubicBezTo>
                <a:cubicBezTo>
                  <a:pt x="70143" y="80458"/>
                  <a:pt x="71174" y="78395"/>
                  <a:pt x="74269" y="75300"/>
                </a:cubicBezTo>
                <a:cubicBezTo>
                  <a:pt x="76332" y="73237"/>
                  <a:pt x="79426" y="71174"/>
                  <a:pt x="83552" y="71174"/>
                </a:cubicBezTo>
                <a:cubicBezTo>
                  <a:pt x="87678" y="71174"/>
                  <a:pt x="89741" y="72206"/>
                  <a:pt x="92836" y="75300"/>
                </a:cubicBezTo>
                <a:cubicBezTo>
                  <a:pt x="94899" y="77363"/>
                  <a:pt x="96962" y="80458"/>
                  <a:pt x="96962" y="84584"/>
                </a:cubicBezTo>
                <a:lnTo>
                  <a:pt x="133065" y="84584"/>
                </a:lnTo>
                <a:lnTo>
                  <a:pt x="169168" y="84584"/>
                </a:lnTo>
                <a:cubicBezTo>
                  <a:pt x="169168" y="60859"/>
                  <a:pt x="159884" y="39197"/>
                  <a:pt x="144411" y="24756"/>
                </a:cubicBezTo>
                <a:cubicBezTo>
                  <a:pt x="128939" y="9284"/>
                  <a:pt x="107277" y="0"/>
                  <a:pt x="84584" y="0"/>
                </a:cubicBezTo>
                <a:cubicBezTo>
                  <a:pt x="60859" y="0"/>
                  <a:pt x="39197" y="9284"/>
                  <a:pt x="24756" y="24756"/>
                </a:cubicBezTo>
                <a:cubicBezTo>
                  <a:pt x="9284" y="40229"/>
                  <a:pt x="0" y="61891"/>
                  <a:pt x="0" y="84584"/>
                </a:cubicBezTo>
                <a:cubicBezTo>
                  <a:pt x="0" y="108309"/>
                  <a:pt x="9284" y="129970"/>
                  <a:pt x="24756" y="144411"/>
                </a:cubicBezTo>
                <a:cubicBezTo>
                  <a:pt x="40229" y="159884"/>
                  <a:pt x="61891" y="169168"/>
                  <a:pt x="84584" y="169168"/>
                </a:cubicBezTo>
                <a:cubicBezTo>
                  <a:pt x="108309" y="169168"/>
                  <a:pt x="129970" y="159884"/>
                  <a:pt x="144411" y="144411"/>
                </a:cubicBezTo>
                <a:cubicBezTo>
                  <a:pt x="159884" y="128939"/>
                  <a:pt x="169168" y="107277"/>
                  <a:pt x="169168" y="84584"/>
                </a:cubicBezTo>
                <a:lnTo>
                  <a:pt x="133065" y="84584"/>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0" name="Google Shape;70;p6"/>
          <p:cNvSpPr/>
          <p:nvPr/>
        </p:nvSpPr>
        <p:spPr>
          <a:xfrm>
            <a:off x="8275151" y="4677820"/>
            <a:ext cx="202011" cy="202011"/>
          </a:xfrm>
          <a:custGeom>
            <a:avLst/>
            <a:gdLst/>
            <a:ahLst/>
            <a:cxnLst/>
            <a:rect l="l" t="t" r="r" b="b"/>
            <a:pathLst>
              <a:path w="99025" h="99025" extrusionOk="0">
                <a:moveTo>
                  <a:pt x="99025" y="49512"/>
                </a:moveTo>
                <a:cubicBezTo>
                  <a:pt x="99025" y="77363"/>
                  <a:pt x="76332" y="99025"/>
                  <a:pt x="49512" y="99025"/>
                </a:cubicBezTo>
                <a:cubicBezTo>
                  <a:pt x="22693" y="99025"/>
                  <a:pt x="0" y="76332"/>
                  <a:pt x="0" y="49512"/>
                </a:cubicBezTo>
                <a:cubicBezTo>
                  <a:pt x="0" y="21662"/>
                  <a:pt x="22693" y="0"/>
                  <a:pt x="49512" y="0"/>
                </a:cubicBezTo>
                <a:cubicBezTo>
                  <a:pt x="76332" y="0"/>
                  <a:pt x="99025" y="22693"/>
                  <a:pt x="99025" y="4951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1" name="Google Shape;71;p6"/>
          <p:cNvSpPr/>
          <p:nvPr/>
        </p:nvSpPr>
        <p:spPr>
          <a:xfrm>
            <a:off x="202831" y="2099486"/>
            <a:ext cx="294598" cy="294598"/>
          </a:xfrm>
          <a:custGeom>
            <a:avLst/>
            <a:gdLst/>
            <a:ahLst/>
            <a:cxnLst/>
            <a:rect l="l" t="t" r="r" b="b"/>
            <a:pathLst>
              <a:path w="144411" h="144411" extrusionOk="0">
                <a:moveTo>
                  <a:pt x="144412" y="72206"/>
                </a:moveTo>
                <a:cubicBezTo>
                  <a:pt x="144412" y="112084"/>
                  <a:pt x="112084" y="144411"/>
                  <a:pt x="72206" y="144411"/>
                </a:cubicBezTo>
                <a:cubicBezTo>
                  <a:pt x="32328" y="144411"/>
                  <a:pt x="0" y="112084"/>
                  <a:pt x="0" y="72206"/>
                </a:cubicBezTo>
                <a:cubicBezTo>
                  <a:pt x="0" y="32328"/>
                  <a:pt x="32328" y="0"/>
                  <a:pt x="72206" y="0"/>
                </a:cubicBezTo>
                <a:cubicBezTo>
                  <a:pt x="112084" y="0"/>
                  <a:pt x="144412" y="32328"/>
                  <a:pt x="144412" y="7220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
        <p:nvSpPr>
          <p:cNvPr id="72" name="Google Shape;72;p6"/>
          <p:cNvSpPr/>
          <p:nvPr/>
        </p:nvSpPr>
        <p:spPr>
          <a:xfrm>
            <a:off x="405778" y="4150197"/>
            <a:ext cx="374565" cy="527623"/>
          </a:xfrm>
          <a:custGeom>
            <a:avLst/>
            <a:gdLst/>
            <a:ahLst/>
            <a:cxnLst/>
            <a:rect l="l" t="t" r="r" b="b"/>
            <a:pathLst>
              <a:path w="374565" h="527623" extrusionOk="0">
                <a:moveTo>
                  <a:pt x="28961" y="67521"/>
                </a:moveTo>
                <a:cubicBezTo>
                  <a:pt x="40308" y="69584"/>
                  <a:pt x="51654" y="72678"/>
                  <a:pt x="58875" y="76804"/>
                </a:cubicBezTo>
                <a:cubicBezTo>
                  <a:pt x="61969" y="78868"/>
                  <a:pt x="65064" y="80930"/>
                  <a:pt x="67127" y="81962"/>
                </a:cubicBezTo>
                <a:cubicBezTo>
                  <a:pt x="69190" y="84025"/>
                  <a:pt x="69190" y="85057"/>
                  <a:pt x="70221" y="86088"/>
                </a:cubicBezTo>
                <a:cubicBezTo>
                  <a:pt x="71253" y="88151"/>
                  <a:pt x="71253" y="89183"/>
                  <a:pt x="71253" y="92277"/>
                </a:cubicBezTo>
                <a:cubicBezTo>
                  <a:pt x="71253" y="98466"/>
                  <a:pt x="69190" y="109813"/>
                  <a:pt x="64032" y="123222"/>
                </a:cubicBezTo>
                <a:cubicBezTo>
                  <a:pt x="59906" y="137664"/>
                  <a:pt x="54749" y="154168"/>
                  <a:pt x="54749" y="174798"/>
                </a:cubicBezTo>
                <a:cubicBezTo>
                  <a:pt x="54749" y="187176"/>
                  <a:pt x="56812" y="200586"/>
                  <a:pt x="64032" y="213996"/>
                </a:cubicBezTo>
                <a:cubicBezTo>
                  <a:pt x="68158" y="223279"/>
                  <a:pt x="75379" y="231531"/>
                  <a:pt x="81568" y="237720"/>
                </a:cubicBezTo>
                <a:cubicBezTo>
                  <a:pt x="93946" y="249067"/>
                  <a:pt x="106324" y="255256"/>
                  <a:pt x="118703" y="260414"/>
                </a:cubicBezTo>
                <a:cubicBezTo>
                  <a:pt x="127986" y="263508"/>
                  <a:pt x="136238" y="266602"/>
                  <a:pt x="143459" y="269697"/>
                </a:cubicBezTo>
                <a:cubicBezTo>
                  <a:pt x="154805" y="273823"/>
                  <a:pt x="164089" y="276917"/>
                  <a:pt x="170278" y="280012"/>
                </a:cubicBezTo>
                <a:cubicBezTo>
                  <a:pt x="173372" y="282075"/>
                  <a:pt x="175436" y="283107"/>
                  <a:pt x="176467" y="284138"/>
                </a:cubicBezTo>
                <a:cubicBezTo>
                  <a:pt x="177499" y="285170"/>
                  <a:pt x="178530" y="286201"/>
                  <a:pt x="178530" y="287233"/>
                </a:cubicBezTo>
                <a:cubicBezTo>
                  <a:pt x="179562" y="288264"/>
                  <a:pt x="179562" y="290327"/>
                  <a:pt x="179562" y="293422"/>
                </a:cubicBezTo>
                <a:cubicBezTo>
                  <a:pt x="179562" y="297548"/>
                  <a:pt x="178530" y="303737"/>
                  <a:pt x="176467" y="310958"/>
                </a:cubicBezTo>
                <a:cubicBezTo>
                  <a:pt x="174404" y="318178"/>
                  <a:pt x="170278" y="327462"/>
                  <a:pt x="167183" y="336745"/>
                </a:cubicBezTo>
                <a:cubicBezTo>
                  <a:pt x="162026" y="351186"/>
                  <a:pt x="157900" y="367691"/>
                  <a:pt x="157900" y="385226"/>
                </a:cubicBezTo>
                <a:cubicBezTo>
                  <a:pt x="157900" y="396573"/>
                  <a:pt x="159963" y="408951"/>
                  <a:pt x="165120" y="421329"/>
                </a:cubicBezTo>
                <a:cubicBezTo>
                  <a:pt x="170278" y="433707"/>
                  <a:pt x="179562" y="446085"/>
                  <a:pt x="192971" y="454337"/>
                </a:cubicBezTo>
                <a:cubicBezTo>
                  <a:pt x="201223" y="459495"/>
                  <a:pt x="209475" y="462589"/>
                  <a:pt x="216696" y="463621"/>
                </a:cubicBezTo>
                <a:cubicBezTo>
                  <a:pt x="223917" y="465684"/>
                  <a:pt x="231137" y="465684"/>
                  <a:pt x="237326" y="465684"/>
                </a:cubicBezTo>
                <a:cubicBezTo>
                  <a:pt x="244547" y="465684"/>
                  <a:pt x="250736" y="464653"/>
                  <a:pt x="255893" y="464653"/>
                </a:cubicBezTo>
                <a:cubicBezTo>
                  <a:pt x="261051" y="464653"/>
                  <a:pt x="266208" y="463621"/>
                  <a:pt x="269303" y="463621"/>
                </a:cubicBezTo>
                <a:cubicBezTo>
                  <a:pt x="270335" y="463621"/>
                  <a:pt x="271366" y="463621"/>
                  <a:pt x="272398" y="463621"/>
                </a:cubicBezTo>
                <a:cubicBezTo>
                  <a:pt x="275492" y="463621"/>
                  <a:pt x="278587" y="464653"/>
                  <a:pt x="282713" y="466716"/>
                </a:cubicBezTo>
                <a:cubicBezTo>
                  <a:pt x="287870" y="468779"/>
                  <a:pt x="293028" y="473936"/>
                  <a:pt x="296122" y="478062"/>
                </a:cubicBezTo>
                <a:cubicBezTo>
                  <a:pt x="299217" y="483220"/>
                  <a:pt x="301280" y="488377"/>
                  <a:pt x="302311" y="493535"/>
                </a:cubicBezTo>
                <a:cubicBezTo>
                  <a:pt x="303343" y="513134"/>
                  <a:pt x="320878" y="528606"/>
                  <a:pt x="340477" y="527575"/>
                </a:cubicBezTo>
                <a:cubicBezTo>
                  <a:pt x="360076" y="526543"/>
                  <a:pt x="375549" y="509007"/>
                  <a:pt x="374517" y="489409"/>
                </a:cubicBezTo>
                <a:cubicBezTo>
                  <a:pt x="373486" y="475999"/>
                  <a:pt x="370391" y="463621"/>
                  <a:pt x="365233" y="453306"/>
                </a:cubicBezTo>
                <a:cubicBezTo>
                  <a:pt x="356981" y="436802"/>
                  <a:pt x="345635" y="422361"/>
                  <a:pt x="330162" y="412045"/>
                </a:cubicBezTo>
                <a:cubicBezTo>
                  <a:pt x="315721" y="401730"/>
                  <a:pt x="297154" y="394510"/>
                  <a:pt x="277555" y="393478"/>
                </a:cubicBezTo>
                <a:cubicBezTo>
                  <a:pt x="274461" y="393478"/>
                  <a:pt x="272398" y="393478"/>
                  <a:pt x="269303" y="393478"/>
                </a:cubicBezTo>
                <a:cubicBezTo>
                  <a:pt x="262082" y="393478"/>
                  <a:pt x="255893" y="394510"/>
                  <a:pt x="250736" y="394510"/>
                </a:cubicBezTo>
                <a:cubicBezTo>
                  <a:pt x="245578" y="394510"/>
                  <a:pt x="240421" y="395541"/>
                  <a:pt x="237326" y="395541"/>
                </a:cubicBezTo>
                <a:cubicBezTo>
                  <a:pt x="234232" y="395541"/>
                  <a:pt x="232169" y="395541"/>
                  <a:pt x="232169" y="395541"/>
                </a:cubicBezTo>
                <a:lnTo>
                  <a:pt x="231137" y="395541"/>
                </a:lnTo>
                <a:lnTo>
                  <a:pt x="231137" y="395541"/>
                </a:lnTo>
                <a:lnTo>
                  <a:pt x="231137" y="396573"/>
                </a:lnTo>
                <a:lnTo>
                  <a:pt x="231137" y="395541"/>
                </a:lnTo>
                <a:lnTo>
                  <a:pt x="231137" y="395541"/>
                </a:lnTo>
                <a:lnTo>
                  <a:pt x="231137" y="396573"/>
                </a:lnTo>
                <a:lnTo>
                  <a:pt x="231137" y="395541"/>
                </a:lnTo>
                <a:lnTo>
                  <a:pt x="230106" y="397604"/>
                </a:lnTo>
                <a:lnTo>
                  <a:pt x="231137" y="396573"/>
                </a:lnTo>
                <a:lnTo>
                  <a:pt x="231137" y="396573"/>
                </a:lnTo>
                <a:lnTo>
                  <a:pt x="230106" y="398636"/>
                </a:lnTo>
                <a:lnTo>
                  <a:pt x="231137" y="397604"/>
                </a:lnTo>
                <a:lnTo>
                  <a:pt x="230106" y="398636"/>
                </a:lnTo>
                <a:lnTo>
                  <a:pt x="231137" y="397604"/>
                </a:lnTo>
                <a:lnTo>
                  <a:pt x="231137" y="397604"/>
                </a:lnTo>
                <a:lnTo>
                  <a:pt x="230106" y="398636"/>
                </a:lnTo>
                <a:lnTo>
                  <a:pt x="231137" y="397604"/>
                </a:lnTo>
                <a:lnTo>
                  <a:pt x="231137" y="397604"/>
                </a:lnTo>
                <a:cubicBezTo>
                  <a:pt x="231137" y="396573"/>
                  <a:pt x="230106" y="394510"/>
                  <a:pt x="230106" y="390384"/>
                </a:cubicBezTo>
                <a:cubicBezTo>
                  <a:pt x="230106" y="384195"/>
                  <a:pt x="232169" y="374911"/>
                  <a:pt x="235263" y="366659"/>
                </a:cubicBezTo>
                <a:cubicBezTo>
                  <a:pt x="238358" y="358407"/>
                  <a:pt x="242484" y="348092"/>
                  <a:pt x="245578" y="336745"/>
                </a:cubicBezTo>
                <a:cubicBezTo>
                  <a:pt x="248673" y="325399"/>
                  <a:pt x="251767" y="313020"/>
                  <a:pt x="251767" y="297548"/>
                </a:cubicBezTo>
                <a:cubicBezTo>
                  <a:pt x="251767" y="285170"/>
                  <a:pt x="249704" y="271760"/>
                  <a:pt x="243515" y="259382"/>
                </a:cubicBezTo>
                <a:cubicBezTo>
                  <a:pt x="239389" y="250098"/>
                  <a:pt x="232169" y="241846"/>
                  <a:pt x="225980" y="235657"/>
                </a:cubicBezTo>
                <a:cubicBezTo>
                  <a:pt x="213601" y="224311"/>
                  <a:pt x="201223" y="218122"/>
                  <a:pt x="188845" y="212964"/>
                </a:cubicBezTo>
                <a:cubicBezTo>
                  <a:pt x="179562" y="208838"/>
                  <a:pt x="171309" y="206775"/>
                  <a:pt x="164089" y="203680"/>
                </a:cubicBezTo>
                <a:cubicBezTo>
                  <a:pt x="152742" y="199554"/>
                  <a:pt x="142427" y="196460"/>
                  <a:pt x="137270" y="193365"/>
                </a:cubicBezTo>
                <a:cubicBezTo>
                  <a:pt x="134175" y="191302"/>
                  <a:pt x="132112" y="190271"/>
                  <a:pt x="131081" y="189239"/>
                </a:cubicBezTo>
                <a:cubicBezTo>
                  <a:pt x="130049" y="188208"/>
                  <a:pt x="129018" y="187176"/>
                  <a:pt x="129018" y="186145"/>
                </a:cubicBezTo>
                <a:cubicBezTo>
                  <a:pt x="127986" y="185113"/>
                  <a:pt x="127986" y="183050"/>
                  <a:pt x="127986" y="179956"/>
                </a:cubicBezTo>
                <a:cubicBezTo>
                  <a:pt x="127986" y="173766"/>
                  <a:pt x="130049" y="162420"/>
                  <a:pt x="135207" y="149010"/>
                </a:cubicBezTo>
                <a:cubicBezTo>
                  <a:pt x="139333" y="134569"/>
                  <a:pt x="144490" y="118065"/>
                  <a:pt x="144490" y="97435"/>
                </a:cubicBezTo>
                <a:cubicBezTo>
                  <a:pt x="144490" y="87120"/>
                  <a:pt x="142427" y="74742"/>
                  <a:pt x="138301" y="63395"/>
                </a:cubicBezTo>
                <a:cubicBezTo>
                  <a:pt x="134175" y="52048"/>
                  <a:pt x="126954" y="42765"/>
                  <a:pt x="118703" y="34512"/>
                </a:cubicBezTo>
                <a:cubicBezTo>
                  <a:pt x="107356" y="23166"/>
                  <a:pt x="93946" y="15945"/>
                  <a:pt x="80537" y="10788"/>
                </a:cubicBezTo>
                <a:cubicBezTo>
                  <a:pt x="67127" y="5630"/>
                  <a:pt x="54749" y="2536"/>
                  <a:pt x="43402" y="473"/>
                </a:cubicBezTo>
                <a:cubicBezTo>
                  <a:pt x="23803" y="-2622"/>
                  <a:pt x="5236" y="9756"/>
                  <a:pt x="1110" y="29355"/>
                </a:cubicBezTo>
                <a:cubicBezTo>
                  <a:pt x="-4047" y="44828"/>
                  <a:pt x="9362" y="63395"/>
                  <a:pt x="28961" y="67521"/>
                </a:cubicBezTo>
                <a:lnTo>
                  <a:pt x="28961" y="6752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Prompt Light"/>
              <a:ea typeface="Prompt Light"/>
              <a:cs typeface="Prompt Light"/>
              <a:sym typeface="Prompt Ligh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73"/>
        <p:cNvGrpSpPr/>
        <p:nvPr/>
      </p:nvGrpSpPr>
      <p:grpSpPr>
        <a:xfrm>
          <a:off x="0" y="0"/>
          <a:ext cx="0" cy="0"/>
          <a:chOff x="0" y="0"/>
          <a:chExt cx="0" cy="0"/>
        </a:xfrm>
      </p:grpSpPr>
      <p:sp>
        <p:nvSpPr>
          <p:cNvPr id="74" name="Google Shape;74;p7"/>
          <p:cNvSpPr/>
          <p:nvPr/>
        </p:nvSpPr>
        <p:spPr>
          <a:xfrm>
            <a:off x="-91440" y="-11430"/>
            <a:ext cx="9327000" cy="5166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75" name="Google Shape;75;p7"/>
          <p:cNvSpPr txBox="1">
            <a:spLocks noGrp="1"/>
          </p:cNvSpPr>
          <p:nvPr>
            <p:ph type="body" idx="1"/>
          </p:nvPr>
        </p:nvSpPr>
        <p:spPr>
          <a:xfrm>
            <a:off x="654498" y="2444604"/>
            <a:ext cx="3156000" cy="13470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300"/>
              <a:buNone/>
              <a:defRPr sz="13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6" name="Google Shape;76;p7"/>
          <p:cNvSpPr txBox="1">
            <a:spLocks noGrp="1"/>
          </p:cNvSpPr>
          <p:nvPr>
            <p:ph type="body" idx="2"/>
          </p:nvPr>
        </p:nvSpPr>
        <p:spPr>
          <a:xfrm>
            <a:off x="654498" y="1725028"/>
            <a:ext cx="3156000" cy="4512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2800"/>
              <a:buNone/>
              <a:defRPr sz="2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1_Title Slide">
  <p:cSld name="11_Title Slide">
    <p:spTree>
      <p:nvGrpSpPr>
        <p:cNvPr id="1" name="Shape 77"/>
        <p:cNvGrpSpPr/>
        <p:nvPr/>
      </p:nvGrpSpPr>
      <p:grpSpPr>
        <a:xfrm>
          <a:off x="0" y="0"/>
          <a:ext cx="0" cy="0"/>
          <a:chOff x="0" y="0"/>
          <a:chExt cx="0" cy="0"/>
        </a:xfrm>
      </p:grpSpPr>
      <p:sp>
        <p:nvSpPr>
          <p:cNvPr id="78" name="Google Shape;78;p8"/>
          <p:cNvSpPr/>
          <p:nvPr/>
        </p:nvSpPr>
        <p:spPr>
          <a:xfrm>
            <a:off x="3326674" y="0"/>
            <a:ext cx="5817326" cy="5143500"/>
          </a:xfrm>
          <a:custGeom>
            <a:avLst/>
            <a:gdLst/>
            <a:ahLst/>
            <a:cxnLst/>
            <a:rect l="l" t="t" r="r" b="b"/>
            <a:pathLst>
              <a:path w="5817326" h="5143500" extrusionOk="0">
                <a:moveTo>
                  <a:pt x="2595155" y="2124892"/>
                </a:moveTo>
                <a:cubicBezTo>
                  <a:pt x="2772229" y="1564640"/>
                  <a:pt x="3445693" y="1587862"/>
                  <a:pt x="3204755" y="0"/>
                </a:cubicBezTo>
                <a:lnTo>
                  <a:pt x="5817326" y="0"/>
                </a:lnTo>
                <a:lnTo>
                  <a:pt x="5817326" y="5143500"/>
                </a:lnTo>
                <a:lnTo>
                  <a:pt x="0" y="5143500"/>
                </a:lnTo>
                <a:cubicBezTo>
                  <a:pt x="387532" y="4265931"/>
                  <a:pt x="1849120" y="4352290"/>
                  <a:pt x="2281646" y="3849189"/>
                </a:cubicBezTo>
                <a:cubicBezTo>
                  <a:pt x="2836092" y="3259002"/>
                  <a:pt x="2320835" y="2705463"/>
                  <a:pt x="2595155" y="21248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79" name="Google Shape;79;p8"/>
          <p:cNvSpPr/>
          <p:nvPr/>
        </p:nvSpPr>
        <p:spPr>
          <a:xfrm>
            <a:off x="332854" y="333829"/>
            <a:ext cx="8491834" cy="4470400"/>
          </a:xfrm>
          <a:custGeom>
            <a:avLst/>
            <a:gdLst/>
            <a:ahLst/>
            <a:cxnLst/>
            <a:rect l="l" t="t" r="r" b="b"/>
            <a:pathLst>
              <a:path w="8491834" h="4470400" extrusionOk="0">
                <a:moveTo>
                  <a:pt x="14220" y="788943"/>
                </a:moveTo>
                <a:cubicBezTo>
                  <a:pt x="14220" y="388807"/>
                  <a:pt x="382137" y="64433"/>
                  <a:pt x="782273" y="64433"/>
                </a:cubicBezTo>
                <a:cubicBezTo>
                  <a:pt x="1189497" y="23603"/>
                  <a:pt x="1596722" y="69858"/>
                  <a:pt x="2003946" y="72571"/>
                </a:cubicBezTo>
                <a:lnTo>
                  <a:pt x="4268174" y="0"/>
                </a:lnTo>
                <a:lnTo>
                  <a:pt x="6198575" y="72572"/>
                </a:lnTo>
                <a:lnTo>
                  <a:pt x="7696018" y="64433"/>
                </a:lnTo>
                <a:cubicBezTo>
                  <a:pt x="8096154" y="64433"/>
                  <a:pt x="8449556" y="345264"/>
                  <a:pt x="8449556" y="745400"/>
                </a:cubicBezTo>
                <a:cubicBezTo>
                  <a:pt x="8449133" y="1082343"/>
                  <a:pt x="8492254" y="1462829"/>
                  <a:pt x="8491831" y="1799772"/>
                </a:cubicBezTo>
                <a:cubicBezTo>
                  <a:pt x="8491620" y="2144834"/>
                  <a:pt x="8419049" y="2544794"/>
                  <a:pt x="8419260" y="2859315"/>
                </a:cubicBezTo>
                <a:cubicBezTo>
                  <a:pt x="8419471" y="3173836"/>
                  <a:pt x="8424954" y="3384673"/>
                  <a:pt x="8420528" y="3686899"/>
                </a:cubicBezTo>
                <a:cubicBezTo>
                  <a:pt x="8420528" y="4087035"/>
                  <a:pt x="8096154" y="4411409"/>
                  <a:pt x="7696018" y="4411409"/>
                </a:cubicBezTo>
                <a:lnTo>
                  <a:pt x="6111488" y="4455886"/>
                </a:lnTo>
                <a:lnTo>
                  <a:pt x="4050460" y="4412343"/>
                </a:lnTo>
                <a:lnTo>
                  <a:pt x="2236174" y="4470400"/>
                </a:lnTo>
                <a:lnTo>
                  <a:pt x="782273" y="4411409"/>
                </a:lnTo>
                <a:cubicBezTo>
                  <a:pt x="382137" y="4411409"/>
                  <a:pt x="57763" y="4087035"/>
                  <a:pt x="57763" y="3686899"/>
                </a:cubicBezTo>
                <a:cubicBezTo>
                  <a:pt x="-65196" y="3437893"/>
                  <a:pt x="46725" y="3277855"/>
                  <a:pt x="44517" y="2917372"/>
                </a:cubicBezTo>
                <a:cubicBezTo>
                  <a:pt x="42309" y="2556889"/>
                  <a:pt x="56823" y="2023881"/>
                  <a:pt x="59031" y="1669143"/>
                </a:cubicBezTo>
                <a:lnTo>
                  <a:pt x="14220" y="78894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80" name="Google Shape;80;p8"/>
          <p:cNvSpPr txBox="1">
            <a:spLocks noGrp="1"/>
          </p:cNvSpPr>
          <p:nvPr>
            <p:ph type="body" idx="1"/>
          </p:nvPr>
        </p:nvSpPr>
        <p:spPr>
          <a:xfrm>
            <a:off x="3614365"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8"/>
          <p:cNvSpPr txBox="1">
            <a:spLocks noGrp="1"/>
          </p:cNvSpPr>
          <p:nvPr>
            <p:ph type="body" idx="2"/>
          </p:nvPr>
        </p:nvSpPr>
        <p:spPr>
          <a:xfrm>
            <a:off x="3614365"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2" name="Google Shape;82;p8"/>
          <p:cNvSpPr txBox="1">
            <a:spLocks noGrp="1"/>
          </p:cNvSpPr>
          <p:nvPr>
            <p:ph type="body" idx="3"/>
          </p:nvPr>
        </p:nvSpPr>
        <p:spPr>
          <a:xfrm>
            <a:off x="3614365"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3" name="Google Shape;83;p8"/>
          <p:cNvSpPr txBox="1">
            <a:spLocks noGrp="1"/>
          </p:cNvSpPr>
          <p:nvPr>
            <p:ph type="body" idx="4"/>
          </p:nvPr>
        </p:nvSpPr>
        <p:spPr>
          <a:xfrm>
            <a:off x="3614365"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4" name="Google Shape;84;p8"/>
          <p:cNvSpPr txBox="1">
            <a:spLocks noGrp="1"/>
          </p:cNvSpPr>
          <p:nvPr>
            <p:ph type="body" idx="5"/>
          </p:nvPr>
        </p:nvSpPr>
        <p:spPr>
          <a:xfrm>
            <a:off x="947946"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5" name="Google Shape;85;p8"/>
          <p:cNvSpPr txBox="1">
            <a:spLocks noGrp="1"/>
          </p:cNvSpPr>
          <p:nvPr>
            <p:ph type="body" idx="6"/>
          </p:nvPr>
        </p:nvSpPr>
        <p:spPr>
          <a:xfrm>
            <a:off x="947946"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6" name="Google Shape;86;p8"/>
          <p:cNvSpPr txBox="1">
            <a:spLocks noGrp="1"/>
          </p:cNvSpPr>
          <p:nvPr>
            <p:ph type="body" idx="7"/>
          </p:nvPr>
        </p:nvSpPr>
        <p:spPr>
          <a:xfrm>
            <a:off x="947946"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7" name="Google Shape;87;p8"/>
          <p:cNvSpPr txBox="1">
            <a:spLocks noGrp="1"/>
          </p:cNvSpPr>
          <p:nvPr>
            <p:ph type="body" idx="8"/>
          </p:nvPr>
        </p:nvSpPr>
        <p:spPr>
          <a:xfrm>
            <a:off x="947946"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8" name="Google Shape;88;p8"/>
          <p:cNvSpPr txBox="1">
            <a:spLocks noGrp="1"/>
          </p:cNvSpPr>
          <p:nvPr>
            <p:ph type="body" idx="9"/>
          </p:nvPr>
        </p:nvSpPr>
        <p:spPr>
          <a:xfrm>
            <a:off x="6280784" y="1872412"/>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9" name="Google Shape;89;p8"/>
          <p:cNvSpPr txBox="1">
            <a:spLocks noGrp="1"/>
          </p:cNvSpPr>
          <p:nvPr>
            <p:ph type="body" idx="13"/>
          </p:nvPr>
        </p:nvSpPr>
        <p:spPr>
          <a:xfrm>
            <a:off x="6280784" y="1596575"/>
            <a:ext cx="1915200" cy="2778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0" name="Google Shape;90;p8"/>
          <p:cNvSpPr txBox="1">
            <a:spLocks noGrp="1"/>
          </p:cNvSpPr>
          <p:nvPr>
            <p:ph type="body" idx="14"/>
          </p:nvPr>
        </p:nvSpPr>
        <p:spPr>
          <a:xfrm>
            <a:off x="6280784" y="3741799"/>
            <a:ext cx="1915200" cy="5205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1" name="Google Shape;91;p8"/>
          <p:cNvSpPr txBox="1">
            <a:spLocks noGrp="1"/>
          </p:cNvSpPr>
          <p:nvPr>
            <p:ph type="body" idx="15"/>
          </p:nvPr>
        </p:nvSpPr>
        <p:spPr>
          <a:xfrm>
            <a:off x="6280784" y="3465962"/>
            <a:ext cx="1915200" cy="287700"/>
          </a:xfrm>
          <a:prstGeom prst="rect">
            <a:avLst/>
          </a:prstGeom>
          <a:noFill/>
          <a:ln>
            <a:noFill/>
          </a:ln>
        </p:spPr>
        <p:txBody>
          <a:bodyPr spcFirstLastPara="1" wrap="square" lIns="91425" tIns="45700" rIns="91425" bIns="45700" anchor="t" anchorCtr="0">
            <a:noAutofit/>
          </a:bodyPr>
          <a:lstStyle>
            <a:lvl1pPr marL="457200" lvl="0" indent="-228600" algn="ctr">
              <a:lnSpc>
                <a:spcPct val="95000"/>
              </a:lnSpc>
              <a:spcBef>
                <a:spcPts val="0"/>
              </a:spcBef>
              <a:spcAft>
                <a:spcPts val="0"/>
              </a:spcAft>
              <a:buClr>
                <a:schemeClr val="dk1"/>
              </a:buClr>
              <a:buSzPts val="1600"/>
              <a:buNone/>
              <a:defRPr sz="16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2" name="Google Shape;92;p8"/>
          <p:cNvSpPr/>
          <p:nvPr/>
        </p:nvSpPr>
        <p:spPr>
          <a:xfrm>
            <a:off x="-1236445" y="-1621868"/>
            <a:ext cx="3441865" cy="3333210"/>
          </a:xfrm>
          <a:custGeom>
            <a:avLst/>
            <a:gdLst/>
            <a:ahLst/>
            <a:cxnLst/>
            <a:rect l="l" t="t" r="r" b="b"/>
            <a:pathLst>
              <a:path w="3441865" h="3333210" extrusionOk="0">
                <a:moveTo>
                  <a:pt x="0" y="0"/>
                </a:moveTo>
                <a:lnTo>
                  <a:pt x="3422468" y="0"/>
                </a:lnTo>
                <a:cubicBezTo>
                  <a:pt x="3625668" y="2151017"/>
                  <a:pt x="2174239" y="1532709"/>
                  <a:pt x="1785256" y="1985554"/>
                </a:cubicBezTo>
                <a:cubicBezTo>
                  <a:pt x="1242423" y="2624182"/>
                  <a:pt x="1570445" y="3515360"/>
                  <a:pt x="0" y="3300548"/>
                </a:cubicBezTo>
                <a:lnTo>
                  <a:pt x="0" y="0"/>
                </a:lnTo>
                <a:close/>
              </a:path>
            </a:pathLst>
          </a:custGeom>
          <a:noFill/>
          <a:ln w="3048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93"/>
        <p:cNvGrpSpPr/>
        <p:nvPr/>
      </p:nvGrpSpPr>
      <p:grpSpPr>
        <a:xfrm>
          <a:off x="0" y="0"/>
          <a:ext cx="0" cy="0"/>
          <a:chOff x="0" y="0"/>
          <a:chExt cx="0" cy="0"/>
        </a:xfrm>
      </p:grpSpPr>
      <p:sp>
        <p:nvSpPr>
          <p:cNvPr id="94" name="Google Shape;94;p9"/>
          <p:cNvSpPr/>
          <p:nvPr/>
        </p:nvSpPr>
        <p:spPr>
          <a:xfrm flipH="1">
            <a:off x="7920685" y="-955995"/>
            <a:ext cx="2160446" cy="3269904"/>
          </a:xfrm>
          <a:custGeom>
            <a:avLst/>
            <a:gdLst/>
            <a:ahLst/>
            <a:cxnLst/>
            <a:rect l="l" t="t" r="r" b="b"/>
            <a:pathLst>
              <a:path w="3456713" h="3858294" extrusionOk="0">
                <a:moveTo>
                  <a:pt x="11962" y="0"/>
                </a:moveTo>
                <a:lnTo>
                  <a:pt x="3248806" y="0"/>
                </a:lnTo>
                <a:cubicBezTo>
                  <a:pt x="3934629" y="1172264"/>
                  <a:pt x="2743072" y="1294880"/>
                  <a:pt x="2279840" y="1583077"/>
                </a:cubicBezTo>
                <a:cubicBezTo>
                  <a:pt x="1737007" y="1910702"/>
                  <a:pt x="2684190" y="3871798"/>
                  <a:pt x="0" y="3858224"/>
                </a:cubicBezTo>
                <a:cubicBezTo>
                  <a:pt x="3987" y="2572149"/>
                  <a:pt x="7975" y="1286075"/>
                  <a:pt x="11962" y="0"/>
                </a:cubicBezTo>
                <a:close/>
              </a:path>
            </a:pathLst>
          </a:custGeom>
          <a:noFill/>
          <a:ln w="3048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5" name="Google Shape;95;p9"/>
          <p:cNvSpPr/>
          <p:nvPr/>
        </p:nvSpPr>
        <p:spPr>
          <a:xfrm>
            <a:off x="-60960" y="0"/>
            <a:ext cx="5193031" cy="5143500"/>
          </a:xfrm>
          <a:custGeom>
            <a:avLst/>
            <a:gdLst/>
            <a:ahLst/>
            <a:cxnLst/>
            <a:rect l="l" t="t" r="r" b="b"/>
            <a:pathLst>
              <a:path w="6313715" h="5143500" extrusionOk="0">
                <a:moveTo>
                  <a:pt x="0" y="0"/>
                </a:moveTo>
                <a:lnTo>
                  <a:pt x="2243495" y="367"/>
                </a:lnTo>
                <a:cubicBezTo>
                  <a:pt x="2832285" y="7068"/>
                  <a:pt x="3058465" y="1764713"/>
                  <a:pt x="3714182" y="2621902"/>
                </a:cubicBezTo>
                <a:cubicBezTo>
                  <a:pt x="4505977" y="3787001"/>
                  <a:pt x="6267474" y="3584899"/>
                  <a:pt x="6313715" y="5143500"/>
                </a:cubicBezTo>
                <a:lnTo>
                  <a:pt x="0" y="514350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6" name="Google Shape;96;p9"/>
          <p:cNvSpPr/>
          <p:nvPr/>
        </p:nvSpPr>
        <p:spPr>
          <a:xfrm>
            <a:off x="1393281" y="154884"/>
            <a:ext cx="1593760" cy="1456889"/>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7" name="Google Shape;97;p9"/>
          <p:cNvSpPr/>
          <p:nvPr/>
        </p:nvSpPr>
        <p:spPr>
          <a:xfrm rot="10800000">
            <a:off x="3532735" y="336303"/>
            <a:ext cx="5192005" cy="4380250"/>
          </a:xfrm>
          <a:custGeom>
            <a:avLst/>
            <a:gdLst/>
            <a:ahLst/>
            <a:cxnLst/>
            <a:rect l="l" t="t" r="r" b="b"/>
            <a:pathLst>
              <a:path w="4017025" h="4598688" extrusionOk="0">
                <a:moveTo>
                  <a:pt x="652354" y="226170"/>
                </a:moveTo>
                <a:cubicBezTo>
                  <a:pt x="-418421" y="572343"/>
                  <a:pt x="-31732" y="3987299"/>
                  <a:pt x="812431" y="4320383"/>
                </a:cubicBezTo>
                <a:cubicBezTo>
                  <a:pt x="2093916" y="4879038"/>
                  <a:pt x="3487706" y="4510433"/>
                  <a:pt x="3811059" y="3972106"/>
                </a:cubicBezTo>
                <a:cubicBezTo>
                  <a:pt x="4126460" y="3341880"/>
                  <a:pt x="4161552" y="1723879"/>
                  <a:pt x="3322776" y="1262483"/>
                </a:cubicBezTo>
                <a:cubicBezTo>
                  <a:pt x="2911959" y="1058512"/>
                  <a:pt x="2843515" y="313558"/>
                  <a:pt x="2468478" y="149903"/>
                </a:cubicBezTo>
                <a:cubicBezTo>
                  <a:pt x="2093442" y="-13752"/>
                  <a:pt x="1594583" y="-111378"/>
                  <a:pt x="652354" y="22617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
        <p:nvSpPr>
          <p:cNvPr id="98" name="Google Shape;98;p9"/>
          <p:cNvSpPr txBox="1">
            <a:spLocks noGrp="1"/>
          </p:cNvSpPr>
          <p:nvPr>
            <p:ph type="body" idx="1"/>
          </p:nvPr>
        </p:nvSpPr>
        <p:spPr>
          <a:xfrm>
            <a:off x="3926302" y="1171766"/>
            <a:ext cx="4183800" cy="846900"/>
          </a:xfrm>
          <a:prstGeom prst="rect">
            <a:avLst/>
          </a:prstGeom>
          <a:noFill/>
          <a:ln>
            <a:noFill/>
          </a:ln>
        </p:spPr>
        <p:txBody>
          <a:bodyPr spcFirstLastPara="1" wrap="square" lIns="91425" tIns="45700" rIns="91425" bIns="45700" anchor="t" anchorCtr="0">
            <a:noAutofit/>
          </a:bodyPr>
          <a:lstStyle>
            <a:lvl1pPr marL="457200" lvl="0" indent="-228600" algn="just">
              <a:lnSpc>
                <a:spcPct val="114000"/>
              </a:lnSpc>
              <a:spcBef>
                <a:spcPts val="750"/>
              </a:spcBef>
              <a:spcAft>
                <a:spcPts val="0"/>
              </a:spcAft>
              <a:buClr>
                <a:schemeClr val="dk1"/>
              </a:buClr>
              <a:buSzPts val="1100"/>
              <a:buNone/>
              <a:defRPr sz="11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9" name="Google Shape;99;p9"/>
          <p:cNvSpPr txBox="1">
            <a:spLocks noGrp="1"/>
          </p:cNvSpPr>
          <p:nvPr>
            <p:ph type="body" idx="2"/>
          </p:nvPr>
        </p:nvSpPr>
        <p:spPr>
          <a:xfrm>
            <a:off x="5470647" y="3354936"/>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0" name="Google Shape;100;p9"/>
          <p:cNvSpPr txBox="1">
            <a:spLocks noGrp="1"/>
          </p:cNvSpPr>
          <p:nvPr>
            <p:ph type="body" idx="3"/>
          </p:nvPr>
        </p:nvSpPr>
        <p:spPr>
          <a:xfrm>
            <a:off x="5470647" y="2807641"/>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1" name="Google Shape;101;p9"/>
          <p:cNvSpPr txBox="1">
            <a:spLocks noGrp="1"/>
          </p:cNvSpPr>
          <p:nvPr>
            <p:ph type="body" idx="4"/>
          </p:nvPr>
        </p:nvSpPr>
        <p:spPr>
          <a:xfrm>
            <a:off x="5470647" y="2260830"/>
            <a:ext cx="2650800" cy="472200"/>
          </a:xfrm>
          <a:prstGeom prst="rect">
            <a:avLst/>
          </a:prstGeom>
          <a:noFill/>
          <a:ln>
            <a:noFill/>
          </a:ln>
        </p:spPr>
        <p:txBody>
          <a:bodyPr spcFirstLastPara="1" wrap="square" lIns="91425" tIns="45700" rIns="91425" bIns="45700" anchor="t" anchorCtr="0">
            <a:noAutofit/>
          </a:bodyPr>
          <a:lstStyle>
            <a:lvl1pPr marL="457200" lvl="0" indent="-228600" algn="l">
              <a:lnSpc>
                <a:spcPct val="110000"/>
              </a:lnSpc>
              <a:spcBef>
                <a:spcPts val="600"/>
              </a:spcBef>
              <a:spcAft>
                <a:spcPts val="0"/>
              </a:spcAft>
              <a:buClr>
                <a:schemeClr val="dk1"/>
              </a:buClr>
              <a:buSzPts val="1000"/>
              <a:buNone/>
              <a:defRPr sz="1000" b="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2" name="Google Shape;102;p9"/>
          <p:cNvSpPr/>
          <p:nvPr/>
        </p:nvSpPr>
        <p:spPr>
          <a:xfrm rot="2008880">
            <a:off x="8153053" y="337586"/>
            <a:ext cx="606690" cy="554587"/>
          </a:xfrm>
          <a:custGeom>
            <a:avLst/>
            <a:gdLst/>
            <a:ahLst/>
            <a:cxnLst/>
            <a:rect l="l" t="t" r="r" b="b"/>
            <a:pathLst>
              <a:path w="1593760" h="1456889" extrusionOk="0">
                <a:moveTo>
                  <a:pt x="90" y="785642"/>
                </a:moveTo>
                <a:cubicBezTo>
                  <a:pt x="-7166" y="316830"/>
                  <a:pt x="422456" y="-28610"/>
                  <a:pt x="792571" y="1870"/>
                </a:cubicBezTo>
                <a:cubicBezTo>
                  <a:pt x="1162686" y="32350"/>
                  <a:pt x="1593760" y="431154"/>
                  <a:pt x="1593760" y="864019"/>
                </a:cubicBezTo>
                <a:cubicBezTo>
                  <a:pt x="1593760" y="1296884"/>
                  <a:pt x="1206229" y="1469266"/>
                  <a:pt x="940617" y="1456203"/>
                </a:cubicBezTo>
                <a:cubicBezTo>
                  <a:pt x="675005" y="1443140"/>
                  <a:pt x="7346" y="1254454"/>
                  <a:pt x="90" y="7856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Prompt Light"/>
              <a:ea typeface="Prompt Light"/>
              <a:cs typeface="Prompt Light"/>
              <a:sym typeface="Prompt Ligh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103"/>
        <p:cNvGrpSpPr/>
        <p:nvPr/>
      </p:nvGrpSpPr>
      <p:grpSpPr>
        <a:xfrm>
          <a:off x="0" y="0"/>
          <a:ext cx="0" cy="0"/>
          <a:chOff x="0" y="0"/>
          <a:chExt cx="0" cy="0"/>
        </a:xfrm>
      </p:grpSpPr>
      <p:sp>
        <p:nvSpPr>
          <p:cNvPr id="104" name="Google Shape;104;p10"/>
          <p:cNvSpPr>
            <a:spLocks noGrp="1"/>
          </p:cNvSpPr>
          <p:nvPr>
            <p:ph type="pic" idx="2"/>
          </p:nvPr>
        </p:nvSpPr>
        <p:spPr>
          <a:xfrm>
            <a:off x="3447875" y="587228"/>
            <a:ext cx="5251500" cy="4094400"/>
          </a:xfrm>
          <a:prstGeom prst="roundRect">
            <a:avLst>
              <a:gd name="adj" fmla="val 16667"/>
            </a:avLst>
          </a:prstGeom>
          <a:noFill/>
          <a:ln>
            <a:noFill/>
          </a:ln>
        </p:spPr>
      </p:sp>
      <p:sp>
        <p:nvSpPr>
          <p:cNvPr id="105" name="Google Shape;105;p10"/>
          <p:cNvSpPr txBox="1">
            <a:spLocks noGrp="1"/>
          </p:cNvSpPr>
          <p:nvPr>
            <p:ph type="body" idx="1"/>
          </p:nvPr>
        </p:nvSpPr>
        <p:spPr>
          <a:xfrm>
            <a:off x="916714" y="2272685"/>
            <a:ext cx="2180100" cy="596100"/>
          </a:xfrm>
          <a:prstGeom prst="rect">
            <a:avLst/>
          </a:prstGeom>
          <a:noFill/>
          <a:ln>
            <a:noFill/>
          </a:ln>
        </p:spPr>
        <p:txBody>
          <a:bodyPr spcFirstLastPara="1" wrap="square" lIns="91425" tIns="45700" rIns="91425" bIns="45700" anchor="t" anchorCtr="0">
            <a:noAutofit/>
          </a:bodyPr>
          <a:lstStyle>
            <a:lvl1pPr marL="457200" lvl="0" indent="-228600" algn="l">
              <a:lnSpc>
                <a:spcPct val="105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6" name="Google Shape;106;p10"/>
          <p:cNvSpPr txBox="1">
            <a:spLocks noGrp="1"/>
          </p:cNvSpPr>
          <p:nvPr>
            <p:ph type="body" idx="3"/>
          </p:nvPr>
        </p:nvSpPr>
        <p:spPr>
          <a:xfrm>
            <a:off x="916714" y="1966324"/>
            <a:ext cx="2180100" cy="324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7" name="Google Shape;107;p10"/>
          <p:cNvSpPr txBox="1">
            <a:spLocks noGrp="1"/>
          </p:cNvSpPr>
          <p:nvPr>
            <p:ph type="body" idx="4"/>
          </p:nvPr>
        </p:nvSpPr>
        <p:spPr>
          <a:xfrm>
            <a:off x="916714" y="3510071"/>
            <a:ext cx="2180100" cy="596100"/>
          </a:xfrm>
          <a:prstGeom prst="rect">
            <a:avLst/>
          </a:prstGeom>
          <a:noFill/>
          <a:ln>
            <a:noFill/>
          </a:ln>
        </p:spPr>
        <p:txBody>
          <a:bodyPr spcFirstLastPara="1" wrap="square" lIns="91425" tIns="45700" rIns="91425" bIns="45700" anchor="t" anchorCtr="0">
            <a:noAutofit/>
          </a:bodyPr>
          <a:lstStyle>
            <a:lvl1pPr marL="457200" lvl="0" indent="-228600" algn="l">
              <a:lnSpc>
                <a:spcPct val="105000"/>
              </a:lnSpc>
              <a:spcBef>
                <a:spcPts val="750"/>
              </a:spcBef>
              <a:spcAft>
                <a:spcPts val="0"/>
              </a:spcAft>
              <a:buClr>
                <a:schemeClr val="dk1"/>
              </a:buClr>
              <a:buSzPts val="1100"/>
              <a:buNone/>
              <a:defRPr sz="1100">
                <a:solidFill>
                  <a:schemeClr val="dk1"/>
                </a:solidFill>
                <a:latin typeface="Prompt Light"/>
                <a:ea typeface="Prompt Light"/>
                <a:cs typeface="Prompt Light"/>
                <a:sym typeface="Prompt Light"/>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8" name="Google Shape;108;p10"/>
          <p:cNvSpPr txBox="1">
            <a:spLocks noGrp="1"/>
          </p:cNvSpPr>
          <p:nvPr>
            <p:ph type="body" idx="5"/>
          </p:nvPr>
        </p:nvSpPr>
        <p:spPr>
          <a:xfrm>
            <a:off x="916714" y="3203710"/>
            <a:ext cx="2180100" cy="324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800"/>
              <a:buNone/>
              <a:defRPr sz="18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9" name="Google Shape;109;p10"/>
          <p:cNvSpPr txBox="1">
            <a:spLocks noGrp="1"/>
          </p:cNvSpPr>
          <p:nvPr>
            <p:ph type="body" idx="6"/>
          </p:nvPr>
        </p:nvSpPr>
        <p:spPr>
          <a:xfrm>
            <a:off x="-372131" y="103918"/>
            <a:ext cx="4192200" cy="1351500"/>
          </a:xfrm>
          <a:prstGeom prst="rect">
            <a:avLst/>
          </a:prstGeom>
          <a:noFill/>
          <a:ln>
            <a:noFill/>
          </a:ln>
        </p:spPr>
        <p:txBody>
          <a:bodyPr spcFirstLastPara="1" wrap="square" lIns="91425" tIns="45700" rIns="91425" bIns="45700" anchor="t" anchorCtr="0">
            <a:noAutofit/>
          </a:bodyPr>
          <a:lstStyle>
            <a:lvl1pPr marL="457200" lvl="0" indent="-228600" algn="ctr">
              <a:lnSpc>
                <a:spcPct val="105000"/>
              </a:lnSpc>
              <a:spcBef>
                <a:spcPts val="750"/>
              </a:spcBef>
              <a:spcAft>
                <a:spcPts val="0"/>
              </a:spcAft>
              <a:buClr>
                <a:schemeClr val="dk1"/>
              </a:buClr>
              <a:buSzPts val="4000"/>
              <a:buNone/>
              <a:defRPr sz="4000" b="1">
                <a:solidFill>
                  <a:schemeClr val="dk1"/>
                </a:solidFill>
                <a:latin typeface="Mali"/>
                <a:ea typeface="Mali"/>
                <a:cs typeface="Mali"/>
                <a:sym typeface="Mali"/>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Mali"/>
              <a:buNone/>
              <a:defRPr sz="3300" b="0" i="0" u="none" strike="noStrike" cap="none">
                <a:solidFill>
                  <a:schemeClr val="dk1"/>
                </a:solidFill>
                <a:latin typeface="Mali"/>
                <a:ea typeface="Mali"/>
                <a:cs typeface="Mali"/>
                <a:sym typeface="Mal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Prompt Light"/>
                <a:ea typeface="Prompt Light"/>
                <a:cs typeface="Prompt Light"/>
                <a:sym typeface="Prompt Light"/>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Prompt Light"/>
                <a:ea typeface="Prompt Light"/>
                <a:cs typeface="Prompt Light"/>
                <a:sym typeface="Prompt Light"/>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Prompt Light"/>
                <a:ea typeface="Prompt Light"/>
                <a:cs typeface="Prompt Light"/>
                <a:sym typeface="Prompt Light"/>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Prompt Light"/>
                <a:ea typeface="Prompt Light"/>
                <a:cs typeface="Prompt Light"/>
                <a:sym typeface="Prompt Light"/>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B88A0"/>
                </a:solidFill>
                <a:latin typeface="Prompt Light"/>
                <a:ea typeface="Prompt Light"/>
                <a:cs typeface="Prompt Light"/>
                <a:sym typeface="Prompt Light"/>
              </a:defRPr>
            </a:lvl1pPr>
            <a:lvl2pPr marR="0" lvl="1"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2pPr>
            <a:lvl3pPr marR="0" lvl="2"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3pPr>
            <a:lvl4pPr marR="0" lvl="3"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4pPr>
            <a:lvl5pPr marR="0" lvl="4"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5pPr>
            <a:lvl6pPr marR="0" lvl="5"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6pPr>
            <a:lvl7pPr marR="0" lvl="6"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7pPr>
            <a:lvl8pPr marR="0" lvl="7"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8pPr>
            <a:lvl9pPr marR="0" lvl="8"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B88A0"/>
                </a:solidFill>
                <a:latin typeface="Prompt Light"/>
                <a:ea typeface="Prompt Light"/>
                <a:cs typeface="Prompt Light"/>
                <a:sym typeface="Prompt Light"/>
              </a:defRPr>
            </a:lvl1pPr>
            <a:lvl2pPr marR="0" lvl="1"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2pPr>
            <a:lvl3pPr marR="0" lvl="2"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3pPr>
            <a:lvl4pPr marR="0" lvl="3"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4pPr>
            <a:lvl5pPr marR="0" lvl="4"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5pPr>
            <a:lvl6pPr marR="0" lvl="5"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6pPr>
            <a:lvl7pPr marR="0" lvl="6"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7pPr>
            <a:lvl8pPr marR="0" lvl="7"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8pPr>
            <a:lvl9pPr marR="0" lvl="8" algn="l" rtl="0">
              <a:spcBef>
                <a:spcPts val="0"/>
              </a:spcBef>
              <a:spcAft>
                <a:spcPts val="0"/>
              </a:spcAft>
              <a:buSzPts val="1400"/>
              <a:buNone/>
              <a:defRPr sz="1800" b="0" i="0" u="none" strike="noStrike" cap="none">
                <a:solidFill>
                  <a:schemeClr val="dk1"/>
                </a:solidFill>
                <a:latin typeface="Prompt Light"/>
                <a:ea typeface="Prompt Light"/>
                <a:cs typeface="Prompt Light"/>
                <a:sym typeface="Prompt Light"/>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B88A0"/>
                </a:solidFill>
                <a:latin typeface="Prompt Light"/>
                <a:ea typeface="Prompt Light"/>
                <a:cs typeface="Prompt Light"/>
                <a:sym typeface="Prompt Light"/>
              </a:defRPr>
            </a:lvl1pPr>
            <a:lvl2pPr marL="0" marR="0" lvl="1" indent="0" algn="r" rtl="0">
              <a:spcBef>
                <a:spcPts val="0"/>
              </a:spcBef>
              <a:buNone/>
              <a:defRPr sz="900" b="0" i="0" u="none" strike="noStrike" cap="none">
                <a:solidFill>
                  <a:srgbClr val="8B88A0"/>
                </a:solidFill>
                <a:latin typeface="Prompt Light"/>
                <a:ea typeface="Prompt Light"/>
                <a:cs typeface="Prompt Light"/>
                <a:sym typeface="Prompt Light"/>
              </a:defRPr>
            </a:lvl2pPr>
            <a:lvl3pPr marL="0" marR="0" lvl="2" indent="0" algn="r" rtl="0">
              <a:spcBef>
                <a:spcPts val="0"/>
              </a:spcBef>
              <a:buNone/>
              <a:defRPr sz="900" b="0" i="0" u="none" strike="noStrike" cap="none">
                <a:solidFill>
                  <a:srgbClr val="8B88A0"/>
                </a:solidFill>
                <a:latin typeface="Prompt Light"/>
                <a:ea typeface="Prompt Light"/>
                <a:cs typeface="Prompt Light"/>
                <a:sym typeface="Prompt Light"/>
              </a:defRPr>
            </a:lvl3pPr>
            <a:lvl4pPr marL="0" marR="0" lvl="3" indent="0" algn="r" rtl="0">
              <a:spcBef>
                <a:spcPts val="0"/>
              </a:spcBef>
              <a:buNone/>
              <a:defRPr sz="900" b="0" i="0" u="none" strike="noStrike" cap="none">
                <a:solidFill>
                  <a:srgbClr val="8B88A0"/>
                </a:solidFill>
                <a:latin typeface="Prompt Light"/>
                <a:ea typeface="Prompt Light"/>
                <a:cs typeface="Prompt Light"/>
                <a:sym typeface="Prompt Light"/>
              </a:defRPr>
            </a:lvl4pPr>
            <a:lvl5pPr marL="0" marR="0" lvl="4" indent="0" algn="r" rtl="0">
              <a:spcBef>
                <a:spcPts val="0"/>
              </a:spcBef>
              <a:buNone/>
              <a:defRPr sz="900" b="0" i="0" u="none" strike="noStrike" cap="none">
                <a:solidFill>
                  <a:srgbClr val="8B88A0"/>
                </a:solidFill>
                <a:latin typeface="Prompt Light"/>
                <a:ea typeface="Prompt Light"/>
                <a:cs typeface="Prompt Light"/>
                <a:sym typeface="Prompt Light"/>
              </a:defRPr>
            </a:lvl5pPr>
            <a:lvl6pPr marL="0" marR="0" lvl="5" indent="0" algn="r" rtl="0">
              <a:spcBef>
                <a:spcPts val="0"/>
              </a:spcBef>
              <a:buNone/>
              <a:defRPr sz="900" b="0" i="0" u="none" strike="noStrike" cap="none">
                <a:solidFill>
                  <a:srgbClr val="8B88A0"/>
                </a:solidFill>
                <a:latin typeface="Prompt Light"/>
                <a:ea typeface="Prompt Light"/>
                <a:cs typeface="Prompt Light"/>
                <a:sym typeface="Prompt Light"/>
              </a:defRPr>
            </a:lvl6pPr>
            <a:lvl7pPr marL="0" marR="0" lvl="6" indent="0" algn="r" rtl="0">
              <a:spcBef>
                <a:spcPts val="0"/>
              </a:spcBef>
              <a:buNone/>
              <a:defRPr sz="900" b="0" i="0" u="none" strike="noStrike" cap="none">
                <a:solidFill>
                  <a:srgbClr val="8B88A0"/>
                </a:solidFill>
                <a:latin typeface="Prompt Light"/>
                <a:ea typeface="Prompt Light"/>
                <a:cs typeface="Prompt Light"/>
                <a:sym typeface="Prompt Light"/>
              </a:defRPr>
            </a:lvl7pPr>
            <a:lvl8pPr marL="0" marR="0" lvl="7" indent="0" algn="r" rtl="0">
              <a:spcBef>
                <a:spcPts val="0"/>
              </a:spcBef>
              <a:buNone/>
              <a:defRPr sz="900" b="0" i="0" u="none" strike="noStrike" cap="none">
                <a:solidFill>
                  <a:srgbClr val="8B88A0"/>
                </a:solidFill>
                <a:latin typeface="Prompt Light"/>
                <a:ea typeface="Prompt Light"/>
                <a:cs typeface="Prompt Light"/>
                <a:sym typeface="Prompt Light"/>
              </a:defRPr>
            </a:lvl8pPr>
            <a:lvl9pPr marL="0" marR="0" lvl="8" indent="0" algn="r" rtl="0">
              <a:spcBef>
                <a:spcPts val="0"/>
              </a:spcBef>
              <a:buNone/>
              <a:defRPr sz="900" b="0" i="0" u="none" strike="noStrike" cap="none">
                <a:solidFill>
                  <a:srgbClr val="8B88A0"/>
                </a:solidFill>
                <a:latin typeface="Prompt Light"/>
                <a:ea typeface="Prompt Light"/>
                <a:cs typeface="Prompt Light"/>
                <a:sym typeface="Prompt Light"/>
              </a:defRPr>
            </a:lvl9pPr>
          </a:lstStyle>
          <a:p>
            <a:pPr marL="0" lvl="0" indent="0" algn="r" rtl="0">
              <a:spcBef>
                <a:spcPts val="0"/>
              </a:spcBef>
              <a:spcAft>
                <a:spcPts val="0"/>
              </a:spcAft>
              <a:buNone/>
            </a:pPr>
            <a:fld id="{00000000-1234-1234-1234-123412341234}" type="slidenum">
              <a:rPr lang="th"/>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31"/>
          <p:cNvSpPr txBox="1">
            <a:spLocks noGrp="1"/>
          </p:cNvSpPr>
          <p:nvPr>
            <p:ph type="ctrTitle"/>
          </p:nvPr>
        </p:nvSpPr>
        <p:spPr>
          <a:xfrm>
            <a:off x="311700" y="138400"/>
            <a:ext cx="8520600" cy="1608207"/>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th" sz="9600" dirty="0" smtClean="0"/>
              <a:t>Unit</a:t>
            </a:r>
            <a:r>
              <a:rPr lang="en-US" sz="9600" smtClean="0"/>
              <a:t>11</a:t>
            </a:r>
            <a:endParaRPr sz="9600" dirty="0"/>
          </a:p>
        </p:txBody>
      </p:sp>
      <p:sp>
        <p:nvSpPr>
          <p:cNvPr id="627" name="Google Shape;627;p31"/>
          <p:cNvSpPr txBox="1">
            <a:spLocks noGrp="1"/>
          </p:cNvSpPr>
          <p:nvPr>
            <p:ph type="subTitle" idx="1"/>
          </p:nvPr>
        </p:nvSpPr>
        <p:spPr>
          <a:xfrm>
            <a:off x="393894" y="1746607"/>
            <a:ext cx="8520600" cy="2363056"/>
          </a:xfrm>
          <a:prstGeom prst="rect">
            <a:avLst/>
          </a:prstGeom>
        </p:spPr>
        <p:txBody>
          <a:bodyPr spcFirstLastPara="1" wrap="square" lIns="91425" tIns="45700" rIns="91425" bIns="45700" anchor="t" anchorCtr="0">
            <a:noAutofit/>
          </a:bodyPr>
          <a:lstStyle/>
          <a:p>
            <a:pPr marL="0" lvl="0" indent="0"/>
            <a:r>
              <a:rPr lang="en-US" sz="4800" dirty="0" smtClean="0"/>
              <a:t>Difference Between Training And Development</a:t>
            </a:r>
            <a:endParaRP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รอง 2"/>
          <p:cNvSpPr>
            <a:spLocks noGrp="1"/>
          </p:cNvSpPr>
          <p:nvPr>
            <p:ph type="subTitle" idx="1"/>
          </p:nvPr>
        </p:nvSpPr>
        <p:spPr>
          <a:xfrm>
            <a:off x="311700" y="184935"/>
            <a:ext cx="8520600" cy="4828854"/>
          </a:xfrm>
        </p:spPr>
        <p:txBody>
          <a:bodyPr/>
          <a:lstStyle/>
          <a:p>
            <a:pPr algn="l"/>
            <a:r>
              <a:rPr lang="en-US" dirty="0" smtClean="0"/>
              <a:t>The terms training and development are used in human resource management. Although they seem </a:t>
            </a:r>
            <a:r>
              <a:rPr lang="en-US" dirty="0"/>
              <a:t>t</a:t>
            </a:r>
            <a:r>
              <a:rPr lang="en-US" dirty="0" smtClean="0"/>
              <a:t>o refer to the same practice, detailed analysis shows that there are differences between the two words. </a:t>
            </a:r>
            <a:endParaRPr lang="th-TH" dirty="0"/>
          </a:p>
        </p:txBody>
      </p:sp>
    </p:spTree>
    <p:extLst>
      <p:ext uri="{BB962C8B-B14F-4D97-AF65-F5344CB8AC3E}">
        <p14:creationId xmlns:p14="http://schemas.microsoft.com/office/powerpoint/2010/main" val="71530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08966" y="169223"/>
            <a:ext cx="8520600" cy="1125321"/>
          </a:xfrm>
        </p:spPr>
        <p:txBody>
          <a:bodyPr/>
          <a:lstStyle/>
          <a:p>
            <a:r>
              <a:rPr lang="en-US" dirty="0" smtClean="0"/>
              <a:t>What is Training?</a:t>
            </a:r>
            <a:endParaRPr lang="th-TH" dirty="0"/>
          </a:p>
        </p:txBody>
      </p:sp>
      <p:sp>
        <p:nvSpPr>
          <p:cNvPr id="3" name="ชื่อเรื่องรอง 2"/>
          <p:cNvSpPr>
            <a:spLocks noGrp="1"/>
          </p:cNvSpPr>
          <p:nvPr>
            <p:ph type="subTitle" idx="1"/>
          </p:nvPr>
        </p:nvSpPr>
        <p:spPr>
          <a:xfrm>
            <a:off x="311700" y="1530848"/>
            <a:ext cx="8520600" cy="3421295"/>
          </a:xfrm>
        </p:spPr>
        <p:txBody>
          <a:bodyPr/>
          <a:lstStyle/>
          <a:p>
            <a:pPr algn="l"/>
            <a:r>
              <a:rPr lang="en-US" dirty="0" smtClean="0"/>
              <a:t>Training is process of equipping employees in a specific organization with specific skills, competency, and knowledge so that they can be able to handle various tasks.  </a:t>
            </a:r>
            <a:r>
              <a:rPr lang="en-US" dirty="0" err="1" smtClean="0"/>
              <a:t>Trainning</a:t>
            </a:r>
            <a:r>
              <a:rPr lang="en-US" dirty="0" smtClean="0"/>
              <a:t> practices are mostly done to new employees so, that </a:t>
            </a:r>
            <a:r>
              <a:rPr lang="en-US" dirty="0" err="1" smtClean="0"/>
              <a:t>thery</a:t>
            </a:r>
            <a:r>
              <a:rPr lang="en-US" dirty="0" smtClean="0"/>
              <a:t> can familiarize themselves with the operations of the entity.</a:t>
            </a:r>
            <a:endParaRPr lang="th-TH" dirty="0"/>
          </a:p>
        </p:txBody>
      </p:sp>
    </p:spTree>
    <p:extLst>
      <p:ext uri="{BB962C8B-B14F-4D97-AF65-F5344CB8AC3E}">
        <p14:creationId xmlns:p14="http://schemas.microsoft.com/office/powerpoint/2010/main" val="418816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311700" y="107577"/>
            <a:ext cx="8520600" cy="1156144"/>
          </a:xfrm>
        </p:spPr>
        <p:txBody>
          <a:bodyPr/>
          <a:lstStyle/>
          <a:p>
            <a:r>
              <a:rPr lang="en-US" dirty="0" smtClean="0"/>
              <a:t>What is Development</a:t>
            </a:r>
            <a:r>
              <a:rPr lang="th-TH" dirty="0" smtClean="0"/>
              <a:t>?</a:t>
            </a:r>
            <a:endParaRPr lang="th-TH" dirty="0"/>
          </a:p>
        </p:txBody>
      </p:sp>
      <p:sp>
        <p:nvSpPr>
          <p:cNvPr id="3" name="ชื่อเรื่องรอง 2"/>
          <p:cNvSpPr>
            <a:spLocks noGrp="1"/>
          </p:cNvSpPr>
          <p:nvPr>
            <p:ph type="subTitle" idx="1"/>
          </p:nvPr>
        </p:nvSpPr>
        <p:spPr>
          <a:xfrm>
            <a:off x="208958" y="1457386"/>
            <a:ext cx="8520600" cy="2385149"/>
          </a:xfrm>
        </p:spPr>
        <p:txBody>
          <a:bodyPr>
            <a:normAutofit fontScale="70000" lnSpcReduction="20000"/>
          </a:bodyPr>
          <a:lstStyle/>
          <a:p>
            <a:pPr algn="l"/>
            <a:r>
              <a:rPr lang="en-US" dirty="0" smtClean="0"/>
              <a:t>Development is the process through which organizations equip employees with skills and knowledge to the extent that they can have steady growth and they can handle any job that is offered by the agency.</a:t>
            </a:r>
          </a:p>
          <a:p>
            <a:pPr algn="l"/>
            <a:r>
              <a:rPr lang="en-US" dirty="0" smtClean="0"/>
              <a:t>Moreover, development is undertaken to help individual employees  within the premises of the organization to have management skills after proving themselves at junior levels</a:t>
            </a:r>
          </a:p>
          <a:p>
            <a:pPr algn="l"/>
            <a:endParaRPr lang="th-TH" dirty="0"/>
          </a:p>
        </p:txBody>
      </p:sp>
    </p:spTree>
    <p:extLst>
      <p:ext uri="{BB962C8B-B14F-4D97-AF65-F5344CB8AC3E}">
        <p14:creationId xmlns:p14="http://schemas.microsoft.com/office/powerpoint/2010/main" val="320922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311700" y="205484"/>
            <a:ext cx="8226125" cy="1397285"/>
          </a:xfrm>
        </p:spPr>
        <p:txBody>
          <a:bodyPr>
            <a:normAutofit fontScale="90000"/>
          </a:bodyPr>
          <a:lstStyle/>
          <a:p>
            <a:pPr lvl="0"/>
            <a:r>
              <a:rPr lang="en-US" sz="3600" dirty="0"/>
              <a:t>Difference Between Training And Development</a:t>
            </a:r>
            <a:r>
              <a:rPr lang="en-US" sz="5400" dirty="0"/>
              <a:t/>
            </a:r>
            <a:br>
              <a:rPr lang="en-US" sz="5400" dirty="0"/>
            </a:br>
            <a:endParaRPr lang="th-TH" dirty="0"/>
          </a:p>
        </p:txBody>
      </p:sp>
      <p:sp>
        <p:nvSpPr>
          <p:cNvPr id="3" name="ชื่อเรื่องรอง 2"/>
          <p:cNvSpPr>
            <a:spLocks noGrp="1"/>
          </p:cNvSpPr>
          <p:nvPr>
            <p:ph type="subTitle" idx="1"/>
          </p:nvPr>
        </p:nvSpPr>
        <p:spPr>
          <a:xfrm>
            <a:off x="311700" y="1109610"/>
            <a:ext cx="8520600" cy="3832208"/>
          </a:xfrm>
        </p:spPr>
        <p:txBody>
          <a:bodyPr/>
          <a:lstStyle/>
          <a:p>
            <a:pPr algn="l"/>
            <a:r>
              <a:rPr lang="en-US" dirty="0" smtClean="0"/>
              <a:t>Aims and objectives of Training and Development</a:t>
            </a:r>
          </a:p>
          <a:p>
            <a:pPr algn="l"/>
            <a:r>
              <a:rPr lang="en-US" dirty="0" smtClean="0"/>
              <a:t>The </a:t>
            </a:r>
            <a:r>
              <a:rPr lang="en-US" dirty="0" smtClean="0">
                <a:solidFill>
                  <a:srgbClr val="FF0000"/>
                </a:solidFill>
              </a:rPr>
              <a:t>primary </a:t>
            </a:r>
            <a:r>
              <a:rPr lang="en-US" dirty="0" smtClean="0"/>
              <a:t>difference between training and development is that training aims to ensure that employees of the organization are equipped with and knowledge so, that they can be able to handle specific jobs in the company.</a:t>
            </a:r>
            <a:endParaRPr lang="en-US" dirty="0"/>
          </a:p>
          <a:p>
            <a:pPr algn="l"/>
            <a:endParaRPr lang="th-TH" dirty="0">
              <a:solidFill>
                <a:srgbClr val="FF0000"/>
              </a:solidFill>
            </a:endParaRPr>
          </a:p>
        </p:txBody>
      </p:sp>
    </p:spTree>
    <p:extLst>
      <p:ext uri="{BB962C8B-B14F-4D97-AF65-F5344CB8AC3E}">
        <p14:creationId xmlns:p14="http://schemas.microsoft.com/office/powerpoint/2010/main" val="386330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normAutofit/>
          </a:bodyPr>
          <a:lstStyle/>
          <a:p>
            <a:r>
              <a:rPr lang="en-US" sz="6000" dirty="0" smtClean="0"/>
              <a:t>Question</a:t>
            </a:r>
            <a:endParaRPr lang="th-TH" sz="6000" dirty="0"/>
          </a:p>
        </p:txBody>
      </p:sp>
      <p:sp>
        <p:nvSpPr>
          <p:cNvPr id="3" name="ชื่อเรื่องรอง 2"/>
          <p:cNvSpPr>
            <a:spLocks noGrp="1"/>
          </p:cNvSpPr>
          <p:nvPr>
            <p:ph type="subTitle" idx="1"/>
          </p:nvPr>
        </p:nvSpPr>
        <p:spPr/>
        <p:txBody>
          <a:bodyPr/>
          <a:lstStyle/>
          <a:p>
            <a:endParaRPr lang="th-TH" dirty="0"/>
          </a:p>
        </p:txBody>
      </p:sp>
    </p:spTree>
    <p:extLst>
      <p:ext uri="{BB962C8B-B14F-4D97-AF65-F5344CB8AC3E}">
        <p14:creationId xmlns:p14="http://schemas.microsoft.com/office/powerpoint/2010/main" val="2406512846"/>
      </p:ext>
    </p:extLst>
  </p:cSld>
  <p:clrMapOvr>
    <a:masterClrMapping/>
  </p:clrMapOvr>
</p:sld>
</file>

<file path=ppt/theme/theme1.xml><?xml version="1.0" encoding="utf-8"?>
<a:theme xmlns:a="http://schemas.openxmlformats.org/drawingml/2006/main" name="Office Theme">
  <a:themeElements>
    <a:clrScheme name="Trendy Monster">
      <a:dk1>
        <a:srgbClr val="26016A"/>
      </a:dk1>
      <a:lt1>
        <a:srgbClr val="B2F2ED"/>
      </a:lt1>
      <a:dk2>
        <a:srgbClr val="FFFFFF"/>
      </a:dk2>
      <a:lt2>
        <a:srgbClr val="6ADCE6"/>
      </a:lt2>
      <a:accent1>
        <a:srgbClr val="9664FF"/>
      </a:accent1>
      <a:accent2>
        <a:srgbClr val="F9D730"/>
      </a:accent2>
      <a:accent3>
        <a:srgbClr val="F2A1FF"/>
      </a:accent3>
      <a:accent4>
        <a:srgbClr val="FFC6F7"/>
      </a:accent4>
      <a:accent5>
        <a:srgbClr val="B69CFF"/>
      </a:accent5>
      <a:accent6>
        <a:srgbClr val="FFB9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211</Words>
  <Application>Microsoft Office PowerPoint</Application>
  <PresentationFormat>นำเสนอทางหน้าจอ (16:9)</PresentationFormat>
  <Paragraphs>12</Paragraphs>
  <Slides>6</Slides>
  <Notes>1</Notes>
  <HiddenSlides>0</HiddenSlides>
  <MMClips>0</MMClips>
  <ScaleCrop>false</ScaleCrop>
  <HeadingPairs>
    <vt:vector size="6" baseType="variant">
      <vt:variant>
        <vt:lpstr>ฟอนต์ที่ถูกใช้</vt:lpstr>
      </vt:variant>
      <vt:variant>
        <vt:i4>3</vt:i4>
      </vt:variant>
      <vt:variant>
        <vt:lpstr>ธีม</vt:lpstr>
      </vt:variant>
      <vt:variant>
        <vt:i4>1</vt:i4>
      </vt:variant>
      <vt:variant>
        <vt:lpstr>ชื่อเรื่องสไลด์</vt:lpstr>
      </vt:variant>
      <vt:variant>
        <vt:i4>6</vt:i4>
      </vt:variant>
    </vt:vector>
  </HeadingPairs>
  <TitlesOfParts>
    <vt:vector size="10" baseType="lpstr">
      <vt:lpstr>Prompt Light</vt:lpstr>
      <vt:lpstr>Mali</vt:lpstr>
      <vt:lpstr>Arial</vt:lpstr>
      <vt:lpstr>Office Theme</vt:lpstr>
      <vt:lpstr>Unit11</vt:lpstr>
      <vt:lpstr>งานนำเสนอ PowerPoint</vt:lpstr>
      <vt:lpstr>What is Training?</vt:lpstr>
      <vt:lpstr>What is Development?</vt:lpstr>
      <vt:lpstr>Difference Between Training And Development </vt:lpstr>
      <vt:lpstr>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Admin</dc:creator>
  <cp:lastModifiedBy>Admin</cp:lastModifiedBy>
  <cp:revision>36</cp:revision>
  <dcterms:modified xsi:type="dcterms:W3CDTF">2023-04-30T16:10:10Z</dcterms:modified>
</cp:coreProperties>
</file>