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63" r:id="rId4"/>
    <p:sldId id="342" r:id="rId5"/>
    <p:sldId id="264" r:id="rId6"/>
    <p:sldId id="273" r:id="rId7"/>
    <p:sldId id="274" r:id="rId8"/>
    <p:sldId id="275" r:id="rId9"/>
    <p:sldId id="323" r:id="rId10"/>
    <p:sldId id="317" r:id="rId11"/>
    <p:sldId id="318" r:id="rId12"/>
    <p:sldId id="319" r:id="rId13"/>
    <p:sldId id="320" r:id="rId14"/>
    <p:sldId id="321" r:id="rId15"/>
    <p:sldId id="322" r:id="rId16"/>
    <p:sldId id="324" r:id="rId17"/>
    <p:sldId id="277" r:id="rId18"/>
    <p:sldId id="266" r:id="rId19"/>
    <p:sldId id="278" r:id="rId20"/>
    <p:sldId id="26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8" r:id="rId31"/>
    <p:sldId id="288" r:id="rId32"/>
    <p:sldId id="289" r:id="rId33"/>
    <p:sldId id="290" r:id="rId34"/>
    <p:sldId id="291" r:id="rId35"/>
    <p:sldId id="292" r:id="rId36"/>
    <p:sldId id="302" r:id="rId37"/>
    <p:sldId id="293" r:id="rId38"/>
    <p:sldId id="294" r:id="rId39"/>
    <p:sldId id="296" r:id="rId40"/>
    <p:sldId id="299" r:id="rId41"/>
    <p:sldId id="300" r:id="rId42"/>
    <p:sldId id="301" r:id="rId43"/>
    <p:sldId id="297" r:id="rId44"/>
    <p:sldId id="303" r:id="rId45"/>
    <p:sldId id="305" r:id="rId46"/>
    <p:sldId id="304" r:id="rId47"/>
    <p:sldId id="306" r:id="rId48"/>
    <p:sldId id="307" r:id="rId49"/>
    <p:sldId id="308" r:id="rId50"/>
    <p:sldId id="309" r:id="rId51"/>
    <p:sldId id="310" r:id="rId52"/>
    <p:sldId id="312" r:id="rId53"/>
    <p:sldId id="313" r:id="rId54"/>
    <p:sldId id="314" r:id="rId55"/>
    <p:sldId id="311" r:id="rId56"/>
    <p:sldId id="272" r:id="rId57"/>
    <p:sldId id="257" r:id="rId58"/>
    <p:sldId id="258" r:id="rId59"/>
    <p:sldId id="259" r:id="rId60"/>
    <p:sldId id="329" r:id="rId61"/>
    <p:sldId id="326" r:id="rId62"/>
    <p:sldId id="327" r:id="rId63"/>
    <p:sldId id="330" r:id="rId64"/>
    <p:sldId id="328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CA2A-2062-429C-8D9B-858CA91A29C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B0F7-3C9F-485B-84D5-9FF2EE46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H Sarabun New" panose="020B0500040200020003" pitchFamily="34" charset="-34"/>
                <a:ea typeface="BrowalliaNew"/>
                <a:cs typeface="TH Sarabun New" panose="020B0500040200020003" pitchFamily="34" charset="-34"/>
              </a:rPr>
              <a:t>THM4901</a:t>
            </a:r>
            <a:r>
              <a:rPr lang="th-TH" sz="4400" b="1" dirty="0">
                <a:effectLst/>
                <a:latin typeface="TH Sarabun New" panose="020B0500040200020003" pitchFamily="34" charset="-34"/>
                <a:ea typeface="BrowalliaNew"/>
                <a:cs typeface="TH Sarabun New" panose="020B0500040200020003" pitchFamily="34" charset="-34"/>
              </a:rPr>
              <a:t> </a:t>
            </a:r>
            <a:br>
              <a:rPr lang="en-US" sz="4400" b="1" dirty="0">
                <a:effectLst/>
                <a:latin typeface="TH Sarabun New" panose="020B0500040200020003" pitchFamily="34" charset="-34"/>
                <a:ea typeface="BrowalliaNew"/>
                <a:cs typeface="TH Sarabun New" panose="020B0500040200020003" pitchFamily="34" charset="-34"/>
              </a:rPr>
            </a:br>
            <a:r>
              <a:rPr lang="th-TH" sz="4400" b="1" dirty="0">
                <a:effectLst/>
                <a:latin typeface="TH Sarabun New" panose="020B0500040200020003" pitchFamily="34" charset="-34"/>
                <a:ea typeface="BrowalliaNew"/>
                <a:cs typeface="TH Sarabun New" panose="020B0500040200020003" pitchFamily="34" charset="-34"/>
              </a:rPr>
              <a:t>การเตรียมฝึกประสบการณ์วิชาชีพในอุตสาหกรรมท่องเที่ยวและบริการ</a:t>
            </a:r>
            <a:b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th-TH" dirty="0"/>
              <a:t>การเลือกสูทให้เหมาะกับตัวเองและสถานการณ์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4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5877272"/>
            <a:ext cx="9144000" cy="8640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/>
              <a:t>เลือกกระดุมเดียว 3 เม็ด ที่สร้าง </a:t>
            </a:r>
            <a:r>
              <a:rPr lang="en-US" dirty="0"/>
              <a:t>(V Shape) </a:t>
            </a:r>
            <a:r>
              <a:rPr lang="th-TH" dirty="0"/>
              <a:t>แบบสั้น จะช่วยให้ทอนความสูงลง</a:t>
            </a:r>
            <a:endParaRPr lang="en-US" dirty="0"/>
          </a:p>
        </p:txBody>
      </p:sp>
      <p:sp>
        <p:nvSpPr>
          <p:cNvPr id="4" name="AutoShape 2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458" y="188640"/>
            <a:ext cx="863088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/>
              <a:t>คนตัวสูงใหญ่ </a:t>
            </a:r>
            <a:r>
              <a:rPr lang="th-TH" sz="3600" dirty="0"/>
              <a:t>(เกณฑ์มาตรฐานคือความสูง 180 เซนติเมตรขึ้นไป)</a:t>
            </a:r>
          </a:p>
        </p:txBody>
      </p:sp>
    </p:spTree>
    <p:extLst>
      <p:ext uri="{BB962C8B-B14F-4D97-AF65-F5344CB8AC3E}">
        <p14:creationId xmlns:p14="http://schemas.microsoft.com/office/powerpoint/2010/main" val="57743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th-TH" sz="4000" b="1" dirty="0">
                <a:latin typeface="CordiaUPC" pitchFamily="34" charset="-34"/>
                <a:cs typeface="CordiaUPC" pitchFamily="34" charset="-34"/>
              </a:rPr>
              <a:t>คนตัวไม่สูง (</a:t>
            </a:r>
            <a:r>
              <a:rPr lang="en-US" sz="4000" b="1" dirty="0">
                <a:latin typeface="CordiaUPC" pitchFamily="34" charset="-34"/>
                <a:cs typeface="CordiaUPC" pitchFamily="34" charset="-34"/>
              </a:rPr>
              <a:t>The short Guy)</a:t>
            </a:r>
            <a:r>
              <a:rPr lang="en-US" sz="2000" b="1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2400" dirty="0">
                <a:latin typeface="CordiaUPC" pitchFamily="34" charset="-34"/>
                <a:cs typeface="CordiaUPC" pitchFamily="34" charset="-34"/>
              </a:rPr>
              <a:t>ในฝั่งอังกฤษใช้สำหรับคนที่สูงน้อยกว่า 168 เซ็นติเมตร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28" y="5085184"/>
            <a:ext cx="8855968" cy="1656184"/>
          </a:xfrm>
        </p:spPr>
        <p:txBody>
          <a:bodyPr>
            <a:normAutofit lnSpcReduction="10000"/>
          </a:bodyPr>
          <a:lstStyle/>
          <a:p>
            <a:pPr marL="0" indent="0" algn="thaiDist">
              <a:lnSpc>
                <a:spcPct val="17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เพิ่มความสูงด้วยการเลือกสูทแถวเดียว กระดุมเดียว ไหล่เสริมแบบธรรมชาติ กระดุมสูทแบบนี้จะช่วยสร้างช่วงคอเสื้อ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V Shape)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ทำให้แลดูสูงขึ้น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AutoShape 2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https://image.makewebeasy.net/makeweb/0/BEnXwlAks/17NOV/5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5805264"/>
            <a:ext cx="9144000" cy="9361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เลือกสูทชนิด กระดุม 2 แถว เมื่อติดกระดุมจะเพิ่มความกว้างให้กับช่วงลำตัว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AutoShape 2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529" y="160337"/>
            <a:ext cx="414248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>
                <a:latin typeface="CordiaUPC" pitchFamily="34" charset="-34"/>
                <a:cs typeface="CordiaUPC" pitchFamily="34" charset="-34"/>
              </a:rPr>
              <a:t>คนผอม</a:t>
            </a:r>
            <a:r>
              <a:rPr lang="en-US" sz="4000" b="1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4000" b="1" dirty="0">
                <a:latin typeface="CordiaUPC" pitchFamily="34" charset="-34"/>
                <a:cs typeface="CordiaUPC" pitchFamily="34" charset="-34"/>
              </a:rPr>
              <a:t>(</a:t>
            </a:r>
            <a:r>
              <a:rPr lang="en-US" sz="4000" b="1" dirty="0">
                <a:latin typeface="CordiaUPC" pitchFamily="34" charset="-34"/>
                <a:cs typeface="CordiaUPC" pitchFamily="34" charset="-34"/>
              </a:rPr>
              <a:t>The Skinny Guy)</a:t>
            </a:r>
          </a:p>
        </p:txBody>
      </p:sp>
    </p:spTree>
    <p:extLst>
      <p:ext uri="{BB962C8B-B14F-4D97-AF65-F5344CB8AC3E}">
        <p14:creationId xmlns:p14="http://schemas.microsoft.com/office/powerpoint/2010/main" val="327405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56" y="164976"/>
            <a:ext cx="5496272" cy="54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5085184"/>
            <a:ext cx="9144000" cy="17896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เลือกสูทชนิดกระดุม 2 เม็ดจะช่วยแลดูคล้ายกับสูทแบบกระดุมเดียวที่สร้างคอวีลึก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Deep V)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ทำให้ลำตัวแลดูยาวขึ้น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AutoShape 2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mage.makewebeasy.net/makeweb/0/BEnXwlAks/17NOV/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96" y="93051"/>
            <a:ext cx="400141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>
                <a:latin typeface="CordiaUPC" pitchFamily="34" charset="-34"/>
                <a:cs typeface="CordiaUPC" pitchFamily="34" charset="-34"/>
              </a:rPr>
              <a:t>คนอ้วน (</a:t>
            </a:r>
            <a:r>
              <a:rPr lang="en-US" sz="4000" b="1" dirty="0">
                <a:latin typeface="CordiaUPC" pitchFamily="34" charset="-34"/>
                <a:cs typeface="CordiaUPC" pitchFamily="34" charset="-34"/>
              </a:rPr>
              <a:t>The Broad Guy)</a:t>
            </a:r>
          </a:p>
        </p:txBody>
      </p:sp>
    </p:spTree>
    <p:extLst>
      <p:ext uri="{BB962C8B-B14F-4D97-AF65-F5344CB8AC3E}">
        <p14:creationId xmlns:p14="http://schemas.microsoft.com/office/powerpoint/2010/main" val="123238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อย่าลืมปลดกระดุมทุกครั้งก่อนนั่ง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/>
              <a:t>ถ้าไม่อยากให้ลุคของคุณดูแย่เพราะต้องทนอึดอัดตลอดเวลาที่นั่งอยู่ ควรปลดกระดุมทุกครั้งก่อนที่จะนั่งลง เพราะไม่อย่างนั้นคุณจะต้องทนอึดอัดไปตลอดงานแน่  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8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ข้อแนะนำ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th-TH" dirty="0"/>
              <a:t>ชุดสูทแบบสองกระดุม ควรติดกระดุมเพียงจุดเดียว เพื่อให้ผู้สวมใส่ดูสูงเพรียว และเม็ดกระดุมควรผลิตมาจากกระดูก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498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วัฒนธรรมการติดกระดุมหรือไม่ติดกระดุม?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/>
              <a:t>เมื่อผู้สวมใส่ยืนหรือเดินควรจะติดกระดุมบน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ถ้าสูทมีมากกว่าสองกระดุม ให้ยกเว้นกระดุมเม็ดสุดท้าย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สูทกระดุมสองแถว ด้านบนควรจะติดกระดุมโดยไม่ละกระดุมเม็ดสุดท้าย เมื่อนั่งเม็ดกระดุมทุกเม็ดจะต้องถูกปลดกระดุม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เลือกขนาดสูท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/>
              <a:t>ควรสั่งตัดและให้ช่างวัดขนาดตัวเพื่อให้ได้ความพอดีของเสื้อกับตัวเรา โดยเฉพาะช่วงไหล่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ถ้าไซส์ไม่พอดีก็จะทำให้รู้สึกอึดอัด ไม่สบายตัว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ถ้าใหญ่ไปจะดูเสียบุคลิกภาพ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และความยาวสูท ควรยาวลงมาปิดซิปกางเกง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s-media-cache-ak0.pinimg.com/564x/f8/8a/20/f88a20bf62b440fa75c619d24f4796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92" y="0"/>
            <a:ext cx="4791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8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-media-cache-ak0.pinimg.com/564x/d9/5c/e1/d95ce1a32261ba136a5000a99f899b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15" y="0"/>
            <a:ext cx="4574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4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โดยทั่วไปแบ่งออกเป็น 3 ประเภท ได้แก่ </a:t>
            </a:r>
          </a:p>
          <a:p>
            <a:pPr marL="0" indent="0">
              <a:buNone/>
            </a:pPr>
            <a:r>
              <a:rPr lang="en-US" b="1" dirty="0">
                <a:latin typeface="CordiaUPC" pitchFamily="34" charset="-34"/>
                <a:cs typeface="CordiaUPC" pitchFamily="34" charset="-34"/>
              </a:rPr>
              <a:t>1. Tuxedo 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ทักซิโด้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ส่วนใหญ่เป็นสีสุภาพไม่ฉูดฉาด สีพื้นที่ไม่มีลวดลายใด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ๆ เพื่อเน้นความสุภาพและเป็นทางการ มีปกเสื้อนอกไว้เพิ่มลุคให้โดดเด่นมีสไตล์ โดยจะใช้ผ้าที่มีความมันเงาสะท้อนแสง หรือตัดด้วยสีอื่น มีปกให้เลือก 3 แบบคือ ปกธรรมดา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Notched Lapel),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ปกโค้งหรือปกกล้วย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Shawl Lapel)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และปกแหลม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Peak Lapel)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รวมถึงผ้าคาดเอว หรือคัมเมอร์บันด์ ที่ ใช้พันทับเสื้อเชิ้ตด้านในเพื่อเก็บหน้าท้อง ทำให้คุณผู้ชายดูเพรียวยิ่งขึ้น </a:t>
            </a:r>
          </a:p>
        </p:txBody>
      </p:sp>
    </p:spTree>
    <p:extLst>
      <p:ext uri="{BB962C8B-B14F-4D97-AF65-F5344CB8AC3E}">
        <p14:creationId xmlns:p14="http://schemas.microsoft.com/office/powerpoint/2010/main" val="130456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ไม่จำเป็นต้องใส่สูทสีดำตลอดเวลา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avforward.com/app/uploads/2017/05/groom-1536233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2444"/>
            <a:ext cx="8316416" cy="55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0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เลือกเสื้อข้างใน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/>
              <a:t>เสื้อข้างใน หากไปงานทางการนั้นควรจะเป็นเสื้อเชิ้ต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แนะนำว่าใส่ได้แค่สองสีคือ ดำ ขาว เพราะเป็นสีทางการ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ตัวปกคอเสื้อกับเสื้อสูท ไม่ควรห่างกันเกินไป มันทำให้ดูว่าเสื้อไม่พอดีกัน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th-TH" dirty="0"/>
              <a:t>กระดุมข้อมือเชิ้ตด้านในควรโผล่พ้นเสื้อสูทออกมาอย่างน้อยครึ่งนิ้ว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7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เลือกเนคไท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/>
              <a:t>ควรเลือกเส้นขนาดกำลังดีให้เหมาะกับปก</a:t>
            </a:r>
          </a:p>
          <a:p>
            <a:pPr>
              <a:lnSpc>
                <a:spcPct val="150000"/>
              </a:lnSpc>
            </a:pPr>
            <a:r>
              <a:rPr lang="th-TH" dirty="0"/>
              <a:t>ควรเลือกเส้นเล็ก</a:t>
            </a:r>
            <a:r>
              <a:rPr lang="en-US" dirty="0"/>
              <a:t> </a:t>
            </a:r>
            <a:r>
              <a:rPr lang="th-TH" dirty="0"/>
              <a:t>ๆ</a:t>
            </a:r>
            <a:r>
              <a:rPr lang="en-US" dirty="0"/>
              <a:t> </a:t>
            </a:r>
            <a:r>
              <a:rPr lang="th-TH" dirty="0"/>
              <a:t>เพราะเส้นใหญ่อาจจะทำให้ดูมีอายุเกินวัยได้ </a:t>
            </a:r>
          </a:p>
          <a:p>
            <a:pPr>
              <a:lnSpc>
                <a:spcPct val="150000"/>
              </a:lnSpc>
            </a:pPr>
            <a:r>
              <a:rPr lang="th-TH" dirty="0"/>
              <a:t>สีเป็นสีเดียว หรือมีลวดลายฉูดฉาดให้น้อยที่สุด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4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s-media-cache-ak0.pinimg.com/564x/1a/76/b4/1a76b4e253701b6a21096364a816c8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59568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8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s3.amazonaws.com/brathwait-com/transformed/576b67be8c/brathwait-com/images/journal/Brathwait-lookbook-berlin-leroy-apricotberlin-6_85686b2d87e48269c8624d70f57f8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17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s-media-cache-ak0.pinimg.com/564x/d0/ff/81/d0ff8142827ce0744b1291693c158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44" y="-12019"/>
            <a:ext cx="4580012" cy="68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19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6" name="Picture 6" descr="https://s-media-cache-ak0.pinimg.com/564x/70/40/44/704044ca6368fff41f93c1f4660e6d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7384"/>
            <a:ext cx="457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s-media-cache-ak0.pinimg.com/564x/dc/61/b0/dc61b00033249e1b7e84accb1a61b8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44" y="-15298"/>
            <a:ext cx="4724028" cy="69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8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เลือกกางเกง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pPr algn="thaiDist">
              <a:lnSpc>
                <a:spcPct val="150000"/>
              </a:lnSpc>
            </a:pPr>
            <a:r>
              <a:rPr lang="th-TH" dirty="0"/>
              <a:t>กางเกงควรจะเป็นแสลคเข้ารูป หรือทรงกระบอก </a:t>
            </a:r>
          </a:p>
          <a:p>
            <a:pPr algn="thaiDist">
              <a:lnSpc>
                <a:spcPct val="150000"/>
              </a:lnSpc>
            </a:pPr>
            <a:r>
              <a:rPr lang="th-TH" dirty="0"/>
              <a:t>ใช้สีที่เข้ากับสูท ยิ่งทำให้ดู </a:t>
            </a:r>
            <a:r>
              <a:rPr lang="en-US" dirty="0"/>
              <a:t>Smart </a:t>
            </a:r>
            <a:r>
              <a:rPr lang="th-TH" dirty="0"/>
              <a:t>ภูมิฐานขึ้นมา </a:t>
            </a:r>
          </a:p>
          <a:p>
            <a:pPr algn="thaiDist">
              <a:lnSpc>
                <a:spcPct val="150000"/>
              </a:lnSpc>
            </a:pPr>
            <a:r>
              <a:rPr lang="th-TH" dirty="0"/>
              <a:t>ปลายกางเกงควรจะพอดีกับรองเท้า ไม่ควรสูงขึ้น หรือต่ำกว่าขอบรองเท้า </a:t>
            </a:r>
          </a:p>
        </p:txBody>
      </p:sp>
      <p:pic>
        <p:nvPicPr>
          <p:cNvPr id="12290" name="Picture 2" descr="https://s-media-cache-ak0.pinimg.com/564x/09/5f/16/095f1651bf172f250a8bd6ee29d145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7818"/>
            <a:ext cx="4644008" cy="68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48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เลือกเข็มขัด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h-TH" dirty="0"/>
              <a:t>ควรเลือกเข็มขัดเส้นไม่ใหญ่ </a:t>
            </a:r>
          </a:p>
          <a:p>
            <a:pPr>
              <a:lnSpc>
                <a:spcPct val="150000"/>
              </a:lnSpc>
            </a:pPr>
            <a:r>
              <a:rPr lang="th-TH" dirty="0"/>
              <a:t>สีเดียวกับรองเท้า </a:t>
            </a:r>
          </a:p>
          <a:p>
            <a:pPr>
              <a:lnSpc>
                <a:spcPct val="150000"/>
              </a:lnSpc>
            </a:pPr>
            <a:r>
              <a:rPr lang="th-TH" dirty="0"/>
              <a:t>หัวเข็มขัดไม่ควรจะหัวโตเกินตัวสายมากเกินไป เพราะจุดนำสายตาจะกลายไปอยู่ตรงนั้นทันที</a:t>
            </a:r>
            <a:endParaRPr lang="en-US" dirty="0"/>
          </a:p>
        </p:txBody>
      </p:sp>
      <p:pic>
        <p:nvPicPr>
          <p:cNvPr id="13314" name="Picture 2" descr="https://s-media-cache-ak0.pinimg.com/564x/82/f7/fd/82f7fdb2c52af5a568fe6969e124bf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9" y="-27384"/>
            <a:ext cx="4556083" cy="68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7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rdiaUPC" pitchFamily="34" charset="-34"/>
                <a:cs typeface="CordiaUPC" pitchFamily="34" charset="-34"/>
              </a:rPr>
              <a:t>2. 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สูทแบบ 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double breasted (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สูทกระดุมสองแถว)</a:t>
            </a:r>
            <a:endParaRPr lang="en-US" b="1" dirty="0">
              <a:latin typeface="CordiaUPC" pitchFamily="34" charset="-34"/>
              <a:cs typeface="CordiaUPC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สูทแบบ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double breasted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นั้น มีที่มาดั้งเดิมจากเสื้อแจ็กเก็ตชนิดหนึ่งที่เรียกว่า ‘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Reefer Jacket’ 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ซึ่งเป็นเสื้อแจ็กเก็ตที่เป็นเครื่องแบบของราชนาวีอังกฤษ โดยประโยชน์หลักของ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Reefer Jacket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คือไว้ใช้กันลมและกันหนาว ซึ่งด้วยความที่มันเป็นสูทที่มีส่วนของผ้าซ้อนกัน ทำให้สูทแบบ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double breasted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ใส่แล้วอบอุ่นกว่าสูทแบบ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single breasted 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142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s://s-media-cache-ak0.pinimg.com/564x/d2/96/06/d2960605c255f5697bb4b786330aa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080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4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Tips </a:t>
            </a:r>
            <a:r>
              <a:rPr lang="th-TH" b="1" dirty="0"/>
              <a:t>การเลือกรองเท้าและถุงเท้า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2800" dirty="0"/>
              <a:t>ถุงเท้าควรมีความยาว ไม่ให้เห็นเนื้อขาด้านใน 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และควรจะเป็นสีดำหรือสีเข้ม 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ทรงรองเท้า </a:t>
            </a:r>
            <a:r>
              <a:rPr lang="en-US" sz="2800" dirty="0"/>
              <a:t>Oxford </a:t>
            </a:r>
            <a:r>
              <a:rPr lang="th-TH" sz="2800" dirty="0"/>
              <a:t>จะเป็นทรงที่เหมาะกับการใส่สูท เพราะเป็นทรงที่ไม่ได้ดูแก่เกินวัย แถมยังดูดีมีสกุลมากเลยทีเดียว  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หากจะต้องไปงานทางการควรหลีกเลี่ยงรองเท้าผ้าใบแฟชั่น อาจจะทำให้ดูไม่สุภาพได้ 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ส่วนสีของรองเท้า ถ้าจะให้เลือกง่ายสีก็ควร </a:t>
            </a:r>
            <a:r>
              <a:rPr lang="en-US" sz="2800" dirty="0"/>
              <a:t>match </a:t>
            </a:r>
            <a:r>
              <a:rPr lang="th-TH" sz="2800" dirty="0"/>
              <a:t>กับเข็มขัด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544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-media-cache-ak0.pinimg.com/564x/f9/f8/34/f9f8348a9d25fbbc8bcdc72f4c750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16942"/>
            <a:ext cx="3923556" cy="69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6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s-media-cache-ak0.pinimg.com/564x/75/14/bc/7514bcf2474edc945351020f1e46ee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42" y="0"/>
            <a:ext cx="469671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07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s-media-cache-ak0.pinimg.com/564x/1d/06/32/1d06323ab8bfa1ec1fc6e96f783999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53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s-media-cache-ak0.pinimg.com/564x/32/ba/f8/32baf8f79198ea799e496a2871d8e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5" y="44624"/>
            <a:ext cx="449424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34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h-TH" b="1" dirty="0"/>
              <a:t>รอยผ่าด้านหลังเสื้อสูท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61248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60000"/>
              </a:lnSpc>
              <a:buNone/>
            </a:pPr>
            <a:r>
              <a:rPr lang="th-TH" sz="2800" dirty="0"/>
              <a:t>ข้อนี้ขึ้นอยู่กับความทะมัดทะแมงของผู้สวมใส่เป็นหลัก</a:t>
            </a:r>
          </a:p>
          <a:p>
            <a:pPr algn="thaiDist">
              <a:lnSpc>
                <a:spcPct val="160000"/>
              </a:lnSpc>
            </a:pPr>
            <a:r>
              <a:rPr lang="th-TH" sz="2800" dirty="0"/>
              <a:t>ถ้าชอบยืนล้วงกระเป๋าสูทแบบผ่าหลัง 2 ผ่า เพราะสูทจะไม่เกิดรอยยับเวลาล้วงกระเป๋า</a:t>
            </a:r>
          </a:p>
          <a:p>
            <a:pPr algn="thaiDist">
              <a:lnSpc>
                <a:spcPct val="160000"/>
              </a:lnSpc>
            </a:pPr>
            <a:r>
              <a:rPr lang="th-TH" sz="2800" dirty="0"/>
              <a:t>สูตรแบบที่มีรอยผ่าด้านหลังเพียง 1 ผ่า จะไม่เหมาะกับการล้วงกระเป๋ากางเกง เพราะนอกจากจะทำให้เกิดรอยยับแล้วรอยผ่าตรงกลางจะดึงแยกสูทแยกออกเป็นสองส่วนเปิดตรงกลางให้เห็นก้นของผู้สวมใส่ได้แบบชัดเจนอีกด้วย </a:t>
            </a:r>
          </a:p>
          <a:p>
            <a:pPr algn="thaiDist">
              <a:lnSpc>
                <a:spcPct val="160000"/>
              </a:lnSpc>
            </a:pPr>
            <a:r>
              <a:rPr lang="th-TH" sz="2800" dirty="0"/>
              <a:t>สูทแบบที่ไม่มีรอยผ่าเลยจะเน้นถึงสรีระของผู้สวมใส่แต่จะทำให้ล้วงกระเป๋ากางเกงได้ลำบากมาก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336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สูทต้องพอดีกับสัดส่วน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/>
              <a:t>ถ้าไม่อยากดูเทอะทะและอายุมากกว่าความเป็นจริง ควรเลือกสูทที่มีความพอดีกับทุกสัดส่วนทั้งช่วงไหล่ แขนเสื้อ ความยาว </a:t>
            </a:r>
          </a:p>
          <a:p>
            <a:pPr>
              <a:lnSpc>
                <a:spcPct val="150000"/>
              </a:lnSpc>
            </a:pPr>
            <a:r>
              <a:rPr lang="th-TH" dirty="0"/>
              <a:t>และไม่ควรเลือกสูทที่คับจนอึดอัดเพราะจะทำให้เคลื่อนไหวไม่สะดวกจนเสียบุคลิกได้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08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เลือกสูทอย่างไรให้พอดีตัว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1. ผู้ชายรูปร่างใหญ่</a:t>
            </a:r>
            <a:endParaRPr lang="en-US" b="1" dirty="0"/>
          </a:p>
        </p:txBody>
      </p:sp>
      <p:pic>
        <p:nvPicPr>
          <p:cNvPr id="19458" name="Picture 2" descr="https://www.gqthailand.com/uploads/r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4" y="2204864"/>
            <a:ext cx="6556316" cy="43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41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1. ผู้ชายรูปร่างใหญ่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ควรเลือกใส่เสื้อผ้าที่มีน้ำหนักเบา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ผู้ชายที่รูปร่างใหญ่โดยไม่ว่าจะมีสาเหตุมาจากการเข้ายิมหรือทานบุฟเฟ่ต์ก็ตาม ควรหาสูทแบบเข้ารูปพอดีตัว แต่ถ้าคุณดันไปเลือกสูทแบบ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Slipper cut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คุณคงจะตกที่นั่งลำบากในตั้งแต่แรก เราอยากให้คุณโฟกัสที่เนื้อผ้าที่มีน้ำหนักเบา เพราะสูทที่ทอด้วยผ้าเนื้อหนาจะเพิ่มน้ำหนักและเพิ่มปัญหามากกว่าเดิม เราขอแนะนำให้คุณเลือกเนื้อผ้าแบบ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Worsted wool (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ผ้าวูลเส้นใยละเอียดที่ทอมาจากด้ายขนสัตว์) จะดีที่สุด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76946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rdiaUPC" pitchFamily="34" charset="-34"/>
                <a:cs typeface="CordiaUPC" pitchFamily="34" charset="-34"/>
              </a:rPr>
              <a:t>3. 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สูทแบบ 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single breasted (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สูทกระดุมแถวเดียว)</a:t>
            </a:r>
            <a:endParaRPr lang="en-US" b="1" dirty="0">
              <a:latin typeface="CordiaUPC" pitchFamily="34" charset="-34"/>
              <a:cs typeface="CordiaUPC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หรือเรียกแบบไทยๆ ว่า ‘สูทกระดุมแถวเดียว’ เป็นเสื้อสูทผู้ชายที่ได้รับความนิยมสูงมากในปัจจุบัน เพราะหาซื้อง่ายและนิยมขายแบบสำเร็จรูป เหมาะกับผู้ชายที่มีช่วงลำตัวสั้นหรือต้องการพรางรูปร่างช่วงลำตัว ซึ่งในตระกูลนี้ก็สามารถแบ่งย่อยได้อีกตามจำนวนกระดุมที่มีตั้งแต่ 1 – 3 เม็ด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838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1. ผู้ชายรูปร่างใหญ่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เลือกผ้าสีเข้ม</a:t>
            </a:r>
          </a:p>
          <a:p>
            <a:pPr marL="0" indent="0" algn="thaiDist"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ในขณะที่สีอ่อนช่วยให้ร่างกายดูเต็ม สีเข้มก็จะให้ผลลัพธ์ที่ตรงกันข้าม เมื่อสีเข้ม ๆ ช่วยลดความใหญ่ให้เล็กลง ในขณะเดียวกันก็จะช่วยให้รูปลักษณ์ของคุณดูเบาขึ้น และสำหรับสีที่เฉพาะเจาะจง เราขอแนะนำเป็นสีดำและสีกรมท่าสุดคลาสสิก</a:t>
            </a:r>
          </a:p>
          <a:p>
            <a:pPr marL="0" indent="0">
              <a:buNone/>
            </a:pP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6935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1. ผู้ชายรูปร่างใหญ่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เลือกสูทแบบไม่มีลาย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/>
              <a:t>     สำหรับชายหนุ่มเจ้าเนื้อ สูทเรียบ ๆ จะช่วยทำให้คุณดูหุ่นดีขึ้น ในขณะที่เสื้อผ้าที่มีลายเยอะ ๆ จะทำให้คุณดูตัวใหญ่ขึ้นไปอีก แต่ก็ยังคงมีตัวเลือกให้คุณถ้าคุณกำลังหาสูทที่มีดีเทลนิดหน่อย เช่น สูทลายทางจะทำให้คุณดูตัวยาวขึ้น ดูเหมาะสมและทันสมัย อีกทั้งยังสามารถเลือกสวมใส่สูทที่มีลายเล็ก ๆ ได้ เพียงแต่คุณต้องเลือกอย่างระมัดระวัง</a:t>
            </a:r>
          </a:p>
        </p:txBody>
      </p:sp>
    </p:spTree>
    <p:extLst>
      <p:ext uri="{BB962C8B-B14F-4D97-AF65-F5344CB8AC3E}">
        <p14:creationId xmlns:p14="http://schemas.microsoft.com/office/powerpoint/2010/main" val="2082563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1. ผู้ชายรูปร่างใหญ่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/>
              <a:t>เลือกใส่เสื้อสูทที่มีกระดุม 2 เม็ด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dirty="0"/>
              <a:t>     เมื่อคุณมีเนื้อส่วนเกินตามลำตัว เวลาคุณใส่แจ็กเก็ตจะทำให้คุณดูไม่ค่อยสมส่วนสักเท่าไหร่ และเพื่อให้คุณได้ลุคที่ดูดีที่สุดให้จำไว้เสมอว่าเสื้อสูทกระดุมสองเม็ดเหมาะสมที่สุด เสื้อสูทที่มีกระดุมสองเม็ดเป็นมาตรฐานและดีไซน์มาแล้วว่าเหมาะสมกับร่างกายทุกแบบ มันจะไม่ดึงดูดความสนใจมารวมที่รูปร่างของคุณเหมือนสูทกระดุมเม็ดเดียวที่ทันสมัยหรือสูทกระดุมสามเม็ดที่ไว้สำหรับคนผอมมาก</a:t>
            </a:r>
          </a:p>
        </p:txBody>
      </p:sp>
    </p:spTree>
    <p:extLst>
      <p:ext uri="{BB962C8B-B14F-4D97-AF65-F5344CB8AC3E}">
        <p14:creationId xmlns:p14="http://schemas.microsoft.com/office/powerpoint/2010/main" val="1118086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1. ผู้ชายรูปร่างใหญ่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เลือกเสื้อสูทแบบ 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Single-Vent (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รอยผ่ารอยเดียว)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ในขณะที่กระดุมควรมีสองเม็ด ให้จำไว้เลยว่ารอยผ่าจะต้องตรงข้ามกัน คุณควรหลีกเลี่ยงเสื้อสูทแบบ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Double-vent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พราะด้วยรอยผ่าสองข้างที่ด้านหลังจะทำให้คุณมีบันท้ายที่ใหญ่มากยิ่งขึ้นและยังเป็นจุดที่ดึงดูดสายตาอีกต่างหาก เพราะอย่างนั้นแล้วคุณควรเลือกสูทแบบ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Single vent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ที่มีรอยผ่าเดียวข้างหลังสูทจะช่วยให้คุณเคลื่อนไหวได้ดีมากยิ่งขึ้นและช่วยให้ดึงดูดความสนใจกับขนาดร่างกายของคุณได้น้อยลง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463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เลือกสูทอย่างไรให้พอดีตัว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2. ผู้ชายผอมสูง</a:t>
            </a:r>
            <a:endParaRPr lang="en-US" b="1" dirty="0"/>
          </a:p>
        </p:txBody>
      </p:sp>
      <p:pic>
        <p:nvPicPr>
          <p:cNvPr id="20482" name="Picture 2" descr="https://www.gqthailand.com/uploads/r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0504"/>
            <a:ext cx="6628284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12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2. ผู้ชายผอมสูง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เพิ่มน้ำหนักด้วยเนื้อผ้า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สำหรับผู้ชายตัวสูงผอม เนื้อผ้าน้ำหนักเบาจะทำให้คุณยิ่งดูบอบบาง เลือกผ้าวูลที่เนื้อหนาจะช่วยให้รูปร่างของคุณดูมีสัดส่วนและดูมีน้ำหนักมากยิ่งขึ้น โดยขอแนะนำให้เลือกผ้าทวีต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Tweed)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หรือผ้า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Worsted wool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แบบมีน้ำหนัก</a:t>
            </a:r>
          </a:p>
        </p:txBody>
      </p:sp>
    </p:spTree>
    <p:extLst>
      <p:ext uri="{BB962C8B-B14F-4D97-AF65-F5344CB8AC3E}">
        <p14:creationId xmlns:p14="http://schemas.microsoft.com/office/powerpoint/2010/main" val="3753076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2. ผู้ชายผอมสูง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เลือกผ้าสีอ่อน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ในขณะที่ผ้าควรจะมีน้ำหนัก สีก็ควรจะเป็นสีอ่อน เพราะสีอ่อนจะช่วยทำให้เราเห็นสิ่งของดูใหญ่ขึ้น ในทางตรงกันข้ามถ้าคุณใส่สูทลายทาง และสูทสีเข้มจะยิ่งทำให้คุณดูสูงขึ้น และผอมขึ้น เราจึงแนะนำให้คุณเลือกสวมใส่สูทที่มีสีอ่อน อย่างเช่นสีเทาและเลือกแบบที่ไม่มีลายทาง</a:t>
            </a:r>
          </a:p>
        </p:txBody>
      </p:sp>
    </p:spTree>
    <p:extLst>
      <p:ext uri="{BB962C8B-B14F-4D97-AF65-F5344CB8AC3E}">
        <p14:creationId xmlns:p14="http://schemas.microsoft.com/office/powerpoint/2010/main" val="255309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2. ผู้ชายผอมสูง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เลือกสูทแบบกระดุมสามเม็ด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คุณผอมสูงและดูเก้งก้างเกินไปใช่ไหม? งั้นเราขอแนะนำสูทแบบกระดุมสามเม็ดที่จะช่วยทำให้ดูตัวกว้างขึ้นซึ่งสามารถสวมใส่สูทสามกระดุมได้อย่างสมาร์ท แต่อย่างไรก็ตามคุณควรกลัดกระดุมแค่สองเม็ดบนพอ</a:t>
            </a:r>
          </a:p>
        </p:txBody>
      </p:sp>
    </p:spTree>
    <p:extLst>
      <p:ext uri="{BB962C8B-B14F-4D97-AF65-F5344CB8AC3E}">
        <p14:creationId xmlns:p14="http://schemas.microsoft.com/office/powerpoint/2010/main" val="2695241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2. ผู้ชายผอมสูง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rdiaUPC" pitchFamily="34" charset="-34"/>
                <a:cs typeface="CordiaUPC" pitchFamily="34" charset="-34"/>
              </a:rPr>
              <a:t>Single- Vent 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หรือไม่มีเลย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มี 2 ทางเลือกสำหรับสุภาพบุรุษที่มีรูปร่างผอมสูง คือหนึ่งสวมสูทที่ไม่มีรอยผ่าหลังเลย (</a:t>
            </a:r>
            <a:r>
              <a:rPr lang="en-US" dirty="0" err="1">
                <a:latin typeface="CordiaUPC" pitchFamily="34" charset="-34"/>
                <a:cs typeface="CordiaUPC" pitchFamily="34" charset="-34"/>
              </a:rPr>
              <a:t>Ventless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หรือสวมสูทแบบรอยผ่าเดียว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Single vent)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เพราะรอยผ่าที่สูทจะทำให้คุณเคลื่อนไหวได้สะดวกและช่วยทำให้รูปร่างของคุณชัดเจนมากยิ่งขึ้น อีกทั้งยังได้ลุคที่เรียบร้อยอีกด้วย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646991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2. ผู้ชายผอมสูง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ซื้อกางเกงเอวปกติ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     สำหรับสุภาพบุรุษที่มีช่วงขายาวไม่ควรสวมกางเกงที่เอวสูงจนเกินพอดีเพราะจะทำให้คุณดูสูงขึ้นไปอีก โดยคุณควรเลือกกางเกงที่มีช่วงระยะระหว่างขอบกางเกงกับเป้ากางเกงให้สมดุล เพราะจะช่วยสร้างสัดส่วนระหว่างร่างกายกับช่วงขาของคุณให้ดูสมมาตรมากยิ่งขึ้น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351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ปกเสื้อเชิ้ต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b="1" dirty="0">
                <a:latin typeface="CordiaUPC" pitchFamily="34" charset="-34"/>
                <a:cs typeface="CordiaUPC" pitchFamily="34" charset="-34"/>
              </a:rPr>
              <a:t>ปกแบบธรรมดา (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Standard Notch)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ปกแบบนี้เรามักจะเห็นกันอยู่บ่อยครั้งเพราะนิยมสวมใส่กันมากที่สุดเนื่องจากสามารถใส่ได้แทบจะทุกโอกาส ไม่ว่าจะใส่ไปทำงาน พบปะผู้ใหญ่ เหมาะสำหรับสูทกระดุมเดียวและสองกระดุมมากที่สุด</a:t>
            </a:r>
          </a:p>
          <a:p>
            <a:r>
              <a:rPr lang="th-TH" b="1" dirty="0">
                <a:latin typeface="CordiaUPC" pitchFamily="34" charset="-34"/>
                <a:cs typeface="CordiaUPC" pitchFamily="34" charset="-34"/>
              </a:rPr>
              <a:t>ปกแหลม (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Peaked)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เหมาะสำหรับวาระสำคัญต่าง ๆ งานร่าเริง หรือโอกาสพิเศษ และเหมาะสำหรับแมทช์ให้เข้ากับสูท 6 กระดุม</a:t>
            </a:r>
          </a:p>
          <a:p>
            <a:r>
              <a:rPr lang="th-TH" b="1" dirty="0">
                <a:latin typeface="CordiaUPC" pitchFamily="34" charset="-34"/>
                <a:cs typeface="CordiaUPC" pitchFamily="34" charset="-34"/>
              </a:rPr>
              <a:t>ปกกล้วยหอม (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Shawl</a:t>
            </a:r>
            <a:r>
              <a:rPr lang="th-TH" b="1" dirty="0">
                <a:latin typeface="CordiaUPC" pitchFamily="34" charset="-34"/>
                <a:cs typeface="CordiaUPC" pitchFamily="34" charset="-34"/>
              </a:rPr>
              <a:t>)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โดยมากปกประเภทนี้มักจะคู่กับสูททักซิโดเป็นส่วนใหญ่ เหมาะสำหรับงานที่เป็นทางการมาก ๆ ถ้าใช้ในการทำงานทั่ว ๆ ไป คุณอาจจะถูกมองว่าเยอะเกินไปแน่นอน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3328136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เลือกสูทอย่างไรให้พอดีตัว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3. ผู้ชายตัวเล็ก</a:t>
            </a:r>
          </a:p>
        </p:txBody>
      </p:sp>
      <p:pic>
        <p:nvPicPr>
          <p:cNvPr id="21506" name="Picture 2" descr="https://www.gqthailand.com/uploads/r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2868"/>
            <a:ext cx="6624736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6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3.ผู้ชายตัวเล็ก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หลีกเลี่ยงผ้าที่มีลวดลาย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/>
              <a:t>     สำหรับสุภาพบุรุษที่มีปัญหาเรื่องความสูงไม่ควรเลือกเสื้อผ้าที่มีลวดลายหรือ ลายพิมพ์หนาๆ บนผ้า เพราะจะทำให้ดึงดูดความสนใจไปที่รูปร่างของคุณมากยิ่งขึ้น (ซึ่งไม่ใช่เรื่องดีสำหรับคุณแน่) โดยควรเลือกสวมใส่เสื้อผ้าในแบบเรียบ ๆ เพื่อลดความสนใจไปที่รูปร่างของคุณ</a:t>
            </a:r>
          </a:p>
        </p:txBody>
      </p:sp>
    </p:spTree>
    <p:extLst>
      <p:ext uri="{BB962C8B-B14F-4D97-AF65-F5344CB8AC3E}">
        <p14:creationId xmlns:p14="http://schemas.microsoft.com/office/powerpoint/2010/main" val="2934925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3.ผู้ชายตัวเล็ก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ไว้ใจในลายทาง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/>
              <a:t>     สำหรับผู้ชายตัวเล็ก สิ่งที่ยอดเยี่ยมต่อจากรองเท้าที่เสริมส้นก็คือสูท ลายทางนั่นเอง สำหรับลายทางแล้วจะมีแนวโน้มที่ช่วยดึงดูดสายตาให้มองขึ้นตามแนวยาว ซึ่งจะทำให้ร่างกายคุณดูสูงขึ้นมากกว่าที่เป็น</a:t>
            </a:r>
          </a:p>
        </p:txBody>
      </p:sp>
    </p:spTree>
    <p:extLst>
      <p:ext uri="{BB962C8B-B14F-4D97-AF65-F5344CB8AC3E}">
        <p14:creationId xmlns:p14="http://schemas.microsoft.com/office/powerpoint/2010/main" val="1803664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3.ผู้ชายตัวเล็ก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เลือกสูทแบบกระดุมเดียว (ให้สูงสุดแค่สองเม็ด)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/>
              <a:t>     หากคุณเป็นผู้ชายตัวเล็ก ให้เลือกสวมใส่สูทที่มีเพียงหนึ่งหรือสองกระดุมเท่านั้นโดยขึ้นอยู่ที่ว่าคุณอยากจะได้ลุคแบบไหน โดยสูทกระดุมเดียวจะดูทันสมัยมากกว่า แต่ในขณะที่สูทสองกระดุมจะช่วยทำให้คุณได้ลุคแบบดั้งเดิมซึ่งไม่ว่าคุณจะเลือกแบบไหนขอให้จำไว้ว่า กระดุมยิ่งน้อยเท่าไหร่ ก็จะยิ่งทำให้รูปลักษณ์ของคุณดูสมส่วนมากยิ่งขึ้นเท่านั้น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3499514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3.ผู้ชายตัวเล็ก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เลือกสูทแบบ </a:t>
            </a:r>
            <a:r>
              <a:rPr lang="en-US" b="1" dirty="0"/>
              <a:t>Double Vent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en-US" dirty="0"/>
              <a:t>     </a:t>
            </a:r>
            <a:r>
              <a:rPr lang="th-TH" dirty="0"/>
              <a:t>สูทแบบ </a:t>
            </a:r>
            <a:r>
              <a:rPr lang="en-US" dirty="0"/>
              <a:t>Double Vent </a:t>
            </a:r>
            <a:r>
              <a:rPr lang="th-TH" dirty="0"/>
              <a:t>สร้างมาเพื่อคุณโดยเฉพาะ เพราะรอยผ่าคู่ด้านหลังจะช่วยเน้นรูปร่างของคุณ โดยจะช่วยให้คุณดูมีเสน่ห์ชวนมอง อีกทั้งคุณดูมีมิติและทำให้คุณดูสูงมากยิ่งขึ้น โดยสูทแบบ </a:t>
            </a:r>
            <a:r>
              <a:rPr lang="en-US" dirty="0"/>
              <a:t>Double Vent </a:t>
            </a:r>
            <a:r>
              <a:rPr lang="th-TH" dirty="0"/>
              <a:t>ไม่เพียงแต่จะเหมาะกับคนตัวเล็กเท่านั้น แต่ยังเป็นตัวเลือกที่ดีที่จะทำให้คุณดูทันสมัยขึ้นอีกด้วย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3499514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3. ผู้ชายตัวเล็ก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เลือกซื้อกางเกงเอวต่ำ</a:t>
            </a:r>
          </a:p>
          <a:p>
            <a:pPr marL="0" indent="0" algn="thaiDist">
              <a:lnSpc>
                <a:spcPct val="170000"/>
              </a:lnSpc>
              <a:buNone/>
            </a:pPr>
            <a:r>
              <a:rPr lang="th-TH" dirty="0"/>
              <a:t>     ในการที่เราจะเลือกกางเกงนั้นคุณควรมองหากางเกงเอวต่ำซึ่งเป็นกางเกงที่มีระยะตั้งแต่เอวถึงส่วนเป้ากางเกงที่พอดีกับคุณ เพราะจะช่วยทำให้ดูตัวสูงมากยิ่งขึ้น และจะช่วยพรางตาให้เหมือนว่าสัดส่วนของร่างกายดูยาวขึ้น ซึ่งจริง ๆ แล้วยิ่งกางเกงเอวต่ำของเรายาวเท่าไหร่ เราก็จะยิ่งดูตัวสูงมากขึ้นเท่านั้น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881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อย่าลืมใส่ใจเสื้อเชิ้ตด้านใน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th-TH" dirty="0"/>
              <a:t>อย่างที่กล่าวไปตอนต้นว่าเรื่องของความยาวของแขนเสื้อสูทก็สำคัญ กระดุมบริเวณข้อมือเสื้อเชิ้ตด้านในควรโผล่พ้นเสื้อสูทออกมาอย่างน้อยครึ่งนิ้ว และเพื่อเพิ่มความเท่หนุ่ม ๆ ยังสามารถเลือกกระดุมข้อมือในแบบที่ชอบมาแมทช์กับเสื้อผ้าชิ้นอื่น ๆ  ได้อีกด้วย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4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posttoday.com/media/content/2019/05/20/11F51A772EAF446694790CD60FC343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4"/>
          <a:stretch/>
        </p:blipFill>
        <p:spPr bwMode="auto">
          <a:xfrm>
            <a:off x="0" y="-10264"/>
            <a:ext cx="9144000" cy="6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0264"/>
            <a:ext cx="9144000" cy="6868264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>
              <a:alpha val="74118"/>
            </a:srgbClr>
          </a:solidFill>
        </p:spPr>
        <p:txBody>
          <a:bodyPr/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"การเลือกเนื้อผ้า"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D60093"/>
                </a:solidFill>
              </a:rPr>
              <a:t>ผ้าวูล สุดยอดของผ้าที่ใช้ตัดชุดสูทแบรนด์ดังระดับโลก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0070C0"/>
                </a:solidFill>
              </a:rPr>
              <a:t>เพิ่มลุคให้ผู้สวมใส่ดูภูมิฐาน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D60093"/>
                </a:solidFill>
              </a:rPr>
              <a:t>เนื้อผ้ามีลักษณะพิเศษ ละเอียดเนียนนุ่ม เงางาม ทำให้ใส่สบาย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0070C0"/>
                </a:solidFill>
              </a:rPr>
              <a:t>มีส่วนผสมของขนสัตว์เป็นส่วนประกอบหลัก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h-TH" b="1" dirty="0">
                <a:solidFill>
                  <a:srgbClr val="D60093"/>
                </a:solidFill>
              </a:rPr>
              <a:t>ผ้ามีสปริงอยู่ทรง เวลาสวมใส่ไม่ห่อตัวแถมทนทานดีมาก</a:t>
            </a:r>
            <a:endParaRPr lang="en-US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67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โดย “ผ้าวูล” แบ่งเป็น 2 ประเภท ได้แก่</a:t>
            </a:r>
          </a:p>
          <a:p>
            <a:pPr algn="thaiDist" fontAlgn="base">
              <a:lnSpc>
                <a:spcPct val="150000"/>
              </a:lnSpc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ผ้าวูลแท้ (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PURE WOOL)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 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เนื้อผ้านุ่มละเอียดมาก มีน้ำหนักทิ้งตัวเป็นทรง เหมาะกับสถาพอากาศเย็น ๆ อย่างต่างประเทศ</a:t>
            </a:r>
          </a:p>
          <a:p>
            <a:pPr algn="thaiDist" fontAlgn="base">
              <a:lnSpc>
                <a:spcPct val="150000"/>
              </a:lnSpc>
            </a:pPr>
            <a:r>
              <a:rPr lang="th-TH" b="1" dirty="0">
                <a:latin typeface="CordiaUPC" pitchFamily="34" charset="-34"/>
                <a:cs typeface="CordiaUPC" pitchFamily="34" charset="-34"/>
              </a:rPr>
              <a:t>ผ้าวูลผสม (</a:t>
            </a:r>
            <a:r>
              <a:rPr lang="en-US" b="1" dirty="0">
                <a:latin typeface="CordiaUPC" pitchFamily="34" charset="-34"/>
                <a:cs typeface="CordiaUPC" pitchFamily="34" charset="-34"/>
              </a:rPr>
              <a:t>BLENDED WOOL)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 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ความนุ่มละเอียดของเนื้อผ้าขึ้นอยู่กับเนื้อวูลที่ผสม ยิ่งมีเนื้อวูลผสมอยู่มาก เนื้อผ้าจะยิ่งนุ่มละเอียดมาก มีน้ำหนักเบา ใส่สบาย เหมาะกับสภาพอากาศร้อน ๆ ในเมืองไทย</a:t>
            </a:r>
            <a:endParaRPr lang="en-US" dirty="0"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2775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 </a:t>
            </a:r>
            <a:r>
              <a:rPr lang="th-TH" b="1" dirty="0"/>
              <a:t>"การเลือกสี"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thaiDist" fontAlgn="base">
              <a:lnSpc>
                <a:spcPct val="160000"/>
              </a:lnSpc>
            </a:pPr>
            <a:r>
              <a:rPr lang="th-TH" b="1" dirty="0"/>
              <a:t>สีน้ำเงิน</a:t>
            </a:r>
            <a:r>
              <a:rPr lang="th-TH" dirty="0"/>
              <a:t> นิยมมากที่สุดในการออกงานสังคมหรือธุรกิจ แสดงถึงอำนาจ แต่ทำให้ผู้สวมใส่ดูเป็นมิตรและเข้าถึงได้</a:t>
            </a:r>
          </a:p>
          <a:p>
            <a:pPr algn="thaiDist" fontAlgn="base">
              <a:lnSpc>
                <a:spcPct val="160000"/>
              </a:lnSpc>
            </a:pPr>
            <a:r>
              <a:rPr lang="th-TH" b="1" dirty="0"/>
              <a:t>สีดำ</a:t>
            </a:r>
            <a:r>
              <a:rPr lang="th-TH" dirty="0"/>
              <a:t> คลาสสิกอมตะตลอดกาล นำเทรนด์ทุกยุค ที่ทุกคนต้องมีติดตู้เสื้อผ้ากันไว้สักตัว พร้อมจะมอบลุคเท่ ๆ ในวันทำงานให้สมบูรณ์แบบที่สุดแบบ ใส่แล้วดูกระฉับกระเฉง เหมาะสำหรับไปประชุมหรือไปพบปะลูกค้า</a:t>
            </a:r>
          </a:p>
          <a:p>
            <a:pPr algn="thaiDist" fontAlgn="base">
              <a:lnSpc>
                <a:spcPct val="160000"/>
              </a:lnSpc>
            </a:pPr>
            <a:r>
              <a:rPr lang="th-TH" b="1" dirty="0"/>
              <a:t>สีเทาเข้ม</a:t>
            </a:r>
            <a:r>
              <a:rPr lang="th-TH" dirty="0"/>
              <a:t> สีหรูดูซอฟท์ ใส่ออกงานทางการหรือเดินทางไปพบปะผู้ใหญ่ในต่างแดนก็ดูแกรนด์ไม่ใช่น้อย</a:t>
            </a:r>
          </a:p>
          <a:p>
            <a:pPr algn="thaiDist" fontAlgn="base">
              <a:lnSpc>
                <a:spcPct val="160000"/>
              </a:lnSpc>
            </a:pPr>
            <a:r>
              <a:rPr lang="th-TH" b="1" dirty="0"/>
              <a:t>สีพาสเทล </a:t>
            </a:r>
            <a:r>
              <a:rPr lang="th-TH" dirty="0"/>
              <a:t>สำหรับสีโทนกลาง ๆ ก็เหมาะไปงานเลี้ยงสังสรรเบา ๆ ส่วนงานมงคลอย่างงานแต่งงาน ควรเพิ่มเลเยอร์ให้การแต่งตัวเฟี๊ยซขึ้นด้วยใช้โทนสีสดใสจากผ้าเช็ดหน้า กระเป๋า รองเท้า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26976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เลือกประเภทสูท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81128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th-TH" b="1" dirty="0"/>
              <a:t>สูทกระดุมสองเม็ดแถวเดียว จะโชว์เสื้อข้างในมากกว่าแบบอื่นๆ เลยทำให้เหมาะกับคนรูปร่างท้วม ส่วนสูงระดับมาตรฐานหรือน้อยกว่า และบางทีก็มีแบบเม็ดเดียวด้วย เพราะหลายคนแม้จะมีสองกระดุม ก็ติดแค่กระดุมเดียว เลยทำให้มีสูทแบบกระดุมเดียว</a:t>
            </a:r>
            <a:endParaRPr lang="en-US" b="1" dirty="0"/>
          </a:p>
        </p:txBody>
      </p:sp>
      <p:pic>
        <p:nvPicPr>
          <p:cNvPr id="1026" name="Picture 2" descr="https://s-media-cache-ak0.pinimg.com/564x/bf/8e/b4/bf8eb4a93c8b4bf852559d287e53eb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37" y="0"/>
            <a:ext cx="3875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13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การเลือกสูทสำหรับผู้หญิงให้เหมาะกับรูปร่าง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thaiDist">
              <a:lnSpc>
                <a:spcPct val="170000"/>
              </a:lnSpc>
              <a:buNone/>
            </a:pPr>
            <a:r>
              <a:rPr lang="th-TH" dirty="0"/>
              <a:t>     </a:t>
            </a:r>
            <a:r>
              <a:rPr lang="th-TH" b="1" dirty="0"/>
              <a:t>สาวทรงตรง </a:t>
            </a:r>
            <a:r>
              <a:rPr lang="th-TH" dirty="0"/>
              <a:t>คือรูปร่างจะตรง ๆ ไม่มีส่วนเว้า ส่วนโค้งมากนัก ควรสวมสูททรงตรงหลวม ใช้เนื้อผ้าแน่น ค่อนข้างแข็ง ลายเสื้อผ้าควรเป็นแบบยาวลงมา กางเกงที่ใส่ ไม่ควรใส่ขาบาน เพราะจะทำให้รูปร่างคุณดูตรงมากยิ่งขึ้น</a:t>
            </a:r>
            <a:br>
              <a:rPr lang="th-TH" dirty="0"/>
            </a:br>
            <a:r>
              <a:rPr lang="th-TH" dirty="0"/>
              <a:t>     </a:t>
            </a:r>
            <a:r>
              <a:rPr lang="th-TH" b="1" dirty="0"/>
              <a:t>สาวทรงโค้ง </a:t>
            </a:r>
            <a:r>
              <a:rPr lang="th-TH" dirty="0"/>
              <a:t>มีเอวคอดอย่างเห็นได้ชัด มีสะโพก ไหล่เล็ก รูปร่างมีความเป็นผู้หญิงมาก ๆ สาวทรงนี้ควรสวมสูทแบบเข้ารูป เลือกผ้าที่เบาและบางกว่าแบบแรก ดีไซน์ของผ้าควรมีความพริ้วไหวเข้ากับสรีระของร่างกาย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95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การเลือกสูทสำหรับผู้หญิงให้เหมาะกับรูปร่าง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thaiDist">
              <a:lnSpc>
                <a:spcPct val="170000"/>
              </a:lnSpc>
              <a:buNone/>
            </a:pPr>
            <a:r>
              <a:rPr lang="th-TH" dirty="0"/>
              <a:t>     </a:t>
            </a:r>
            <a:r>
              <a:rPr lang="th-TH" b="1" dirty="0"/>
              <a:t>สาวทรงตรงผสมโค้ง </a:t>
            </a:r>
            <a:r>
              <a:rPr lang="th-TH" dirty="0"/>
              <a:t>ช่วงบนจะดูตรงและกว้าง แต่มีหน้าอก มีสะโพก เป็นรูปร่างที่ผสมกันระหว่างทรงตรงและทรงโค้ง ควรใส่สูททรงหลวม ที่ไม่เข้ารูปมากนัก ใช้เนื้อผ้าที่พลิ้วไหวทิ้งตัวได้</a:t>
            </a:r>
            <a:br>
              <a:rPr lang="th-TH" dirty="0"/>
            </a:br>
            <a:r>
              <a:rPr lang="th-TH" dirty="0"/>
              <a:t>     </a:t>
            </a:r>
            <a:r>
              <a:rPr lang="th-TH" b="1" dirty="0"/>
              <a:t>สาวเอวสั้น </a:t>
            </a:r>
            <a:r>
              <a:rPr lang="th-TH" dirty="0"/>
              <a:t>วิธีดูว่าเอวเราสั้นหรือยาว ให้คุณส่องกระจกดู ยืนขาตรง ปล่อยแขนไว้ข้างลำตัว จากนั้นให้คุณงอข้อศอกขึ้นให้ตั้งฉาก 90 องศา แล้วสังเกตดูว่าข้อศอกคุณอยู่เหนือเอวไหม ถ้าข้อศอกอยู่เหนือเอวแสดงว่าคุณเอวยาว ถ้าข้อศอกอยู่ใต้เอว แสดงว่าคุณเอวสั้น หากคุณเป็นคนเอวสั้น ควรหาสูทตัวยาว ๆ แล้วเลือกผ้าลายทางตรง  เพื่อให้ช่วงลำตัวดูสมดุลย์ขึ้น และเลือกกางเกงทรงขาเล็กแคบหรือกระโปรงสั้น ๆ จะเข้ากันมาก แดงกำ ๆ ก็ได้  สูทสามสีนี้ควรมีติดบ้านไว้เป็นอย่างยิ่ง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55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การเลือกสูทสำหรับผู้หญิงให้เหมาะกับรูปร่าง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h-TH" dirty="0"/>
              <a:t>     </a:t>
            </a:r>
            <a:r>
              <a:rPr lang="th-TH" b="1" dirty="0"/>
              <a:t>สาวเอวยาว </a:t>
            </a:r>
            <a:r>
              <a:rPr lang="th-TH" dirty="0"/>
              <a:t>เหมาะกับสูทตัวสั้น ควบคู่กับชิ้นล่างที่เป็นลายทางแนวตั้ง ขอบเอวเลือกขอบใหญ่หน่อย หรือเป็นพวกเอวสูงก็เหมาะ</a:t>
            </a:r>
            <a:br>
              <a:rPr lang="th-TH" dirty="0"/>
            </a:br>
            <a:r>
              <a:rPr lang="th-TH" dirty="0"/>
              <a:t>     </a:t>
            </a:r>
            <a:r>
              <a:rPr lang="th-TH" b="1" dirty="0"/>
              <a:t>สาวช่วงบนเล็ก ช่วงล่างใหญ่ </a:t>
            </a:r>
            <a:r>
              <a:rPr lang="th-TH" dirty="0"/>
              <a:t>อาจใช้สูทช่วยให้เบี่ยงเบนความสนใจมาไว้ช่วงบนได้ โดยเลือกสูทมีลวดลาย เช่นผ้าลายทางลง หรือใช้เครื่องประดับช่วย การสวมสูทตัวสั้น หรือเข้ารูปนิด ๆ ก็พอช่วยได้เหมือนกัน</a:t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94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การเลือกสูทสำหรับผู้หญิงให้เหมาะกับรูปร่าง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h-TH" dirty="0"/>
              <a:t>     </a:t>
            </a:r>
            <a:r>
              <a:rPr lang="th-TH" b="1" dirty="0"/>
              <a:t>สาวช่วงบนใหญ่ ช่วงล่างเล็ก </a:t>
            </a:r>
            <a:r>
              <a:rPr lang="th-TH" dirty="0"/>
              <a:t>สูทควรเลือกหลวม ๆ นิดนึง ไม่ควรใส่ตัวเล็กไป จุดสำคัญควรโชว์เรียวขาที่สวยงามเพื่อเบี่ยงเบนสายตา โดยการสวมกางเกงขาแคบ ให้เข้ากับเรียวขา เท่านี้ คุณก็สามสารถดูดีได้</a:t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42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การเลือกสีสูทสำหรับผู้หญิง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h-TH" dirty="0"/>
              <a:t>     </a:t>
            </a:r>
            <a:r>
              <a:rPr lang="th-TH" b="1" dirty="0"/>
              <a:t>สูทสีเบจ </a:t>
            </a:r>
            <a:r>
              <a:rPr lang="th-TH" dirty="0"/>
              <a:t>เหมาะกับสาวที่มีรูปร่างสูงโปร่ง ซึ่งสามารถสวมชุดนี้ได้อย่างลงตัว</a:t>
            </a:r>
            <a:br>
              <a:rPr lang="th-TH" dirty="0"/>
            </a:br>
            <a:r>
              <a:rPr lang="th-TH" dirty="0"/>
              <a:t>    </a:t>
            </a:r>
            <a:r>
              <a:rPr lang="th-TH" b="1" dirty="0"/>
              <a:t> สูทสีดำ</a:t>
            </a:r>
            <a:r>
              <a:rPr lang="th-TH" dirty="0"/>
              <a:t> หากคุณแต่งสูทสีดำ กระโปรงสีดำ เสื้อยืดตัวในสีดำ ลองหาผ้าพันคอสีดำผสมแดงเข้ามาด้วย จะทำให้ชุดสีดำคุณดูน่าสนใจมากขึ้น ไม่ควรใส่ผ้าพันคอถ้าเสื้อข้างในเป็นเสื้อเชิ้ตเพราะมันจะดูเกะกะ จริงๆแล้วสูทสีดำสามารถเข้ากับเสื้อตัวในได้หลากสี หากอยากได้มาดสาวมั่น เท่ห์ๆ ลองหาเสื้อตัวในสีเทา เครื่องประดับเงิน จะช่วยเสริมภาพลักษณ์ให้เราได้</a:t>
            </a:r>
            <a:br>
              <a:rPr lang="th-TH" dirty="0"/>
            </a:br>
            <a:r>
              <a:rPr lang="th-TH" dirty="0"/>
              <a:t>    </a:t>
            </a:r>
            <a:r>
              <a:rPr lang="th-TH" b="1" dirty="0"/>
              <a:t>สูทสีเทา </a:t>
            </a:r>
            <a:r>
              <a:rPr lang="th-TH" dirty="0"/>
              <a:t>สูทสีเทานี้ สามารถจับคู่ได้กับสีต่าง ๆ เช่นเดียวกัน ทั้งเชิ้ตขาว  เชิ้ตดำ  เชิ้ตสีพาสเทล  ชมพูเหยาะขาว  สีม่วงลาเวนเดอร์ หรือจะสวมกับเสื้อแดงกำ ๆ ก็ได้  สูทสามสีนี้ควรมีติดบ้านไว้เป็นอย่างยิ่ง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94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" y="404664"/>
            <a:ext cx="9135350" cy="60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529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s://i1.wp.com/www.central.co.th/e-shopping/wp-content/uploads/2016/11/%E0%B8%AA%E0%B8%B9%E0%B8%97%E0%B8%9C%E0%B8%B9%E0%B9%89%E0%B8%AB%E0%B8%8D%E0%B8%B4%E0%B8%87%E0%B9%81%E0%B8%82%E0%B8%99%E0%B8%A2%E0%B8%B2%E0%B8%A7.jpg?resize=700%2C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0"/>
            <a:ext cx="8028384" cy="6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29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cdn.primonly.com/wp-content/uploads/2018/10/44128986_1985013828221947_1468082219057676288_n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240"/>
            <a:ext cx="6840759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612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s://cdn.primonly.com/wp-content/uploads/2018/11/content_cover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82386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43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thaiDist">
              <a:lnSpc>
                <a:spcPct val="160000"/>
              </a:lnSpc>
              <a:buNone/>
            </a:pPr>
            <a:r>
              <a:rPr lang="th-TH" dirty="0"/>
              <a:t>การแต่งกายไปสัมภาษณ์งานถือว่าสำคัญระดับหนึ่ง เพราะเป็นการพบปะกันครั้งแรก ระหว่างผู้สมัครงานและบริษัท ทั้งนี้ควรแต่งกายให้สุภาพ เรียบร้อย และเหมาะสมกับบริษัทและตำแหน่งงานหากผู้สมัครงานไม่อยากพลาดงานดี ๆ ไป ควรจะให้ความสำคัญกับการแต่งกายด้วย แนะนำการแต่งกาย และชุดทำงานที่เหมาะสมในการสัมภาษณ์งาน เพื่อให้ผู้สมัครงานได้เป็นแนวทาง และเตรียมตัวให้พร้อมก่อนการสัมภาษณ์ ซึ่งสามารถแบ่งตามลักษณะบริษัท หลายคนคงหาชุดสูท ชุดเดรส หรือเสื้อเชิ้ต เพื่อนำไปแมตท์กับเสื้อผ้าที่เรามี เพื่อไปสัมภาษณ์งานกันอยู่ที่เลือกใส่จำเป็นต้องทันสมัย และดูแอคทีฟมากขึ้น มาดูชุดทำงานที่ควรใส่กันดีกว่า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-media-cache-ak0.pinimg.com/564x/80/9f/5a/809f5a604517bee4dea9f6da2642e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599692" cy="68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803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บริษัทไทย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0" indent="0" algn="thaiDist">
              <a:lnSpc>
                <a:spcPct val="160000"/>
              </a:lnSpc>
              <a:buNone/>
            </a:pPr>
            <a:r>
              <a:rPr lang="th-TH" dirty="0"/>
              <a:t>ผู้สมัครงานอาจคิดว่าการสัมภาษณ์งานบริษัทไทยคงจะไม่เข้มงวดด้านการแต่งกายมาก อยากให้เปลี่ยนความคิดนี้ใหม่ เพราะไม่ว่าจะที่ใดหรือบริษัทใดต่างก็ต้องมองภาพลักษณ์ของบุคคลเป็นอันดับแรกเลย จากผลสำรวจที่ การแต่งกายเป็นหนึ่งในความประทับใจแรกพบของผู้พบเจอ นั่นหมายความว่า ถ้าการแต่งกายไม่ดี ส่งผลให้บุคลิกดูไม่สง่าผ่าเผย ขอให้คิดไว้เลยว่าเราอาจไม่ผ่านหรือไม่ได้รับคะแนนความประทับใจนั้นจากผู้สัมภาษณ์งาน หากเป็นผู้หญิงผมยาว ควรจัดทรงให้เรียบร้อย ให้ดูไม่ยุ่งเหยิง หรือถ้าสามารถรวบผมได้จะยิ่งดี การแต่งหน้าควรแต่งหน้าให้ดูเป็นธรรมชาติ ดูไม่เยอะจนเกินควร เสื้อผ้า-ชุด บริษัทไทยไม่เคร่งครัดว่าผู้สมัครงานต้องแต่งตัวอย่างไร แต่ขอให้ชุดนั้น ๆ ดูสุภาพเรียบร้อยและสีควรเป็นสีสุภาพ เช่น สีดำ สีเทา สีกรมท่า สีขาว สีเบจ รองเท้าควรเป็นรองเท้าหุ้มส้นสีสุภาพ และส้นไม่ควรสูงจนเกินไป</a:t>
            </a:r>
          </a:p>
        </p:txBody>
      </p:sp>
    </p:spTree>
    <p:extLst>
      <p:ext uri="{BB962C8B-B14F-4D97-AF65-F5344CB8AC3E}">
        <p14:creationId xmlns:p14="http://schemas.microsoft.com/office/powerpoint/2010/main" val="30009813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ชุดสูททำงานผู้หญิงสีเทาปกป้านแต่งกระดุมห่วงพร้อมกางเก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" y="1556793"/>
            <a:ext cx="2983189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ชุดสูททำงานผู้หญิงสีดำปกป้านแต่งกระดุมห่วงพร้อมกางเก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3"/>
            <a:ext cx="2983189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ชุดสูททำงานผู้หญิงสีขาวปกป้านแต่งกระดุมห่วงพร้อมกางเก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93" y="1556792"/>
            <a:ext cx="2985603" cy="41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848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บริษัทญี่ปุ่น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79296" cy="5760640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170000"/>
              </a:lnSpc>
              <a:buNone/>
            </a:pPr>
            <a:r>
              <a:rPr lang="th-TH" sz="2400" dirty="0"/>
              <a:t>ต้องบอกเลยว่าตามวัฒนธรรมการสัมภาษณ์งานกับบริษัทญี่ปุ่นนั้น มีเกณฑ์และความคาดหวังในการแต่งกายของผู้สมัครงานสูงมาก ทั้งนี้ผู้สมัครงานควรให้ความสำคัญในการแต่งกายไปสัมภาษณ์งาน เพื่อเป็นที่ประทับใจตั้งแต่แรกพบของผู้สัมภาษณ์ เรามาดูกันว่าคำแนะนำของด้านการแต่งกายมีอะไรบ้าง ทรงผม หากเป็นผู้หญิงผมยาว ควรจะมัดผมให้เรียบร้อย ถ้าหากคุณผุ้หญิงคิดว่าถ้าปล่อยผมแล้วจะทำให้ดูมั่นใจในการสัมภาษณ์มากขึ้น ก็ควรจะจัดแต่งทรงผมให้เรียบร้อย ไม่ปกปิดใบหน้า หรือปล่อยให้ยาวดูรุงรังจนเกินไป การแต่งหน้า ควรแต่งหน้าให้ดูเป็นธรรมชาติ สีโทนอ่อน ปัดแก้มนิด ๆ ปัดขนตาหน่อย ๆ และลิปสติกควรเป็นสีอ่อน ไม่ฉูดฉาด เสื้อที่ใส่ควรจะเป็นสีพื้น ๆ เรียบ ๆ ไม่บางและไม่รัดรูปจนเห็นสัดส่วนชุดสูท ควรจะเป็นสีเข้มหรือเข้ากับกางเกงกระโปรง แต่ส่วนใหญ่แล้วควรจะใส่สีดำ น้ำเงินเข้ม เป็นต้น รองเท้า ควรจะเป็นสีดำหุ้มส้น และมีส้นรองเท้าที่สูงไม่เกิน 3-5 ซม.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3104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ชุดสูททำงานผู้หญิงสีดำไม่มีปกสองกระดุมพร้อมกางเก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3076578" cy="43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ชุดสูททำงานสีดำลายทางพร้อมกางเก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76" y="1484784"/>
            <a:ext cx="3076578" cy="43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ชุดสูททำงานสีน้ำเงินเข้มแต่งระบายพร้อมกางเก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20" y="1484784"/>
            <a:ext cx="3076578" cy="43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415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บริษัทอินเตอร์เนชั่นแนล (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International Company)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61248"/>
          </a:xfrm>
        </p:spPr>
        <p:txBody>
          <a:bodyPr>
            <a:normAutofit fontScale="85000" lnSpcReduction="10000"/>
          </a:bodyPr>
          <a:lstStyle/>
          <a:p>
            <a:pPr marL="0" indent="0" algn="thaiDist">
              <a:lnSpc>
                <a:spcPct val="160000"/>
              </a:lnSpc>
              <a:buNone/>
            </a:pPr>
            <a:r>
              <a:rPr lang="th-TH" dirty="0"/>
              <a:t>โดยทั่วไปการแต่งกายของบริษัทอินเตอร์ ฯ จะเน้นที่ความเรียบง่ายและดูสะอาดสะอ้าน ตั้งแต่ผมจรดปลายเท้า อย่างเช่นทรงผมก็ควรเซ็ทผม หรือเก็บผมไม่ให้ปกปิดหน้าตา สามารถฉีดน้ำหอมที่ข้อมือเป็นกลิ่นกลาง ๆ และฉีดเพียงเล็กน้อย ที่สำคัญควรเน้นการใส่สูทไปสัมภาษณ์งาน แนะนำว่าควรใส่เป็นชุดกระโปรงที่มีความยาวประมาณเข่านะคะ ในระดับนี้จะถือว่าไม่สั้นและไม่ยาวจนเกินไป ทำให้ดูคล่องแคล่ว สามารถทำงานได้สะดวก และรองเท้าที่สวมใส่ควรเป็นส้นสูงที่หุ้มส้น ส่วนความสูงนั้น ก็ขึ้นอยู่กับแต่ละคน แต่แนะนำว่าไม่ควรสูงจนเกินไป เพราะจะทำให้เดินไม่สะดวก แต่หลังจากทำงานแล้ว การแต่งตัวจะค่อนข้างสบาย ๆ บางบริษัทก็อนุญาตให้ใส่กางเกงยีนส์กับรองเท้าผ้าใบไปทำงานกันได้เลยทีเดียว มาดูตัวอย่างชุดสัมภาษณ์งานตามภาพด้านล่างได้เลยค่ะ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5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ชุดสูทเบลเซอร์ผู้หญิงสีขาวแต่งกระดุมสีทองพร้อมกางเก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" y="1531480"/>
            <a:ext cx="3001267" cy="42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ชุดสูททำงานผู้หญิงสีเบจแต่งกระดุมสองเม็ดพร้อมกระโปร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31480"/>
            <a:ext cx="3001268" cy="42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เสื้อสูททำงานผู้หญิงสีน้ำเงินปกป้านแต่งขอ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36" y="1531480"/>
            <a:ext cx="3001268" cy="42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เลือกประเภทสูท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th-TH" b="1" dirty="0"/>
              <a:t>สูทกระดุมสามเม็ดแถวเดียว ส่วนมากให้กลัดแค่สองเม็ดบน เหมาะกับคนรูปร่างสันทัด ตอนนี้ไม่ค่อยมีคนนิยมใส่เท่าไรแล้ว</a:t>
            </a:r>
            <a:endParaRPr lang="en-US" b="1" dirty="0"/>
          </a:p>
        </p:txBody>
      </p:sp>
      <p:pic>
        <p:nvPicPr>
          <p:cNvPr id="3074" name="Picture 2" descr="https://s-media-cache-ak0.pinimg.com/564x/1f/7c/89/1f7c897a5f3e26b8228238b14e8b11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6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เลือกประเภทสูท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สูทกระดุมสองแถว เหมาะกับคนผอมมาก เพราะจะทำให้ตัวดูใหญ่ขึ้นโดยเฉพาะตอนที่ติดกระดุมครบทั้งสองแถว</a:t>
            </a:r>
            <a:endParaRPr lang="en-US" dirty="0"/>
          </a:p>
        </p:txBody>
      </p:sp>
      <p:pic>
        <p:nvPicPr>
          <p:cNvPr id="4098" name="Picture 2" descr="https://s-media-cache-ak0.pinimg.com/564x/b1/ca/cf/b1cacf0e9071b8813bcd5bca22a8a9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24" y="0"/>
            <a:ext cx="459568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4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4331</Words>
  <Application>Microsoft Office PowerPoint</Application>
  <PresentationFormat>On-screen Show (4:3)</PresentationFormat>
  <Paragraphs>158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AngsanaUPC</vt:lpstr>
      <vt:lpstr>Arial</vt:lpstr>
      <vt:lpstr>Calibri</vt:lpstr>
      <vt:lpstr>CordiaUPC</vt:lpstr>
      <vt:lpstr>TH Sarabun New</vt:lpstr>
      <vt:lpstr>Wingdings</vt:lpstr>
      <vt:lpstr>Office Theme</vt:lpstr>
      <vt:lpstr>THM4901  การเตรียมฝึกประสบการณ์วิชาชีพในอุตสาหกรรมท่องเที่ยวและบริการ </vt:lpstr>
      <vt:lpstr>สูท</vt:lpstr>
      <vt:lpstr>สูท</vt:lpstr>
      <vt:lpstr>สูท</vt:lpstr>
      <vt:lpstr>ปกเสื้อเชิ้ต</vt:lpstr>
      <vt:lpstr>เลือกประเภทสูท</vt:lpstr>
      <vt:lpstr>PowerPoint Presentation</vt:lpstr>
      <vt:lpstr>เลือกประเภทสูท</vt:lpstr>
      <vt:lpstr>เลือกประเภทสูท</vt:lpstr>
      <vt:lpstr>PowerPoint Presentation</vt:lpstr>
      <vt:lpstr>คนตัวไม่สูง (The short Guy) ในฝั่งอังกฤษใช้สำหรับคนที่สูงน้อยกว่า 168 เซ็นติเมตร </vt:lpstr>
      <vt:lpstr>PowerPoint Presentation</vt:lpstr>
      <vt:lpstr>PowerPoint Presentation</vt:lpstr>
      <vt:lpstr>อย่าลืมปลดกระดุมทุกครั้งก่อนนั่ง</vt:lpstr>
      <vt:lpstr>ข้อแนะนำ</vt:lpstr>
      <vt:lpstr>วัฒนธรรมการติดกระดุมหรือไม่ติดกระดุม?</vt:lpstr>
      <vt:lpstr>เลือกขนาดสูท</vt:lpstr>
      <vt:lpstr>PowerPoint Presentation</vt:lpstr>
      <vt:lpstr>PowerPoint Presentation</vt:lpstr>
      <vt:lpstr>ไม่จำเป็นต้องใส่สูทสีดำตลอดเวลา</vt:lpstr>
      <vt:lpstr>เลือกเสื้อข้างใน</vt:lpstr>
      <vt:lpstr>เลือกเนคไท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เลือกกางเกง</vt:lpstr>
      <vt:lpstr>เลือกเข็มขัด</vt:lpstr>
      <vt:lpstr>PowerPoint Presentation</vt:lpstr>
      <vt:lpstr>Tips การเลือกรองเท้าและถุงเท้า</vt:lpstr>
      <vt:lpstr>PowerPoint Presentation</vt:lpstr>
      <vt:lpstr>PowerPoint Presentation</vt:lpstr>
      <vt:lpstr>PowerPoint Presentation</vt:lpstr>
      <vt:lpstr>PowerPoint Presentation</vt:lpstr>
      <vt:lpstr>รอยผ่าด้านหลังเสื้อสูท</vt:lpstr>
      <vt:lpstr>สูทต้องพอดีกับสัดส่วน</vt:lpstr>
      <vt:lpstr>เลือกสูทอย่างไรให้พอดีตัว</vt:lpstr>
      <vt:lpstr>1. ผู้ชายรูปร่างใหญ่</vt:lpstr>
      <vt:lpstr>1. ผู้ชายรูปร่างใหญ่</vt:lpstr>
      <vt:lpstr>1. ผู้ชายรูปร่างใหญ่</vt:lpstr>
      <vt:lpstr>1. ผู้ชายรูปร่างใหญ่</vt:lpstr>
      <vt:lpstr>1. ผู้ชายรูปร่างใหญ่</vt:lpstr>
      <vt:lpstr>เลือกสูทอย่างไรให้พอดีตัว</vt:lpstr>
      <vt:lpstr>2. ผู้ชายผอมสูง</vt:lpstr>
      <vt:lpstr>2. ผู้ชายผอมสูง</vt:lpstr>
      <vt:lpstr>2. ผู้ชายผอมสูง</vt:lpstr>
      <vt:lpstr>2. ผู้ชายผอมสูง</vt:lpstr>
      <vt:lpstr>2. ผู้ชายผอมสูง</vt:lpstr>
      <vt:lpstr>เลือกสูทอย่างไรให้พอดีตัว</vt:lpstr>
      <vt:lpstr>3.ผู้ชายตัวเล็ก</vt:lpstr>
      <vt:lpstr>3.ผู้ชายตัวเล็ก</vt:lpstr>
      <vt:lpstr>3.ผู้ชายตัวเล็ก</vt:lpstr>
      <vt:lpstr>3.ผู้ชายตัวเล็ก</vt:lpstr>
      <vt:lpstr>3. ผู้ชายตัวเล็ก</vt:lpstr>
      <vt:lpstr>อย่าลืมใส่ใจเสื้อเชิ้ตด้านใน</vt:lpstr>
      <vt:lpstr>"การเลือกเนื้อผ้า"</vt:lpstr>
      <vt:lpstr>PowerPoint Presentation</vt:lpstr>
      <vt:lpstr> "การเลือกสี"</vt:lpstr>
      <vt:lpstr>การเลือกสูทสำหรับผู้หญิงให้เหมาะกับรูปร่าง</vt:lpstr>
      <vt:lpstr>การเลือกสูทสำหรับผู้หญิงให้เหมาะกับรูปร่าง</vt:lpstr>
      <vt:lpstr>การเลือกสูทสำหรับผู้หญิงให้เหมาะกับรูปร่าง</vt:lpstr>
      <vt:lpstr>การเลือกสูทสำหรับผู้หญิงให้เหมาะกับรูปร่าง</vt:lpstr>
      <vt:lpstr>การเลือกสีสูทสำหรับผู้หญิง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บริษัทไทย</vt:lpstr>
      <vt:lpstr>PowerPoint Presentation</vt:lpstr>
      <vt:lpstr>บริษัทญี่ปุ่น</vt:lpstr>
      <vt:lpstr>PowerPoint Presentation</vt:lpstr>
      <vt:lpstr>บริษัทอินเตอร์เนชั่นแนล (International Company)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</dc:creator>
  <cp:lastModifiedBy>Hyper Cat</cp:lastModifiedBy>
  <cp:revision>45</cp:revision>
  <dcterms:created xsi:type="dcterms:W3CDTF">2019-10-18T10:16:40Z</dcterms:created>
  <dcterms:modified xsi:type="dcterms:W3CDTF">2020-09-12T14:29:14Z</dcterms:modified>
</cp:coreProperties>
</file>