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DC822-3D4A-4309-B446-BE386D8C5D8A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</dgm:pt>
    <dgm:pt modelId="{CE3AFB13-00EA-40E2-804A-A2B7A66E560E}">
      <dgm:prSet phldrT="[Text]" custT="1"/>
      <dgm:spPr/>
      <dgm:t>
        <a:bodyPr/>
        <a:lstStyle/>
        <a:p>
          <a:r>
            <a:rPr lang="th-TH" sz="3200" b="1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การวางแผน</a:t>
          </a:r>
          <a:endParaRPr lang="en-US" sz="32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9B346AC-07D2-45A4-81AC-B3A11D3D66D0}" type="parTrans" cxnId="{0D2FC119-4A95-4150-BFE5-246ADE19859C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E05843B-CC4A-4F1F-8AE1-1E56F1DBBA23}" type="sibTrans" cxnId="{0D2FC119-4A95-4150-BFE5-246ADE19859C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24FE79E-3A26-472D-8AB8-50E959C6682D}">
      <dgm:prSet phldrT="[Text]" custT="1"/>
      <dgm:spPr/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การจัดองค์การ</a:t>
          </a:r>
        </a:p>
        <a:p>
          <a:r>
            <a:rPr lang="th-TH" sz="32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การประสาน</a:t>
          </a:r>
        </a:p>
        <a:p>
          <a:r>
            <a:rPr lang="th-TH" sz="32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การจัดหากำลังคน</a:t>
          </a:r>
          <a:endParaRPr lang="en-US" sz="32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179BD15-07E5-49BE-99CD-898B25C8CDB4}" type="parTrans" cxnId="{68282B55-F6AF-46B4-96A9-4F384E17B6E3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4171608C-1D55-455A-97A7-3DEA7C704F44}" type="sibTrans" cxnId="{68282B55-F6AF-46B4-96A9-4F384E17B6E3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7A6F5FCE-6FAD-469D-97FF-0DA7051D30EB}">
      <dgm:prSet phldrT="[Text]" custT="1"/>
      <dgm:spPr/>
      <dgm:t>
        <a:bodyPr/>
        <a:lstStyle/>
        <a:p>
          <a:r>
            <a:rPr lang="th-TH" sz="3200" b="1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การสั่งการ</a:t>
          </a:r>
        </a:p>
        <a:p>
          <a:r>
            <a:rPr lang="th-TH" sz="3200" b="1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การควบคุม</a:t>
          </a:r>
          <a:endParaRPr lang="en-US" sz="32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D45D75DE-F270-4F69-B962-505A076FBEDB}" type="parTrans" cxnId="{18F92063-A027-404E-8AEF-ADC4EC5D8657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EE485BE7-4062-4A97-8A43-DA1BC9E7E8ED}" type="sibTrans" cxnId="{18F92063-A027-404E-8AEF-ADC4EC5D8657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48C819E2-2CEE-4E89-AFC5-989BF213DB3B}">
      <dgm:prSet phldrT="[Text]" custT="1"/>
      <dgm:spPr/>
      <dgm:t>
        <a:bodyPr/>
        <a:lstStyle/>
        <a:p>
          <a:r>
            <a:rPr lang="th-TH" sz="3200" b="1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การประเมินผล</a:t>
          </a:r>
          <a:endParaRPr lang="en-US" sz="32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D88521C-51B2-4D69-9C2D-E22EC390B41C}" type="parTrans" cxnId="{76907587-D90D-4A79-967D-C68B18F299F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2AD4ED9-151C-4278-99C1-DCD0B6CDCB97}" type="sibTrans" cxnId="{76907587-D90D-4A79-967D-C68B18F299F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6709C3F-6517-499D-9EF6-22020AB262DE}" type="pres">
      <dgm:prSet presAssocID="{02FDC822-3D4A-4309-B446-BE386D8C5D8A}" presName="Name0" presStyleCnt="0">
        <dgm:presLayoutVars>
          <dgm:dir/>
          <dgm:resizeHandles val="exact"/>
        </dgm:presLayoutVars>
      </dgm:prSet>
      <dgm:spPr/>
    </dgm:pt>
    <dgm:pt modelId="{DC414CB7-DC61-4859-B339-DC77980B33F7}" type="pres">
      <dgm:prSet presAssocID="{CE3AFB13-00EA-40E2-804A-A2B7A66E560E}" presName="node" presStyleLbl="node1" presStyleIdx="0" presStyleCnt="4">
        <dgm:presLayoutVars>
          <dgm:bulletEnabled val="1"/>
        </dgm:presLayoutVars>
      </dgm:prSet>
      <dgm:spPr/>
    </dgm:pt>
    <dgm:pt modelId="{F0DCBF39-E73A-4F42-A222-719B79730E28}" type="pres">
      <dgm:prSet presAssocID="{2E05843B-CC4A-4F1F-8AE1-1E56F1DBBA23}" presName="sibTrans" presStyleLbl="sibTrans2D1" presStyleIdx="0" presStyleCnt="3"/>
      <dgm:spPr/>
    </dgm:pt>
    <dgm:pt modelId="{887DF4E2-1D1C-41E6-99D6-E4FFAA9A7437}" type="pres">
      <dgm:prSet presAssocID="{2E05843B-CC4A-4F1F-8AE1-1E56F1DBBA23}" presName="connectorText" presStyleLbl="sibTrans2D1" presStyleIdx="0" presStyleCnt="3"/>
      <dgm:spPr/>
    </dgm:pt>
    <dgm:pt modelId="{2C105F77-C234-4C87-A3F7-00AB8981B40E}" type="pres">
      <dgm:prSet presAssocID="{624FE79E-3A26-472D-8AB8-50E959C668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80E71-2C3F-4F51-AA1E-F1142F5B3FA2}" type="pres">
      <dgm:prSet presAssocID="{4171608C-1D55-455A-97A7-3DEA7C704F44}" presName="sibTrans" presStyleLbl="sibTrans2D1" presStyleIdx="1" presStyleCnt="3"/>
      <dgm:spPr/>
    </dgm:pt>
    <dgm:pt modelId="{28534B39-40A0-414B-9DA0-CB69ADAE4C08}" type="pres">
      <dgm:prSet presAssocID="{4171608C-1D55-455A-97A7-3DEA7C704F44}" presName="connectorText" presStyleLbl="sibTrans2D1" presStyleIdx="1" presStyleCnt="3"/>
      <dgm:spPr/>
    </dgm:pt>
    <dgm:pt modelId="{035A8DD3-1A1B-44A1-9353-23780FB20D80}" type="pres">
      <dgm:prSet presAssocID="{7A6F5FCE-6FAD-469D-97FF-0DA7051D3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0D366-5688-48B6-97E6-2AA91F749006}" type="pres">
      <dgm:prSet presAssocID="{EE485BE7-4062-4A97-8A43-DA1BC9E7E8ED}" presName="sibTrans" presStyleLbl="sibTrans2D1" presStyleIdx="2" presStyleCnt="3"/>
      <dgm:spPr/>
    </dgm:pt>
    <dgm:pt modelId="{D2EF08CE-11C1-4348-931C-CB78C8D3C208}" type="pres">
      <dgm:prSet presAssocID="{EE485BE7-4062-4A97-8A43-DA1BC9E7E8ED}" presName="connectorText" presStyleLbl="sibTrans2D1" presStyleIdx="2" presStyleCnt="3"/>
      <dgm:spPr/>
    </dgm:pt>
    <dgm:pt modelId="{BF2F18AE-3FB3-4C79-96B9-E39B91550EAE}" type="pres">
      <dgm:prSet presAssocID="{48C819E2-2CEE-4E89-AFC5-989BF213DB3B}" presName="node" presStyleLbl="node1" presStyleIdx="3" presStyleCnt="4">
        <dgm:presLayoutVars>
          <dgm:bulletEnabled val="1"/>
        </dgm:presLayoutVars>
      </dgm:prSet>
      <dgm:spPr/>
    </dgm:pt>
  </dgm:ptLst>
  <dgm:cxnLst>
    <dgm:cxn modelId="{BAFC3A7E-2656-47DC-8DF0-E5A22559BD47}" type="presOf" srcId="{48C819E2-2CEE-4E89-AFC5-989BF213DB3B}" destId="{BF2F18AE-3FB3-4C79-96B9-E39B91550EAE}" srcOrd="0" destOrd="0" presId="urn:microsoft.com/office/officeart/2005/8/layout/process1"/>
    <dgm:cxn modelId="{EC282EEA-247C-4FD9-A31A-63196DFFAD00}" type="presOf" srcId="{2E05843B-CC4A-4F1F-8AE1-1E56F1DBBA23}" destId="{F0DCBF39-E73A-4F42-A222-719B79730E28}" srcOrd="0" destOrd="0" presId="urn:microsoft.com/office/officeart/2005/8/layout/process1"/>
    <dgm:cxn modelId="{76907587-D90D-4A79-967D-C68B18F299F9}" srcId="{02FDC822-3D4A-4309-B446-BE386D8C5D8A}" destId="{48C819E2-2CEE-4E89-AFC5-989BF213DB3B}" srcOrd="3" destOrd="0" parTransId="{3D88521C-51B2-4D69-9C2D-E22EC390B41C}" sibTransId="{12AD4ED9-151C-4278-99C1-DCD0B6CDCB97}"/>
    <dgm:cxn modelId="{1085BA69-92BE-4F72-A8D5-BD572A566DD1}" type="presOf" srcId="{4171608C-1D55-455A-97A7-3DEA7C704F44}" destId="{28534B39-40A0-414B-9DA0-CB69ADAE4C08}" srcOrd="1" destOrd="0" presId="urn:microsoft.com/office/officeart/2005/8/layout/process1"/>
    <dgm:cxn modelId="{31E5791C-BF88-4438-9016-0FE7B54C0BDA}" type="presOf" srcId="{7A6F5FCE-6FAD-469D-97FF-0DA7051D30EB}" destId="{035A8DD3-1A1B-44A1-9353-23780FB20D80}" srcOrd="0" destOrd="0" presId="urn:microsoft.com/office/officeart/2005/8/layout/process1"/>
    <dgm:cxn modelId="{4CEDD230-3740-4101-99E3-33173D60EBB7}" type="presOf" srcId="{02FDC822-3D4A-4309-B446-BE386D8C5D8A}" destId="{16709C3F-6517-499D-9EF6-22020AB262DE}" srcOrd="0" destOrd="0" presId="urn:microsoft.com/office/officeart/2005/8/layout/process1"/>
    <dgm:cxn modelId="{CBA42974-1EE6-415A-B6E1-030C29EC80FE}" type="presOf" srcId="{EE485BE7-4062-4A97-8A43-DA1BC9E7E8ED}" destId="{D420D366-5688-48B6-97E6-2AA91F749006}" srcOrd="0" destOrd="0" presId="urn:microsoft.com/office/officeart/2005/8/layout/process1"/>
    <dgm:cxn modelId="{68282B55-F6AF-46B4-96A9-4F384E17B6E3}" srcId="{02FDC822-3D4A-4309-B446-BE386D8C5D8A}" destId="{624FE79E-3A26-472D-8AB8-50E959C6682D}" srcOrd="1" destOrd="0" parTransId="{6179BD15-07E5-49BE-99CD-898B25C8CDB4}" sibTransId="{4171608C-1D55-455A-97A7-3DEA7C704F44}"/>
    <dgm:cxn modelId="{93ED2C1F-CC3C-45BA-9357-7027160E4627}" type="presOf" srcId="{EE485BE7-4062-4A97-8A43-DA1BC9E7E8ED}" destId="{D2EF08CE-11C1-4348-931C-CB78C8D3C208}" srcOrd="1" destOrd="0" presId="urn:microsoft.com/office/officeart/2005/8/layout/process1"/>
    <dgm:cxn modelId="{94F9DA57-E9D2-47B5-B1B3-C8FBB1187076}" type="presOf" srcId="{4171608C-1D55-455A-97A7-3DEA7C704F44}" destId="{95880E71-2C3F-4F51-AA1E-F1142F5B3FA2}" srcOrd="0" destOrd="0" presId="urn:microsoft.com/office/officeart/2005/8/layout/process1"/>
    <dgm:cxn modelId="{18F92063-A027-404E-8AEF-ADC4EC5D8657}" srcId="{02FDC822-3D4A-4309-B446-BE386D8C5D8A}" destId="{7A6F5FCE-6FAD-469D-97FF-0DA7051D30EB}" srcOrd="2" destOrd="0" parTransId="{D45D75DE-F270-4F69-B962-505A076FBEDB}" sibTransId="{EE485BE7-4062-4A97-8A43-DA1BC9E7E8ED}"/>
    <dgm:cxn modelId="{0D2FC119-4A95-4150-BFE5-246ADE19859C}" srcId="{02FDC822-3D4A-4309-B446-BE386D8C5D8A}" destId="{CE3AFB13-00EA-40E2-804A-A2B7A66E560E}" srcOrd="0" destOrd="0" parTransId="{29B346AC-07D2-45A4-81AC-B3A11D3D66D0}" sibTransId="{2E05843B-CC4A-4F1F-8AE1-1E56F1DBBA23}"/>
    <dgm:cxn modelId="{6536128A-A3F9-45DB-A30F-E4BB94F09604}" type="presOf" srcId="{2E05843B-CC4A-4F1F-8AE1-1E56F1DBBA23}" destId="{887DF4E2-1D1C-41E6-99D6-E4FFAA9A7437}" srcOrd="1" destOrd="0" presId="urn:microsoft.com/office/officeart/2005/8/layout/process1"/>
    <dgm:cxn modelId="{E22CDE2E-9B9A-4DB8-93AB-365BEA112D9C}" type="presOf" srcId="{CE3AFB13-00EA-40E2-804A-A2B7A66E560E}" destId="{DC414CB7-DC61-4859-B339-DC77980B33F7}" srcOrd="0" destOrd="0" presId="urn:microsoft.com/office/officeart/2005/8/layout/process1"/>
    <dgm:cxn modelId="{305867C1-91BD-44A5-BA54-81946C8F811D}" type="presOf" srcId="{624FE79E-3A26-472D-8AB8-50E959C6682D}" destId="{2C105F77-C234-4C87-A3F7-00AB8981B40E}" srcOrd="0" destOrd="0" presId="urn:microsoft.com/office/officeart/2005/8/layout/process1"/>
    <dgm:cxn modelId="{7D4CA55C-3B8C-43D2-8D72-EA2E7FE0ADED}" type="presParOf" srcId="{16709C3F-6517-499D-9EF6-22020AB262DE}" destId="{DC414CB7-DC61-4859-B339-DC77980B33F7}" srcOrd="0" destOrd="0" presId="urn:microsoft.com/office/officeart/2005/8/layout/process1"/>
    <dgm:cxn modelId="{E7D1FC77-9169-4F76-B4FA-D6898424C6E5}" type="presParOf" srcId="{16709C3F-6517-499D-9EF6-22020AB262DE}" destId="{F0DCBF39-E73A-4F42-A222-719B79730E28}" srcOrd="1" destOrd="0" presId="urn:microsoft.com/office/officeart/2005/8/layout/process1"/>
    <dgm:cxn modelId="{71C69B61-B098-4C27-B313-17A2FACF630B}" type="presParOf" srcId="{F0DCBF39-E73A-4F42-A222-719B79730E28}" destId="{887DF4E2-1D1C-41E6-99D6-E4FFAA9A7437}" srcOrd="0" destOrd="0" presId="urn:microsoft.com/office/officeart/2005/8/layout/process1"/>
    <dgm:cxn modelId="{9F0F1D77-9C2E-4627-AE9C-46440D686FC9}" type="presParOf" srcId="{16709C3F-6517-499D-9EF6-22020AB262DE}" destId="{2C105F77-C234-4C87-A3F7-00AB8981B40E}" srcOrd="2" destOrd="0" presId="urn:microsoft.com/office/officeart/2005/8/layout/process1"/>
    <dgm:cxn modelId="{EC0E974A-32E5-4804-A55D-A92020F5C6B4}" type="presParOf" srcId="{16709C3F-6517-499D-9EF6-22020AB262DE}" destId="{95880E71-2C3F-4F51-AA1E-F1142F5B3FA2}" srcOrd="3" destOrd="0" presId="urn:microsoft.com/office/officeart/2005/8/layout/process1"/>
    <dgm:cxn modelId="{3EE14400-53D7-4F27-98A6-C58F2F8C584B}" type="presParOf" srcId="{95880E71-2C3F-4F51-AA1E-F1142F5B3FA2}" destId="{28534B39-40A0-414B-9DA0-CB69ADAE4C08}" srcOrd="0" destOrd="0" presId="urn:microsoft.com/office/officeart/2005/8/layout/process1"/>
    <dgm:cxn modelId="{AAD785B7-4BF9-4ED9-BEF1-5136AE7BBF14}" type="presParOf" srcId="{16709C3F-6517-499D-9EF6-22020AB262DE}" destId="{035A8DD3-1A1B-44A1-9353-23780FB20D80}" srcOrd="4" destOrd="0" presId="urn:microsoft.com/office/officeart/2005/8/layout/process1"/>
    <dgm:cxn modelId="{1245BFC1-066D-4C91-BBB5-C2F2DC1049DE}" type="presParOf" srcId="{16709C3F-6517-499D-9EF6-22020AB262DE}" destId="{D420D366-5688-48B6-97E6-2AA91F749006}" srcOrd="5" destOrd="0" presId="urn:microsoft.com/office/officeart/2005/8/layout/process1"/>
    <dgm:cxn modelId="{77DD1915-C0D1-4C1E-BBC7-761E58CBD6BE}" type="presParOf" srcId="{D420D366-5688-48B6-97E6-2AA91F749006}" destId="{D2EF08CE-11C1-4348-931C-CB78C8D3C208}" srcOrd="0" destOrd="0" presId="urn:microsoft.com/office/officeart/2005/8/layout/process1"/>
    <dgm:cxn modelId="{2C88998F-FE58-4FB1-AF90-2BC52F8583D1}" type="presParOf" srcId="{16709C3F-6517-499D-9EF6-22020AB262DE}" destId="{BF2F18AE-3FB3-4C79-96B9-E39B91550EA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66637-FE5B-4834-85C5-9585DCBE2E66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911799-DFE4-48DD-8370-A46C1B20FB5A}">
      <dgm:prSet phldrT="[Text]" custT="1"/>
      <dgm:spPr/>
      <dgm:t>
        <a:bodyPr/>
        <a:lstStyle/>
        <a:p>
          <a:r>
            <a:rPr lang="th-TH" sz="2800" smtClean="0">
              <a:solidFill>
                <a:schemeClr val="tx1"/>
              </a:solidFill>
            </a:rPr>
            <a:t>การจัดทำบัญชีรายการพื้นที่ที่ต้องรับผิดชอบ</a:t>
          </a:r>
          <a:endParaRPr lang="en-US" sz="2800" dirty="0">
            <a:solidFill>
              <a:schemeClr val="tx1"/>
            </a:solidFill>
          </a:endParaRPr>
        </a:p>
      </dgm:t>
    </dgm:pt>
    <dgm:pt modelId="{39B41650-9B88-47D1-8CA9-2A37CBE81857}" type="parTrans" cxnId="{2E2AEB6D-D92E-4ED2-9360-DF82C2740E5E}">
      <dgm:prSet/>
      <dgm:spPr/>
      <dgm:t>
        <a:bodyPr/>
        <a:lstStyle/>
        <a:p>
          <a:endParaRPr lang="en-US" sz="2800"/>
        </a:p>
      </dgm:t>
    </dgm:pt>
    <dgm:pt modelId="{EC2FBC05-529F-474B-9366-8B9C16CB8BF7}" type="sibTrans" cxnId="{2E2AEB6D-D92E-4ED2-9360-DF82C2740E5E}">
      <dgm:prSet/>
      <dgm:spPr/>
      <dgm:t>
        <a:bodyPr/>
        <a:lstStyle/>
        <a:p>
          <a:endParaRPr lang="en-US" sz="2800"/>
        </a:p>
      </dgm:t>
    </dgm:pt>
    <dgm:pt modelId="{787CDD74-DEEF-4D32-A13B-4EA776835E5E}">
      <dgm:prSet phldrT="[Text]" custT="1"/>
      <dgm:spPr/>
      <dgm:t>
        <a:bodyPr/>
        <a:lstStyle/>
        <a:p>
          <a:r>
            <a:rPr lang="th-TH" sz="2800" smtClean="0">
              <a:solidFill>
                <a:schemeClr val="tx1"/>
              </a:solidFill>
            </a:rPr>
            <a:t>การจัดทำตารางความถี่ในการทำงาน</a:t>
          </a:r>
          <a:endParaRPr lang="en-US" sz="2800" dirty="0">
            <a:solidFill>
              <a:schemeClr val="tx1"/>
            </a:solidFill>
          </a:endParaRPr>
        </a:p>
      </dgm:t>
    </dgm:pt>
    <dgm:pt modelId="{F1FC4B0E-4413-4E5A-92CC-28680906504B}" type="parTrans" cxnId="{176DDAF4-FD4A-4992-A944-41B913A2ACC8}">
      <dgm:prSet/>
      <dgm:spPr/>
      <dgm:t>
        <a:bodyPr/>
        <a:lstStyle/>
        <a:p>
          <a:endParaRPr lang="en-US" sz="2800"/>
        </a:p>
      </dgm:t>
    </dgm:pt>
    <dgm:pt modelId="{CB382775-2CD1-4029-8E83-8D00AF86C603}" type="sibTrans" cxnId="{176DDAF4-FD4A-4992-A944-41B913A2ACC8}">
      <dgm:prSet/>
      <dgm:spPr/>
      <dgm:t>
        <a:bodyPr/>
        <a:lstStyle/>
        <a:p>
          <a:endParaRPr lang="en-US" sz="2800"/>
        </a:p>
      </dgm:t>
    </dgm:pt>
    <dgm:pt modelId="{73A3FB0B-FEF3-426F-8D97-DF242BAAB3C5}">
      <dgm:prSet phldrT="[Text]" custT="1"/>
      <dgm:spPr/>
      <dgm:t>
        <a:bodyPr/>
        <a:lstStyle/>
        <a:p>
          <a:r>
            <a:rPr lang="th-TH" sz="2800" smtClean="0">
              <a:solidFill>
                <a:schemeClr val="tx1"/>
              </a:solidFill>
            </a:rPr>
            <a:t>การตั้งมาตรฐานการทำงาน</a:t>
          </a:r>
          <a:endParaRPr lang="en-US" sz="2800" dirty="0">
            <a:solidFill>
              <a:schemeClr val="tx1"/>
            </a:solidFill>
          </a:endParaRPr>
        </a:p>
      </dgm:t>
    </dgm:pt>
    <dgm:pt modelId="{CDA43DCC-5741-430D-AE69-307563C7BC26}" type="parTrans" cxnId="{F2700A63-35FC-4805-B13C-643EAFCF7D59}">
      <dgm:prSet/>
      <dgm:spPr/>
      <dgm:t>
        <a:bodyPr/>
        <a:lstStyle/>
        <a:p>
          <a:endParaRPr lang="en-US" sz="2800"/>
        </a:p>
      </dgm:t>
    </dgm:pt>
    <dgm:pt modelId="{1EAB4E7D-DF5B-431C-BB7C-F4AF4FAD8E72}" type="sibTrans" cxnId="{F2700A63-35FC-4805-B13C-643EAFCF7D59}">
      <dgm:prSet/>
      <dgm:spPr/>
      <dgm:t>
        <a:bodyPr/>
        <a:lstStyle/>
        <a:p>
          <a:endParaRPr lang="en-US" sz="2800"/>
        </a:p>
      </dgm:t>
    </dgm:pt>
    <dgm:pt modelId="{6A5AB81D-2205-4A10-8ABB-D58D25DADE72}">
      <dgm:prSet phldrT="[Text]" custT="1"/>
      <dgm:spPr/>
      <dgm:t>
        <a:bodyPr/>
        <a:lstStyle/>
        <a:p>
          <a:r>
            <a:rPr lang="th-TH" sz="2800" smtClean="0">
              <a:solidFill>
                <a:schemeClr val="tx1"/>
              </a:solidFill>
            </a:rPr>
            <a:t>การตั้งมาตรฐานผลผลิตในการทำงาน</a:t>
          </a:r>
          <a:endParaRPr lang="en-US" sz="2800" dirty="0">
            <a:solidFill>
              <a:schemeClr val="tx1"/>
            </a:solidFill>
          </a:endParaRPr>
        </a:p>
      </dgm:t>
    </dgm:pt>
    <dgm:pt modelId="{B76C1552-9C70-4E1C-B089-7F594B538EE8}" type="parTrans" cxnId="{0168BAEA-8025-40DC-8A9B-5CB4226DB3E4}">
      <dgm:prSet/>
      <dgm:spPr/>
      <dgm:t>
        <a:bodyPr/>
        <a:lstStyle/>
        <a:p>
          <a:endParaRPr lang="en-US" sz="2800"/>
        </a:p>
      </dgm:t>
    </dgm:pt>
    <dgm:pt modelId="{FD58BF24-5E99-4605-A9BC-B67FD9C39CDC}" type="sibTrans" cxnId="{0168BAEA-8025-40DC-8A9B-5CB4226DB3E4}">
      <dgm:prSet/>
      <dgm:spPr/>
      <dgm:t>
        <a:bodyPr/>
        <a:lstStyle/>
        <a:p>
          <a:endParaRPr lang="en-US" sz="2800"/>
        </a:p>
      </dgm:t>
    </dgm:pt>
    <dgm:pt modelId="{F0907F1F-9D91-4FDF-BDC5-1D0254173CCF}">
      <dgm:prSet phldrT="[Text]" custT="1"/>
      <dgm:spPr/>
      <dgm:t>
        <a:bodyPr/>
        <a:lstStyle/>
        <a:p>
          <a:r>
            <a:rPr lang="th-TH" sz="2800" smtClean="0">
              <a:solidFill>
                <a:schemeClr val="tx1"/>
              </a:solidFill>
            </a:rPr>
            <a:t>การตั้งระดับการใช้ของเครื่องมือและอุปกรณ์</a:t>
          </a:r>
          <a:endParaRPr lang="en-US" sz="2800" dirty="0">
            <a:solidFill>
              <a:schemeClr val="tx1"/>
            </a:solidFill>
          </a:endParaRPr>
        </a:p>
      </dgm:t>
    </dgm:pt>
    <dgm:pt modelId="{014FCB43-A956-41E2-A19B-1AB866450021}" type="parTrans" cxnId="{98B99789-34E6-4FD1-A95C-BC1D981EDBCC}">
      <dgm:prSet/>
      <dgm:spPr/>
      <dgm:t>
        <a:bodyPr/>
        <a:lstStyle/>
        <a:p>
          <a:endParaRPr lang="en-US" sz="2800"/>
        </a:p>
      </dgm:t>
    </dgm:pt>
    <dgm:pt modelId="{EDBCBDB1-55C9-4D51-A733-96777194DF5D}" type="sibTrans" cxnId="{98B99789-34E6-4FD1-A95C-BC1D981EDBCC}">
      <dgm:prSet/>
      <dgm:spPr/>
      <dgm:t>
        <a:bodyPr/>
        <a:lstStyle/>
        <a:p>
          <a:endParaRPr lang="en-US" sz="2800"/>
        </a:p>
      </dgm:t>
    </dgm:pt>
    <dgm:pt modelId="{41487490-D1B0-4CAB-91FE-5428CCB18E08}" type="pres">
      <dgm:prSet presAssocID="{92266637-FE5B-4834-85C5-9585DCBE2E66}" presName="linearFlow" presStyleCnt="0">
        <dgm:presLayoutVars>
          <dgm:dir/>
          <dgm:resizeHandles val="exact"/>
        </dgm:presLayoutVars>
      </dgm:prSet>
      <dgm:spPr/>
    </dgm:pt>
    <dgm:pt modelId="{EAFE58AE-D965-45D4-AD57-803690C1D7E6}" type="pres">
      <dgm:prSet presAssocID="{8A911799-DFE4-48DD-8370-A46C1B20FB5A}" presName="composite" presStyleCnt="0"/>
      <dgm:spPr/>
    </dgm:pt>
    <dgm:pt modelId="{5CDBB1D3-CFE4-493B-8589-6E1AED1312E0}" type="pres">
      <dgm:prSet presAssocID="{8A911799-DFE4-48DD-8370-A46C1B20FB5A}" presName="imgShp" presStyleLbl="fgImgPlace1" presStyleIdx="0" presStyleCnt="5"/>
      <dgm:spPr/>
    </dgm:pt>
    <dgm:pt modelId="{CC20EA65-A953-4183-86EF-3C5109615E48}" type="pres">
      <dgm:prSet presAssocID="{8A911799-DFE4-48DD-8370-A46C1B20FB5A}" presName="txShp" presStyleLbl="node1" presStyleIdx="0" presStyleCnt="5">
        <dgm:presLayoutVars>
          <dgm:bulletEnabled val="1"/>
        </dgm:presLayoutVars>
      </dgm:prSet>
      <dgm:spPr/>
    </dgm:pt>
    <dgm:pt modelId="{5FAA88A6-5E04-4C36-8325-90D48D44342A}" type="pres">
      <dgm:prSet presAssocID="{EC2FBC05-529F-474B-9366-8B9C16CB8BF7}" presName="spacing" presStyleCnt="0"/>
      <dgm:spPr/>
    </dgm:pt>
    <dgm:pt modelId="{877B4106-03EA-4BB9-AAE4-A9B0D1FE6D43}" type="pres">
      <dgm:prSet presAssocID="{787CDD74-DEEF-4D32-A13B-4EA776835E5E}" presName="composite" presStyleCnt="0"/>
      <dgm:spPr/>
    </dgm:pt>
    <dgm:pt modelId="{5CC376AB-DB87-4D07-B149-F16C7F07CD69}" type="pres">
      <dgm:prSet presAssocID="{787CDD74-DEEF-4D32-A13B-4EA776835E5E}" presName="imgShp" presStyleLbl="fgImgPlace1" presStyleIdx="1" presStyleCnt="5"/>
      <dgm:spPr/>
    </dgm:pt>
    <dgm:pt modelId="{09FC9177-0450-46D6-83A0-9014F23D1071}" type="pres">
      <dgm:prSet presAssocID="{787CDD74-DEEF-4D32-A13B-4EA776835E5E}" presName="txShp" presStyleLbl="node1" presStyleIdx="1" presStyleCnt="5">
        <dgm:presLayoutVars>
          <dgm:bulletEnabled val="1"/>
        </dgm:presLayoutVars>
      </dgm:prSet>
      <dgm:spPr/>
    </dgm:pt>
    <dgm:pt modelId="{D7903C72-846B-43A9-816F-F8D2CB67E4A1}" type="pres">
      <dgm:prSet presAssocID="{CB382775-2CD1-4029-8E83-8D00AF86C603}" presName="spacing" presStyleCnt="0"/>
      <dgm:spPr/>
    </dgm:pt>
    <dgm:pt modelId="{C4BAE9A0-178D-41C3-A480-2FE984B6C26F}" type="pres">
      <dgm:prSet presAssocID="{73A3FB0B-FEF3-426F-8D97-DF242BAAB3C5}" presName="composite" presStyleCnt="0"/>
      <dgm:spPr/>
    </dgm:pt>
    <dgm:pt modelId="{A2C31C7E-16BD-45D5-9CC2-3F91066D2422}" type="pres">
      <dgm:prSet presAssocID="{73A3FB0B-FEF3-426F-8D97-DF242BAAB3C5}" presName="imgShp" presStyleLbl="fgImgPlace1" presStyleIdx="2" presStyleCnt="5"/>
      <dgm:spPr/>
    </dgm:pt>
    <dgm:pt modelId="{B411FDD6-F7D3-4FA6-AEA4-73262FBD6C1A}" type="pres">
      <dgm:prSet presAssocID="{73A3FB0B-FEF3-426F-8D97-DF242BAAB3C5}" presName="txShp" presStyleLbl="node1" presStyleIdx="2" presStyleCnt="5">
        <dgm:presLayoutVars>
          <dgm:bulletEnabled val="1"/>
        </dgm:presLayoutVars>
      </dgm:prSet>
      <dgm:spPr/>
    </dgm:pt>
    <dgm:pt modelId="{81FB5C5B-B984-4463-867D-7E425377E60E}" type="pres">
      <dgm:prSet presAssocID="{1EAB4E7D-DF5B-431C-BB7C-F4AF4FAD8E72}" presName="spacing" presStyleCnt="0"/>
      <dgm:spPr/>
    </dgm:pt>
    <dgm:pt modelId="{9CA1AD47-970C-4A4F-B9F1-445E99768207}" type="pres">
      <dgm:prSet presAssocID="{6A5AB81D-2205-4A10-8ABB-D58D25DADE72}" presName="composite" presStyleCnt="0"/>
      <dgm:spPr/>
    </dgm:pt>
    <dgm:pt modelId="{791A0181-A89F-40DE-B53D-4012B41BD3B8}" type="pres">
      <dgm:prSet presAssocID="{6A5AB81D-2205-4A10-8ABB-D58D25DADE72}" presName="imgShp" presStyleLbl="fgImgPlace1" presStyleIdx="3" presStyleCnt="5"/>
      <dgm:spPr/>
    </dgm:pt>
    <dgm:pt modelId="{9F663D32-2225-4E2A-9DB3-1A3AFBD1A253}" type="pres">
      <dgm:prSet presAssocID="{6A5AB81D-2205-4A10-8ABB-D58D25DADE72}" presName="txShp" presStyleLbl="node1" presStyleIdx="3" presStyleCnt="5">
        <dgm:presLayoutVars>
          <dgm:bulletEnabled val="1"/>
        </dgm:presLayoutVars>
      </dgm:prSet>
      <dgm:spPr/>
    </dgm:pt>
    <dgm:pt modelId="{4C702EE8-744C-4E0D-AA1A-13D1E5C3720A}" type="pres">
      <dgm:prSet presAssocID="{FD58BF24-5E99-4605-A9BC-B67FD9C39CDC}" presName="spacing" presStyleCnt="0"/>
      <dgm:spPr/>
    </dgm:pt>
    <dgm:pt modelId="{AAFFFB67-8105-427C-94B2-B280B82A9524}" type="pres">
      <dgm:prSet presAssocID="{F0907F1F-9D91-4FDF-BDC5-1D0254173CCF}" presName="composite" presStyleCnt="0"/>
      <dgm:spPr/>
    </dgm:pt>
    <dgm:pt modelId="{CD6B4A4C-3186-473C-856D-0526DD3CF992}" type="pres">
      <dgm:prSet presAssocID="{F0907F1F-9D91-4FDF-BDC5-1D0254173CCF}" presName="imgShp" presStyleLbl="fgImgPlace1" presStyleIdx="4" presStyleCnt="5"/>
      <dgm:spPr/>
    </dgm:pt>
    <dgm:pt modelId="{C8A39B81-2B34-4A00-8C63-02D2C6E6588B}" type="pres">
      <dgm:prSet presAssocID="{F0907F1F-9D91-4FDF-BDC5-1D0254173CCF}" presName="txShp" presStyleLbl="node1" presStyleIdx="4" presStyleCnt="5">
        <dgm:presLayoutVars>
          <dgm:bulletEnabled val="1"/>
        </dgm:presLayoutVars>
      </dgm:prSet>
      <dgm:spPr/>
    </dgm:pt>
  </dgm:ptLst>
  <dgm:cxnLst>
    <dgm:cxn modelId="{2E2AEB6D-D92E-4ED2-9360-DF82C2740E5E}" srcId="{92266637-FE5B-4834-85C5-9585DCBE2E66}" destId="{8A911799-DFE4-48DD-8370-A46C1B20FB5A}" srcOrd="0" destOrd="0" parTransId="{39B41650-9B88-47D1-8CA9-2A37CBE81857}" sibTransId="{EC2FBC05-529F-474B-9366-8B9C16CB8BF7}"/>
    <dgm:cxn modelId="{8242AC9E-A535-4224-BA1D-7B19319373BA}" type="presOf" srcId="{787CDD74-DEEF-4D32-A13B-4EA776835E5E}" destId="{09FC9177-0450-46D6-83A0-9014F23D1071}" srcOrd="0" destOrd="0" presId="urn:microsoft.com/office/officeart/2005/8/layout/vList3"/>
    <dgm:cxn modelId="{C20FB8CB-7533-494B-A5C8-3E06B48AFC6E}" type="presOf" srcId="{92266637-FE5B-4834-85C5-9585DCBE2E66}" destId="{41487490-D1B0-4CAB-91FE-5428CCB18E08}" srcOrd="0" destOrd="0" presId="urn:microsoft.com/office/officeart/2005/8/layout/vList3"/>
    <dgm:cxn modelId="{176DDAF4-FD4A-4992-A944-41B913A2ACC8}" srcId="{92266637-FE5B-4834-85C5-9585DCBE2E66}" destId="{787CDD74-DEEF-4D32-A13B-4EA776835E5E}" srcOrd="1" destOrd="0" parTransId="{F1FC4B0E-4413-4E5A-92CC-28680906504B}" sibTransId="{CB382775-2CD1-4029-8E83-8D00AF86C603}"/>
    <dgm:cxn modelId="{CCCBA8CB-F1D5-4C5F-98C6-CF9AE7D7E2CF}" type="presOf" srcId="{8A911799-DFE4-48DD-8370-A46C1B20FB5A}" destId="{CC20EA65-A953-4183-86EF-3C5109615E48}" srcOrd="0" destOrd="0" presId="urn:microsoft.com/office/officeart/2005/8/layout/vList3"/>
    <dgm:cxn modelId="{0168BAEA-8025-40DC-8A9B-5CB4226DB3E4}" srcId="{92266637-FE5B-4834-85C5-9585DCBE2E66}" destId="{6A5AB81D-2205-4A10-8ABB-D58D25DADE72}" srcOrd="3" destOrd="0" parTransId="{B76C1552-9C70-4E1C-B089-7F594B538EE8}" sibTransId="{FD58BF24-5E99-4605-A9BC-B67FD9C39CDC}"/>
    <dgm:cxn modelId="{AB867458-5820-4418-A138-78B5AED85282}" type="presOf" srcId="{F0907F1F-9D91-4FDF-BDC5-1D0254173CCF}" destId="{C8A39B81-2B34-4A00-8C63-02D2C6E6588B}" srcOrd="0" destOrd="0" presId="urn:microsoft.com/office/officeart/2005/8/layout/vList3"/>
    <dgm:cxn modelId="{FD1CC3A4-F75D-4A74-827D-A8F7EC082C35}" type="presOf" srcId="{6A5AB81D-2205-4A10-8ABB-D58D25DADE72}" destId="{9F663D32-2225-4E2A-9DB3-1A3AFBD1A253}" srcOrd="0" destOrd="0" presId="urn:microsoft.com/office/officeart/2005/8/layout/vList3"/>
    <dgm:cxn modelId="{097CEEBA-63FF-49CE-A322-EDD60BE0B866}" type="presOf" srcId="{73A3FB0B-FEF3-426F-8D97-DF242BAAB3C5}" destId="{B411FDD6-F7D3-4FA6-AEA4-73262FBD6C1A}" srcOrd="0" destOrd="0" presId="urn:microsoft.com/office/officeart/2005/8/layout/vList3"/>
    <dgm:cxn modelId="{98B99789-34E6-4FD1-A95C-BC1D981EDBCC}" srcId="{92266637-FE5B-4834-85C5-9585DCBE2E66}" destId="{F0907F1F-9D91-4FDF-BDC5-1D0254173CCF}" srcOrd="4" destOrd="0" parTransId="{014FCB43-A956-41E2-A19B-1AB866450021}" sibTransId="{EDBCBDB1-55C9-4D51-A733-96777194DF5D}"/>
    <dgm:cxn modelId="{F2700A63-35FC-4805-B13C-643EAFCF7D59}" srcId="{92266637-FE5B-4834-85C5-9585DCBE2E66}" destId="{73A3FB0B-FEF3-426F-8D97-DF242BAAB3C5}" srcOrd="2" destOrd="0" parTransId="{CDA43DCC-5741-430D-AE69-307563C7BC26}" sibTransId="{1EAB4E7D-DF5B-431C-BB7C-F4AF4FAD8E72}"/>
    <dgm:cxn modelId="{A445E775-16AD-4596-99F5-F386667294F0}" type="presParOf" srcId="{41487490-D1B0-4CAB-91FE-5428CCB18E08}" destId="{EAFE58AE-D965-45D4-AD57-803690C1D7E6}" srcOrd="0" destOrd="0" presId="urn:microsoft.com/office/officeart/2005/8/layout/vList3"/>
    <dgm:cxn modelId="{6E7D8B93-1A61-40AE-AB39-F15A3E83FB59}" type="presParOf" srcId="{EAFE58AE-D965-45D4-AD57-803690C1D7E6}" destId="{5CDBB1D3-CFE4-493B-8589-6E1AED1312E0}" srcOrd="0" destOrd="0" presId="urn:microsoft.com/office/officeart/2005/8/layout/vList3"/>
    <dgm:cxn modelId="{CF0F65B0-3561-4BC0-B746-E83F7FECB6DE}" type="presParOf" srcId="{EAFE58AE-D965-45D4-AD57-803690C1D7E6}" destId="{CC20EA65-A953-4183-86EF-3C5109615E48}" srcOrd="1" destOrd="0" presId="urn:microsoft.com/office/officeart/2005/8/layout/vList3"/>
    <dgm:cxn modelId="{2113960C-4310-4EBB-A0CF-990BE192B928}" type="presParOf" srcId="{41487490-D1B0-4CAB-91FE-5428CCB18E08}" destId="{5FAA88A6-5E04-4C36-8325-90D48D44342A}" srcOrd="1" destOrd="0" presId="urn:microsoft.com/office/officeart/2005/8/layout/vList3"/>
    <dgm:cxn modelId="{CD4A0301-D2D8-4EE9-BA80-2545E154FD05}" type="presParOf" srcId="{41487490-D1B0-4CAB-91FE-5428CCB18E08}" destId="{877B4106-03EA-4BB9-AAE4-A9B0D1FE6D43}" srcOrd="2" destOrd="0" presId="urn:microsoft.com/office/officeart/2005/8/layout/vList3"/>
    <dgm:cxn modelId="{D1EA45FF-D541-41D8-985B-FD40DFC260FC}" type="presParOf" srcId="{877B4106-03EA-4BB9-AAE4-A9B0D1FE6D43}" destId="{5CC376AB-DB87-4D07-B149-F16C7F07CD69}" srcOrd="0" destOrd="0" presId="urn:microsoft.com/office/officeart/2005/8/layout/vList3"/>
    <dgm:cxn modelId="{D1B8E969-A48E-49A0-A08A-9BE619D3872D}" type="presParOf" srcId="{877B4106-03EA-4BB9-AAE4-A9B0D1FE6D43}" destId="{09FC9177-0450-46D6-83A0-9014F23D1071}" srcOrd="1" destOrd="0" presId="urn:microsoft.com/office/officeart/2005/8/layout/vList3"/>
    <dgm:cxn modelId="{8F686351-862A-4592-B756-A15AB29D5399}" type="presParOf" srcId="{41487490-D1B0-4CAB-91FE-5428CCB18E08}" destId="{D7903C72-846B-43A9-816F-F8D2CB67E4A1}" srcOrd="3" destOrd="0" presId="urn:microsoft.com/office/officeart/2005/8/layout/vList3"/>
    <dgm:cxn modelId="{48D173AC-17D9-4625-9914-693F3025769C}" type="presParOf" srcId="{41487490-D1B0-4CAB-91FE-5428CCB18E08}" destId="{C4BAE9A0-178D-41C3-A480-2FE984B6C26F}" srcOrd="4" destOrd="0" presId="urn:microsoft.com/office/officeart/2005/8/layout/vList3"/>
    <dgm:cxn modelId="{12143AAD-7C81-49D7-9094-04C46ED0A4B7}" type="presParOf" srcId="{C4BAE9A0-178D-41C3-A480-2FE984B6C26F}" destId="{A2C31C7E-16BD-45D5-9CC2-3F91066D2422}" srcOrd="0" destOrd="0" presId="urn:microsoft.com/office/officeart/2005/8/layout/vList3"/>
    <dgm:cxn modelId="{66BC8B35-C36F-41E1-82DF-5C7823AB8F7B}" type="presParOf" srcId="{C4BAE9A0-178D-41C3-A480-2FE984B6C26F}" destId="{B411FDD6-F7D3-4FA6-AEA4-73262FBD6C1A}" srcOrd="1" destOrd="0" presId="urn:microsoft.com/office/officeart/2005/8/layout/vList3"/>
    <dgm:cxn modelId="{B53FBE62-6B5A-4C76-863A-8A48A97A9FBD}" type="presParOf" srcId="{41487490-D1B0-4CAB-91FE-5428CCB18E08}" destId="{81FB5C5B-B984-4463-867D-7E425377E60E}" srcOrd="5" destOrd="0" presId="urn:microsoft.com/office/officeart/2005/8/layout/vList3"/>
    <dgm:cxn modelId="{CA7397C2-A873-4536-BE82-EE04F109B3A8}" type="presParOf" srcId="{41487490-D1B0-4CAB-91FE-5428CCB18E08}" destId="{9CA1AD47-970C-4A4F-B9F1-445E99768207}" srcOrd="6" destOrd="0" presId="urn:microsoft.com/office/officeart/2005/8/layout/vList3"/>
    <dgm:cxn modelId="{2823A0F3-579B-4A48-86A2-B61E13E7FCD8}" type="presParOf" srcId="{9CA1AD47-970C-4A4F-B9F1-445E99768207}" destId="{791A0181-A89F-40DE-B53D-4012B41BD3B8}" srcOrd="0" destOrd="0" presId="urn:microsoft.com/office/officeart/2005/8/layout/vList3"/>
    <dgm:cxn modelId="{5FC703A5-074E-441A-8AE2-65E90E430E16}" type="presParOf" srcId="{9CA1AD47-970C-4A4F-B9F1-445E99768207}" destId="{9F663D32-2225-4E2A-9DB3-1A3AFBD1A253}" srcOrd="1" destOrd="0" presId="urn:microsoft.com/office/officeart/2005/8/layout/vList3"/>
    <dgm:cxn modelId="{F2170BE7-3668-411A-8BDD-B18B4A75032E}" type="presParOf" srcId="{41487490-D1B0-4CAB-91FE-5428CCB18E08}" destId="{4C702EE8-744C-4E0D-AA1A-13D1E5C3720A}" srcOrd="7" destOrd="0" presId="urn:microsoft.com/office/officeart/2005/8/layout/vList3"/>
    <dgm:cxn modelId="{E217AA46-6567-4BE5-8B21-AAC014BA6720}" type="presParOf" srcId="{41487490-D1B0-4CAB-91FE-5428CCB18E08}" destId="{AAFFFB67-8105-427C-94B2-B280B82A9524}" srcOrd="8" destOrd="0" presId="urn:microsoft.com/office/officeart/2005/8/layout/vList3"/>
    <dgm:cxn modelId="{1A5E7EB2-7EDB-496E-962C-2199847B4078}" type="presParOf" srcId="{AAFFFB67-8105-427C-94B2-B280B82A9524}" destId="{CD6B4A4C-3186-473C-856D-0526DD3CF992}" srcOrd="0" destOrd="0" presId="urn:microsoft.com/office/officeart/2005/8/layout/vList3"/>
    <dgm:cxn modelId="{CAF406E1-425A-4773-B4D1-A0A5F29004BB}" type="presParOf" srcId="{AAFFFB67-8105-427C-94B2-B280B82A9524}" destId="{C8A39B81-2B34-4A00-8C63-02D2C6E6588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275205-054C-49B6-AFF2-5EC42670E2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2D0E98-7A1B-4A11-B9F9-BAED8AD19B2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Housekeeper</a:t>
          </a:r>
          <a:endParaRPr lang="en-US" dirty="0">
            <a:solidFill>
              <a:schemeClr val="tx1"/>
            </a:solidFill>
          </a:endParaRPr>
        </a:p>
      </dgm:t>
    </dgm:pt>
    <dgm:pt modelId="{EC98B604-CF46-43C1-A536-1FC5FBB6EB73}" type="parTrans" cxnId="{5648D00A-E704-4F10-94E5-4F713B0825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174783-50C9-4B89-840C-CB70958F974E}" type="sibTrans" cxnId="{5648D00A-E704-4F10-94E5-4F713B0825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5B4A37-0349-4677-864E-1DF60A116A69}" type="asst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Assistant Housekeeper </a:t>
          </a:r>
          <a:endParaRPr lang="en-US" dirty="0">
            <a:solidFill>
              <a:schemeClr val="tx1"/>
            </a:solidFill>
          </a:endParaRPr>
        </a:p>
      </dgm:t>
    </dgm:pt>
    <dgm:pt modelId="{7EDA70B2-B66B-4D8F-800D-BA036147C6FB}" type="parTrans" cxnId="{0269D4A2-722E-4DFA-92A9-83E99E6085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4F88BC-FF32-4C63-9DC5-DBEDD20FFCF6}" type="sibTrans" cxnId="{0269D4A2-722E-4DFA-92A9-83E99E6085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37FBB4-DA72-4E7F-8A1E-672A33E0389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Laundry</a:t>
          </a:r>
          <a:endParaRPr lang="en-US" dirty="0">
            <a:solidFill>
              <a:schemeClr val="tx1"/>
            </a:solidFill>
          </a:endParaRPr>
        </a:p>
      </dgm:t>
    </dgm:pt>
    <dgm:pt modelId="{945C72B1-28FA-43B9-9087-50A9F68B5E31}" type="parTrans" cxnId="{45F14F8D-A4E3-443C-822B-2B4ADD9E5B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3AC1E3-15D9-48FF-A3D5-8BECAAA2CEEB}" type="sibTrans" cxnId="{45F14F8D-A4E3-443C-822B-2B4ADD9E5B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333067-C126-46D1-B520-C5514A17BCF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Maids</a:t>
          </a:r>
          <a:endParaRPr lang="en-US" dirty="0">
            <a:solidFill>
              <a:schemeClr val="tx1"/>
            </a:solidFill>
          </a:endParaRPr>
        </a:p>
      </dgm:t>
    </dgm:pt>
    <dgm:pt modelId="{68045FB9-AFEB-4A5D-8892-C88D137C335B}" type="parTrans" cxnId="{99A3317B-833A-408F-BC35-293762DAA5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386602-C12C-4B1B-926E-9C3B86CBC1D0}" type="sibTrans" cxnId="{99A3317B-833A-408F-BC35-293762DAA5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071C47-93F4-4147-965E-260C1098780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Housemen</a:t>
          </a:r>
          <a:endParaRPr lang="en-US" dirty="0">
            <a:solidFill>
              <a:schemeClr val="tx1"/>
            </a:solidFill>
          </a:endParaRPr>
        </a:p>
      </dgm:t>
    </dgm:pt>
    <dgm:pt modelId="{00D6671E-1193-4F09-A7FF-2C76B7C9E861}" type="parTrans" cxnId="{064CABEB-8961-4C02-A9DB-A7401EF019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9523F0-2625-413F-BE82-406E48A48C03}" type="sibTrans" cxnId="{064CABEB-8961-4C02-A9DB-A7401EF019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A1BA76-6E60-4CB4-AA20-E754C21427DA}">
      <dgm:prSet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</a:rPr>
            <a:t>Florist</a:t>
          </a:r>
          <a:endParaRPr lang="en-US" b="0" i="0" dirty="0">
            <a:solidFill>
              <a:schemeClr val="tx1"/>
            </a:solidFill>
          </a:endParaRPr>
        </a:p>
      </dgm:t>
    </dgm:pt>
    <dgm:pt modelId="{D74ED63B-7FDE-432A-9FD3-0727785F5CA2}" type="parTrans" cxnId="{46D27B90-3D1A-4FF4-AC8A-DB47727C052D}">
      <dgm:prSet/>
      <dgm:spPr/>
      <dgm:t>
        <a:bodyPr/>
        <a:lstStyle/>
        <a:p>
          <a:endParaRPr lang="en-US"/>
        </a:p>
      </dgm:t>
    </dgm:pt>
    <dgm:pt modelId="{27998DB1-9799-45B4-919E-F87BD89D46A2}" type="sibTrans" cxnId="{46D27B90-3D1A-4FF4-AC8A-DB47727C052D}">
      <dgm:prSet/>
      <dgm:spPr/>
      <dgm:t>
        <a:bodyPr/>
        <a:lstStyle/>
        <a:p>
          <a:endParaRPr lang="en-US"/>
        </a:p>
      </dgm:t>
    </dgm:pt>
    <dgm:pt modelId="{163619D7-441C-4361-95B5-E1C48F4FFFD5}" type="pres">
      <dgm:prSet presAssocID="{7E275205-054C-49B6-AFF2-5EC42670E2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B6552F-6B77-48E4-BE04-F286712E4BAA}" type="pres">
      <dgm:prSet presAssocID="{A52D0E98-7A1B-4A11-B9F9-BAED8AD19B2B}" presName="hierRoot1" presStyleCnt="0">
        <dgm:presLayoutVars>
          <dgm:hierBranch val="init"/>
        </dgm:presLayoutVars>
      </dgm:prSet>
      <dgm:spPr/>
    </dgm:pt>
    <dgm:pt modelId="{B6B8BA3D-3037-47C5-8315-E2A89D13A181}" type="pres">
      <dgm:prSet presAssocID="{A52D0E98-7A1B-4A11-B9F9-BAED8AD19B2B}" presName="rootComposite1" presStyleCnt="0"/>
      <dgm:spPr/>
    </dgm:pt>
    <dgm:pt modelId="{EFA797E1-B774-4D79-8FF1-65D19571783A}" type="pres">
      <dgm:prSet presAssocID="{A52D0E98-7A1B-4A11-B9F9-BAED8AD19B2B}" presName="rootText1" presStyleLbl="node0" presStyleIdx="0" presStyleCnt="1">
        <dgm:presLayoutVars>
          <dgm:chPref val="3"/>
        </dgm:presLayoutVars>
      </dgm:prSet>
      <dgm:spPr/>
    </dgm:pt>
    <dgm:pt modelId="{1604285D-02F2-4C02-AB1F-D77421FC34A0}" type="pres">
      <dgm:prSet presAssocID="{A52D0E98-7A1B-4A11-B9F9-BAED8AD19B2B}" presName="rootConnector1" presStyleLbl="node1" presStyleIdx="0" presStyleCnt="0"/>
      <dgm:spPr/>
    </dgm:pt>
    <dgm:pt modelId="{244905EF-7927-4757-9760-E6208925E858}" type="pres">
      <dgm:prSet presAssocID="{A52D0E98-7A1B-4A11-B9F9-BAED8AD19B2B}" presName="hierChild2" presStyleCnt="0"/>
      <dgm:spPr/>
    </dgm:pt>
    <dgm:pt modelId="{F5ADE9DA-AB91-4414-B3C1-7BCCEFD1A735}" type="pres">
      <dgm:prSet presAssocID="{945C72B1-28FA-43B9-9087-50A9F68B5E31}" presName="Name37" presStyleLbl="parChTrans1D2" presStyleIdx="0" presStyleCnt="5"/>
      <dgm:spPr/>
    </dgm:pt>
    <dgm:pt modelId="{4122BF63-155B-4AD8-A63D-ACB462929C8D}" type="pres">
      <dgm:prSet presAssocID="{2137FBB4-DA72-4E7F-8A1E-672A33E0389B}" presName="hierRoot2" presStyleCnt="0">
        <dgm:presLayoutVars>
          <dgm:hierBranch val="init"/>
        </dgm:presLayoutVars>
      </dgm:prSet>
      <dgm:spPr/>
    </dgm:pt>
    <dgm:pt modelId="{33326407-33D4-422C-BC90-30834E99B6AC}" type="pres">
      <dgm:prSet presAssocID="{2137FBB4-DA72-4E7F-8A1E-672A33E0389B}" presName="rootComposite" presStyleCnt="0"/>
      <dgm:spPr/>
    </dgm:pt>
    <dgm:pt modelId="{7AA93023-5A31-40A6-B6C5-2BDF204A07C3}" type="pres">
      <dgm:prSet presAssocID="{2137FBB4-DA72-4E7F-8A1E-672A33E0389B}" presName="rootText" presStyleLbl="node2" presStyleIdx="0" presStyleCnt="4">
        <dgm:presLayoutVars>
          <dgm:chPref val="3"/>
        </dgm:presLayoutVars>
      </dgm:prSet>
      <dgm:spPr/>
    </dgm:pt>
    <dgm:pt modelId="{9B01A364-35D5-4888-A7B5-B3462E57A6F2}" type="pres">
      <dgm:prSet presAssocID="{2137FBB4-DA72-4E7F-8A1E-672A33E0389B}" presName="rootConnector" presStyleLbl="node2" presStyleIdx="0" presStyleCnt="4"/>
      <dgm:spPr/>
    </dgm:pt>
    <dgm:pt modelId="{5DB51A38-D08E-4446-8488-DE1BD7B42326}" type="pres">
      <dgm:prSet presAssocID="{2137FBB4-DA72-4E7F-8A1E-672A33E0389B}" presName="hierChild4" presStyleCnt="0"/>
      <dgm:spPr/>
    </dgm:pt>
    <dgm:pt modelId="{4D4BAEAD-2043-49CB-BDCB-6D88FE795BEB}" type="pres">
      <dgm:prSet presAssocID="{2137FBB4-DA72-4E7F-8A1E-672A33E0389B}" presName="hierChild5" presStyleCnt="0"/>
      <dgm:spPr/>
    </dgm:pt>
    <dgm:pt modelId="{0F8DBBFB-323E-4A8F-9B55-B687F279C276}" type="pres">
      <dgm:prSet presAssocID="{68045FB9-AFEB-4A5D-8892-C88D137C335B}" presName="Name37" presStyleLbl="parChTrans1D2" presStyleIdx="1" presStyleCnt="5"/>
      <dgm:spPr/>
    </dgm:pt>
    <dgm:pt modelId="{BAEC7A85-ABC2-4CA8-B0D6-E1F352F3326C}" type="pres">
      <dgm:prSet presAssocID="{09333067-C126-46D1-B520-C5514A17BCFD}" presName="hierRoot2" presStyleCnt="0">
        <dgm:presLayoutVars>
          <dgm:hierBranch val="init"/>
        </dgm:presLayoutVars>
      </dgm:prSet>
      <dgm:spPr/>
    </dgm:pt>
    <dgm:pt modelId="{BE954F5E-937A-43A4-BF63-8D297955C716}" type="pres">
      <dgm:prSet presAssocID="{09333067-C126-46D1-B520-C5514A17BCFD}" presName="rootComposite" presStyleCnt="0"/>
      <dgm:spPr/>
    </dgm:pt>
    <dgm:pt modelId="{3B9035D0-AB82-49A7-9038-19F22DD1BCA0}" type="pres">
      <dgm:prSet presAssocID="{09333067-C126-46D1-B520-C5514A17BCFD}" presName="rootText" presStyleLbl="node2" presStyleIdx="1" presStyleCnt="4">
        <dgm:presLayoutVars>
          <dgm:chPref val="3"/>
        </dgm:presLayoutVars>
      </dgm:prSet>
      <dgm:spPr/>
    </dgm:pt>
    <dgm:pt modelId="{074074DC-598D-4E85-BD6B-CB4CC7BB9305}" type="pres">
      <dgm:prSet presAssocID="{09333067-C126-46D1-B520-C5514A17BCFD}" presName="rootConnector" presStyleLbl="node2" presStyleIdx="1" presStyleCnt="4"/>
      <dgm:spPr/>
    </dgm:pt>
    <dgm:pt modelId="{C6114C35-0766-4895-89C5-AF51A974CB87}" type="pres">
      <dgm:prSet presAssocID="{09333067-C126-46D1-B520-C5514A17BCFD}" presName="hierChild4" presStyleCnt="0"/>
      <dgm:spPr/>
    </dgm:pt>
    <dgm:pt modelId="{8E2E52D7-7025-45C3-BCF8-2DAFC30D0CDB}" type="pres">
      <dgm:prSet presAssocID="{09333067-C126-46D1-B520-C5514A17BCFD}" presName="hierChild5" presStyleCnt="0"/>
      <dgm:spPr/>
    </dgm:pt>
    <dgm:pt modelId="{A418F806-8063-4AB7-B8F1-535DA21C22D8}" type="pres">
      <dgm:prSet presAssocID="{00D6671E-1193-4F09-A7FF-2C76B7C9E861}" presName="Name37" presStyleLbl="parChTrans1D2" presStyleIdx="2" presStyleCnt="5"/>
      <dgm:spPr/>
    </dgm:pt>
    <dgm:pt modelId="{BC027050-1624-4BC4-B3F3-0F32B32032DC}" type="pres">
      <dgm:prSet presAssocID="{F2071C47-93F4-4147-965E-260C10987805}" presName="hierRoot2" presStyleCnt="0">
        <dgm:presLayoutVars>
          <dgm:hierBranch val="init"/>
        </dgm:presLayoutVars>
      </dgm:prSet>
      <dgm:spPr/>
    </dgm:pt>
    <dgm:pt modelId="{6D5B8EB6-31C2-4916-8A80-4627BC5178CC}" type="pres">
      <dgm:prSet presAssocID="{F2071C47-93F4-4147-965E-260C10987805}" presName="rootComposite" presStyleCnt="0"/>
      <dgm:spPr/>
    </dgm:pt>
    <dgm:pt modelId="{BEB51A9E-8692-4E31-8A11-9D82FA120170}" type="pres">
      <dgm:prSet presAssocID="{F2071C47-93F4-4147-965E-260C10987805}" presName="rootText" presStyleLbl="node2" presStyleIdx="2" presStyleCnt="4">
        <dgm:presLayoutVars>
          <dgm:chPref val="3"/>
        </dgm:presLayoutVars>
      </dgm:prSet>
      <dgm:spPr/>
    </dgm:pt>
    <dgm:pt modelId="{82A86C04-E722-4906-93D9-16DD6F79E95F}" type="pres">
      <dgm:prSet presAssocID="{F2071C47-93F4-4147-965E-260C10987805}" presName="rootConnector" presStyleLbl="node2" presStyleIdx="2" presStyleCnt="4"/>
      <dgm:spPr/>
    </dgm:pt>
    <dgm:pt modelId="{85082CC5-996E-40BA-89CB-163A68EFFE8C}" type="pres">
      <dgm:prSet presAssocID="{F2071C47-93F4-4147-965E-260C10987805}" presName="hierChild4" presStyleCnt="0"/>
      <dgm:spPr/>
    </dgm:pt>
    <dgm:pt modelId="{23109BDB-DE2D-430E-A082-04E55D598F8A}" type="pres">
      <dgm:prSet presAssocID="{F2071C47-93F4-4147-965E-260C10987805}" presName="hierChild5" presStyleCnt="0"/>
      <dgm:spPr/>
    </dgm:pt>
    <dgm:pt modelId="{8D8CB2E5-D83B-4CB6-B6DD-F83B296FD2CE}" type="pres">
      <dgm:prSet presAssocID="{D74ED63B-7FDE-432A-9FD3-0727785F5CA2}" presName="Name37" presStyleLbl="parChTrans1D2" presStyleIdx="3" presStyleCnt="5"/>
      <dgm:spPr/>
    </dgm:pt>
    <dgm:pt modelId="{CCB13DF0-683D-4EE1-A0DC-119D8CCA5D37}" type="pres">
      <dgm:prSet presAssocID="{1BA1BA76-6E60-4CB4-AA20-E754C21427DA}" presName="hierRoot2" presStyleCnt="0">
        <dgm:presLayoutVars>
          <dgm:hierBranch val="init"/>
        </dgm:presLayoutVars>
      </dgm:prSet>
      <dgm:spPr/>
    </dgm:pt>
    <dgm:pt modelId="{5105ECB1-8D5E-4E5E-9068-FF13D9CE86FF}" type="pres">
      <dgm:prSet presAssocID="{1BA1BA76-6E60-4CB4-AA20-E754C21427DA}" presName="rootComposite" presStyleCnt="0"/>
      <dgm:spPr/>
    </dgm:pt>
    <dgm:pt modelId="{9F010933-C2C4-4F92-9EF0-01383F75795E}" type="pres">
      <dgm:prSet presAssocID="{1BA1BA76-6E60-4CB4-AA20-E754C21427D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DAF72-02A4-4895-8582-1CF65C3E28A1}" type="pres">
      <dgm:prSet presAssocID="{1BA1BA76-6E60-4CB4-AA20-E754C21427DA}" presName="rootConnector" presStyleLbl="node2" presStyleIdx="3" presStyleCnt="4"/>
      <dgm:spPr/>
    </dgm:pt>
    <dgm:pt modelId="{291AB37D-A451-4276-B7AF-7B036E21A72C}" type="pres">
      <dgm:prSet presAssocID="{1BA1BA76-6E60-4CB4-AA20-E754C21427DA}" presName="hierChild4" presStyleCnt="0"/>
      <dgm:spPr/>
    </dgm:pt>
    <dgm:pt modelId="{76E588ED-384B-4CFD-B5E0-29F4187B84B0}" type="pres">
      <dgm:prSet presAssocID="{1BA1BA76-6E60-4CB4-AA20-E754C21427DA}" presName="hierChild5" presStyleCnt="0"/>
      <dgm:spPr/>
    </dgm:pt>
    <dgm:pt modelId="{49E194E7-9DEA-4F5A-8697-283ABD36FD92}" type="pres">
      <dgm:prSet presAssocID="{A52D0E98-7A1B-4A11-B9F9-BAED8AD19B2B}" presName="hierChild3" presStyleCnt="0"/>
      <dgm:spPr/>
    </dgm:pt>
    <dgm:pt modelId="{DF7AB354-09C9-4DEF-BB13-12566494C844}" type="pres">
      <dgm:prSet presAssocID="{7EDA70B2-B66B-4D8F-800D-BA036147C6FB}" presName="Name111" presStyleLbl="parChTrans1D2" presStyleIdx="4" presStyleCnt="5"/>
      <dgm:spPr/>
    </dgm:pt>
    <dgm:pt modelId="{D5E4BB53-DA6F-4095-84F8-71285D7001F5}" type="pres">
      <dgm:prSet presAssocID="{085B4A37-0349-4677-864E-1DF60A116A69}" presName="hierRoot3" presStyleCnt="0">
        <dgm:presLayoutVars>
          <dgm:hierBranch val="init"/>
        </dgm:presLayoutVars>
      </dgm:prSet>
      <dgm:spPr/>
    </dgm:pt>
    <dgm:pt modelId="{0DD9762C-BE9B-4DBA-B644-C815D5501A7F}" type="pres">
      <dgm:prSet presAssocID="{085B4A37-0349-4677-864E-1DF60A116A69}" presName="rootComposite3" presStyleCnt="0"/>
      <dgm:spPr/>
    </dgm:pt>
    <dgm:pt modelId="{A1A1B8D7-E95C-4541-BAF9-062513E77634}" type="pres">
      <dgm:prSet presAssocID="{085B4A37-0349-4677-864E-1DF60A116A6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0F61B-A2A0-4B2D-84E1-9E83A33F14A9}" type="pres">
      <dgm:prSet presAssocID="{085B4A37-0349-4677-864E-1DF60A116A69}" presName="rootConnector3" presStyleLbl="asst1" presStyleIdx="0" presStyleCnt="1"/>
      <dgm:spPr/>
    </dgm:pt>
    <dgm:pt modelId="{2DE1C45B-208F-47A6-B8A1-DC55A3610AAF}" type="pres">
      <dgm:prSet presAssocID="{085B4A37-0349-4677-864E-1DF60A116A69}" presName="hierChild6" presStyleCnt="0"/>
      <dgm:spPr/>
    </dgm:pt>
    <dgm:pt modelId="{AFF32684-7610-432F-8166-233E4AEA756A}" type="pres">
      <dgm:prSet presAssocID="{085B4A37-0349-4677-864E-1DF60A116A69}" presName="hierChild7" presStyleCnt="0"/>
      <dgm:spPr/>
    </dgm:pt>
  </dgm:ptLst>
  <dgm:cxnLst>
    <dgm:cxn modelId="{5648D00A-E704-4F10-94E5-4F713B0825E5}" srcId="{7E275205-054C-49B6-AFF2-5EC42670E2C2}" destId="{A52D0E98-7A1B-4A11-B9F9-BAED8AD19B2B}" srcOrd="0" destOrd="0" parTransId="{EC98B604-CF46-43C1-A536-1FC5FBB6EB73}" sibTransId="{4D174783-50C9-4B89-840C-CB70958F974E}"/>
    <dgm:cxn modelId="{0269D4A2-722E-4DFA-92A9-83E99E6085A7}" srcId="{A52D0E98-7A1B-4A11-B9F9-BAED8AD19B2B}" destId="{085B4A37-0349-4677-864E-1DF60A116A69}" srcOrd="0" destOrd="0" parTransId="{7EDA70B2-B66B-4D8F-800D-BA036147C6FB}" sibTransId="{D24F88BC-FF32-4C63-9DC5-DBEDD20FFCF6}"/>
    <dgm:cxn modelId="{FA863B14-64C1-4CF4-9553-05F2F1F2897A}" type="presOf" srcId="{085B4A37-0349-4677-864E-1DF60A116A69}" destId="{A1A1B8D7-E95C-4541-BAF9-062513E77634}" srcOrd="0" destOrd="0" presId="urn:microsoft.com/office/officeart/2005/8/layout/orgChart1"/>
    <dgm:cxn modelId="{FBAB39FA-1644-4AC6-80BE-6F72FD512489}" type="presOf" srcId="{945C72B1-28FA-43B9-9087-50A9F68B5E31}" destId="{F5ADE9DA-AB91-4414-B3C1-7BCCEFD1A735}" srcOrd="0" destOrd="0" presId="urn:microsoft.com/office/officeart/2005/8/layout/orgChart1"/>
    <dgm:cxn modelId="{46D27B90-3D1A-4FF4-AC8A-DB47727C052D}" srcId="{A52D0E98-7A1B-4A11-B9F9-BAED8AD19B2B}" destId="{1BA1BA76-6E60-4CB4-AA20-E754C21427DA}" srcOrd="4" destOrd="0" parTransId="{D74ED63B-7FDE-432A-9FD3-0727785F5CA2}" sibTransId="{27998DB1-9799-45B4-919E-F87BD89D46A2}"/>
    <dgm:cxn modelId="{87A90714-6700-4EDF-906F-230D37538287}" type="presOf" srcId="{1BA1BA76-6E60-4CB4-AA20-E754C21427DA}" destId="{9F010933-C2C4-4F92-9EF0-01383F75795E}" srcOrd="0" destOrd="0" presId="urn:microsoft.com/office/officeart/2005/8/layout/orgChart1"/>
    <dgm:cxn modelId="{58761AB7-4530-4C99-8A3F-45518D69120B}" type="presOf" srcId="{D74ED63B-7FDE-432A-9FD3-0727785F5CA2}" destId="{8D8CB2E5-D83B-4CB6-B6DD-F83B296FD2CE}" srcOrd="0" destOrd="0" presId="urn:microsoft.com/office/officeart/2005/8/layout/orgChart1"/>
    <dgm:cxn modelId="{4BE1F4BC-0700-4218-8A5B-0282D40FD534}" type="presOf" srcId="{085B4A37-0349-4677-864E-1DF60A116A69}" destId="{C5E0F61B-A2A0-4B2D-84E1-9E83A33F14A9}" srcOrd="1" destOrd="0" presId="urn:microsoft.com/office/officeart/2005/8/layout/orgChart1"/>
    <dgm:cxn modelId="{D33FDBB5-0AEB-4CB1-BDBA-45CA36190C84}" type="presOf" srcId="{68045FB9-AFEB-4A5D-8892-C88D137C335B}" destId="{0F8DBBFB-323E-4A8F-9B55-B687F279C276}" srcOrd="0" destOrd="0" presId="urn:microsoft.com/office/officeart/2005/8/layout/orgChart1"/>
    <dgm:cxn modelId="{BE1B675B-571A-4C15-9E35-D7D2332550E2}" type="presOf" srcId="{F2071C47-93F4-4147-965E-260C10987805}" destId="{82A86C04-E722-4906-93D9-16DD6F79E95F}" srcOrd="1" destOrd="0" presId="urn:microsoft.com/office/officeart/2005/8/layout/orgChart1"/>
    <dgm:cxn modelId="{8CAEBA80-567E-4E10-8401-1CB39CF6A154}" type="presOf" srcId="{2137FBB4-DA72-4E7F-8A1E-672A33E0389B}" destId="{7AA93023-5A31-40A6-B6C5-2BDF204A07C3}" srcOrd="0" destOrd="0" presId="urn:microsoft.com/office/officeart/2005/8/layout/orgChart1"/>
    <dgm:cxn modelId="{D689A6EE-062F-41E6-B73B-971A63AEB982}" type="presOf" srcId="{00D6671E-1193-4F09-A7FF-2C76B7C9E861}" destId="{A418F806-8063-4AB7-B8F1-535DA21C22D8}" srcOrd="0" destOrd="0" presId="urn:microsoft.com/office/officeart/2005/8/layout/orgChart1"/>
    <dgm:cxn modelId="{45F14F8D-A4E3-443C-822B-2B4ADD9E5BE9}" srcId="{A52D0E98-7A1B-4A11-B9F9-BAED8AD19B2B}" destId="{2137FBB4-DA72-4E7F-8A1E-672A33E0389B}" srcOrd="1" destOrd="0" parTransId="{945C72B1-28FA-43B9-9087-50A9F68B5E31}" sibTransId="{763AC1E3-15D9-48FF-A3D5-8BECAAA2CEEB}"/>
    <dgm:cxn modelId="{064CABEB-8961-4C02-A9DB-A7401EF01956}" srcId="{A52D0E98-7A1B-4A11-B9F9-BAED8AD19B2B}" destId="{F2071C47-93F4-4147-965E-260C10987805}" srcOrd="3" destOrd="0" parTransId="{00D6671E-1193-4F09-A7FF-2C76B7C9E861}" sibTransId="{AF9523F0-2625-413F-BE82-406E48A48C03}"/>
    <dgm:cxn modelId="{34A46C18-F22B-4C25-B209-DF94A69D2A9D}" type="presOf" srcId="{7E275205-054C-49B6-AFF2-5EC42670E2C2}" destId="{163619D7-441C-4361-95B5-E1C48F4FFFD5}" srcOrd="0" destOrd="0" presId="urn:microsoft.com/office/officeart/2005/8/layout/orgChart1"/>
    <dgm:cxn modelId="{A5AA15A2-C7AF-46CF-BC2F-D04D17A311CC}" type="presOf" srcId="{A52D0E98-7A1B-4A11-B9F9-BAED8AD19B2B}" destId="{1604285D-02F2-4C02-AB1F-D77421FC34A0}" srcOrd="1" destOrd="0" presId="urn:microsoft.com/office/officeart/2005/8/layout/orgChart1"/>
    <dgm:cxn modelId="{05E04C69-421F-4912-92C4-0E56F139A898}" type="presOf" srcId="{A52D0E98-7A1B-4A11-B9F9-BAED8AD19B2B}" destId="{EFA797E1-B774-4D79-8FF1-65D19571783A}" srcOrd="0" destOrd="0" presId="urn:microsoft.com/office/officeart/2005/8/layout/orgChart1"/>
    <dgm:cxn modelId="{55D188B4-1725-49F7-B850-6B5F13AF3721}" type="presOf" srcId="{F2071C47-93F4-4147-965E-260C10987805}" destId="{BEB51A9E-8692-4E31-8A11-9D82FA120170}" srcOrd="0" destOrd="0" presId="urn:microsoft.com/office/officeart/2005/8/layout/orgChart1"/>
    <dgm:cxn modelId="{99A3317B-833A-408F-BC35-293762DAA517}" srcId="{A52D0E98-7A1B-4A11-B9F9-BAED8AD19B2B}" destId="{09333067-C126-46D1-B520-C5514A17BCFD}" srcOrd="2" destOrd="0" parTransId="{68045FB9-AFEB-4A5D-8892-C88D137C335B}" sibTransId="{38386602-C12C-4B1B-926E-9C3B86CBC1D0}"/>
    <dgm:cxn modelId="{EBDCF675-CD58-46AC-A797-73872426D44D}" type="presOf" srcId="{2137FBB4-DA72-4E7F-8A1E-672A33E0389B}" destId="{9B01A364-35D5-4888-A7B5-B3462E57A6F2}" srcOrd="1" destOrd="0" presId="urn:microsoft.com/office/officeart/2005/8/layout/orgChart1"/>
    <dgm:cxn modelId="{DF39C7C5-DA2C-4A2E-BF35-8E82411DADD4}" type="presOf" srcId="{1BA1BA76-6E60-4CB4-AA20-E754C21427DA}" destId="{935DAF72-02A4-4895-8582-1CF65C3E28A1}" srcOrd="1" destOrd="0" presId="urn:microsoft.com/office/officeart/2005/8/layout/orgChart1"/>
    <dgm:cxn modelId="{F2AAEE1C-60AF-4A9A-B015-2F677FDEE91C}" type="presOf" srcId="{09333067-C126-46D1-B520-C5514A17BCFD}" destId="{074074DC-598D-4E85-BD6B-CB4CC7BB9305}" srcOrd="1" destOrd="0" presId="urn:microsoft.com/office/officeart/2005/8/layout/orgChart1"/>
    <dgm:cxn modelId="{1CF0F141-A707-4DAA-AB25-9BD39448DBDD}" type="presOf" srcId="{09333067-C126-46D1-B520-C5514A17BCFD}" destId="{3B9035D0-AB82-49A7-9038-19F22DD1BCA0}" srcOrd="0" destOrd="0" presId="urn:microsoft.com/office/officeart/2005/8/layout/orgChart1"/>
    <dgm:cxn modelId="{7EAB37CF-1F72-41D5-B54D-88DB297D8D86}" type="presOf" srcId="{7EDA70B2-B66B-4D8F-800D-BA036147C6FB}" destId="{DF7AB354-09C9-4DEF-BB13-12566494C844}" srcOrd="0" destOrd="0" presId="urn:microsoft.com/office/officeart/2005/8/layout/orgChart1"/>
    <dgm:cxn modelId="{030E7D9F-6F80-4012-B303-56EA0359465A}" type="presParOf" srcId="{163619D7-441C-4361-95B5-E1C48F4FFFD5}" destId="{90B6552F-6B77-48E4-BE04-F286712E4BAA}" srcOrd="0" destOrd="0" presId="urn:microsoft.com/office/officeart/2005/8/layout/orgChart1"/>
    <dgm:cxn modelId="{7E5E22CB-45F3-4848-A227-5930EAAD4D8C}" type="presParOf" srcId="{90B6552F-6B77-48E4-BE04-F286712E4BAA}" destId="{B6B8BA3D-3037-47C5-8315-E2A89D13A181}" srcOrd="0" destOrd="0" presId="urn:microsoft.com/office/officeart/2005/8/layout/orgChart1"/>
    <dgm:cxn modelId="{751404AF-2F23-4C25-85F5-974210BE2FB2}" type="presParOf" srcId="{B6B8BA3D-3037-47C5-8315-E2A89D13A181}" destId="{EFA797E1-B774-4D79-8FF1-65D19571783A}" srcOrd="0" destOrd="0" presId="urn:microsoft.com/office/officeart/2005/8/layout/orgChart1"/>
    <dgm:cxn modelId="{50F7CA1C-54B0-438A-8FD0-7E3861A53ECE}" type="presParOf" srcId="{B6B8BA3D-3037-47C5-8315-E2A89D13A181}" destId="{1604285D-02F2-4C02-AB1F-D77421FC34A0}" srcOrd="1" destOrd="0" presId="urn:microsoft.com/office/officeart/2005/8/layout/orgChart1"/>
    <dgm:cxn modelId="{2277F2C8-BE01-4987-8EE0-CBE6806788E4}" type="presParOf" srcId="{90B6552F-6B77-48E4-BE04-F286712E4BAA}" destId="{244905EF-7927-4757-9760-E6208925E858}" srcOrd="1" destOrd="0" presId="urn:microsoft.com/office/officeart/2005/8/layout/orgChart1"/>
    <dgm:cxn modelId="{40A17CB5-549D-44D0-AA8C-A0859BFAF943}" type="presParOf" srcId="{244905EF-7927-4757-9760-E6208925E858}" destId="{F5ADE9DA-AB91-4414-B3C1-7BCCEFD1A735}" srcOrd="0" destOrd="0" presId="urn:microsoft.com/office/officeart/2005/8/layout/orgChart1"/>
    <dgm:cxn modelId="{8CF0F7A8-3E0E-4291-AEA6-CA5356A3FF11}" type="presParOf" srcId="{244905EF-7927-4757-9760-E6208925E858}" destId="{4122BF63-155B-4AD8-A63D-ACB462929C8D}" srcOrd="1" destOrd="0" presId="urn:microsoft.com/office/officeart/2005/8/layout/orgChart1"/>
    <dgm:cxn modelId="{F9AEA909-3FB3-4616-97D5-10FD32F4EBCD}" type="presParOf" srcId="{4122BF63-155B-4AD8-A63D-ACB462929C8D}" destId="{33326407-33D4-422C-BC90-30834E99B6AC}" srcOrd="0" destOrd="0" presId="urn:microsoft.com/office/officeart/2005/8/layout/orgChart1"/>
    <dgm:cxn modelId="{1C4E2AC0-1967-4CE4-8515-E8064AFFA7E6}" type="presParOf" srcId="{33326407-33D4-422C-BC90-30834E99B6AC}" destId="{7AA93023-5A31-40A6-B6C5-2BDF204A07C3}" srcOrd="0" destOrd="0" presId="urn:microsoft.com/office/officeart/2005/8/layout/orgChart1"/>
    <dgm:cxn modelId="{39407340-7EB4-41AD-8718-6A233EBB65BA}" type="presParOf" srcId="{33326407-33D4-422C-BC90-30834E99B6AC}" destId="{9B01A364-35D5-4888-A7B5-B3462E57A6F2}" srcOrd="1" destOrd="0" presId="urn:microsoft.com/office/officeart/2005/8/layout/orgChart1"/>
    <dgm:cxn modelId="{9BC5E66A-118A-4395-B581-34FE198985BB}" type="presParOf" srcId="{4122BF63-155B-4AD8-A63D-ACB462929C8D}" destId="{5DB51A38-D08E-4446-8488-DE1BD7B42326}" srcOrd="1" destOrd="0" presId="urn:microsoft.com/office/officeart/2005/8/layout/orgChart1"/>
    <dgm:cxn modelId="{7693BD57-1895-4DBF-952A-7472B077D798}" type="presParOf" srcId="{4122BF63-155B-4AD8-A63D-ACB462929C8D}" destId="{4D4BAEAD-2043-49CB-BDCB-6D88FE795BEB}" srcOrd="2" destOrd="0" presId="urn:microsoft.com/office/officeart/2005/8/layout/orgChart1"/>
    <dgm:cxn modelId="{EA92C60C-6170-4AEE-AE9B-F01A27FC5975}" type="presParOf" srcId="{244905EF-7927-4757-9760-E6208925E858}" destId="{0F8DBBFB-323E-4A8F-9B55-B687F279C276}" srcOrd="2" destOrd="0" presId="urn:microsoft.com/office/officeart/2005/8/layout/orgChart1"/>
    <dgm:cxn modelId="{886A8D71-CF81-45DE-98D2-B57503EC2F3C}" type="presParOf" srcId="{244905EF-7927-4757-9760-E6208925E858}" destId="{BAEC7A85-ABC2-4CA8-B0D6-E1F352F3326C}" srcOrd="3" destOrd="0" presId="urn:microsoft.com/office/officeart/2005/8/layout/orgChart1"/>
    <dgm:cxn modelId="{0B6E137C-C8CA-4BBF-B044-1D19E7D4607B}" type="presParOf" srcId="{BAEC7A85-ABC2-4CA8-B0D6-E1F352F3326C}" destId="{BE954F5E-937A-43A4-BF63-8D297955C716}" srcOrd="0" destOrd="0" presId="urn:microsoft.com/office/officeart/2005/8/layout/orgChart1"/>
    <dgm:cxn modelId="{4CF5772F-1FFA-462F-8A56-2F9FD7DF8935}" type="presParOf" srcId="{BE954F5E-937A-43A4-BF63-8D297955C716}" destId="{3B9035D0-AB82-49A7-9038-19F22DD1BCA0}" srcOrd="0" destOrd="0" presId="urn:microsoft.com/office/officeart/2005/8/layout/orgChart1"/>
    <dgm:cxn modelId="{6E1C971C-32B7-4705-908B-4F0B3DB00999}" type="presParOf" srcId="{BE954F5E-937A-43A4-BF63-8D297955C716}" destId="{074074DC-598D-4E85-BD6B-CB4CC7BB9305}" srcOrd="1" destOrd="0" presId="urn:microsoft.com/office/officeart/2005/8/layout/orgChart1"/>
    <dgm:cxn modelId="{D4536176-CD7E-456A-B2D7-B4357079C818}" type="presParOf" srcId="{BAEC7A85-ABC2-4CA8-B0D6-E1F352F3326C}" destId="{C6114C35-0766-4895-89C5-AF51A974CB87}" srcOrd="1" destOrd="0" presId="urn:microsoft.com/office/officeart/2005/8/layout/orgChart1"/>
    <dgm:cxn modelId="{E2E2A585-C996-43D0-BADD-654205791CC6}" type="presParOf" srcId="{BAEC7A85-ABC2-4CA8-B0D6-E1F352F3326C}" destId="{8E2E52D7-7025-45C3-BCF8-2DAFC30D0CDB}" srcOrd="2" destOrd="0" presId="urn:microsoft.com/office/officeart/2005/8/layout/orgChart1"/>
    <dgm:cxn modelId="{0FE7B49B-25B0-4058-8701-6D9F0F9934E8}" type="presParOf" srcId="{244905EF-7927-4757-9760-E6208925E858}" destId="{A418F806-8063-4AB7-B8F1-535DA21C22D8}" srcOrd="4" destOrd="0" presId="urn:microsoft.com/office/officeart/2005/8/layout/orgChart1"/>
    <dgm:cxn modelId="{E91182A8-5C24-44A3-9155-9A5FABB9D6C9}" type="presParOf" srcId="{244905EF-7927-4757-9760-E6208925E858}" destId="{BC027050-1624-4BC4-B3F3-0F32B32032DC}" srcOrd="5" destOrd="0" presId="urn:microsoft.com/office/officeart/2005/8/layout/orgChart1"/>
    <dgm:cxn modelId="{8E9F3B02-889B-4A8C-AABD-D62BEFD039A8}" type="presParOf" srcId="{BC027050-1624-4BC4-B3F3-0F32B32032DC}" destId="{6D5B8EB6-31C2-4916-8A80-4627BC5178CC}" srcOrd="0" destOrd="0" presId="urn:microsoft.com/office/officeart/2005/8/layout/orgChart1"/>
    <dgm:cxn modelId="{A0CB2B8A-2405-429B-986A-AD7F9405C448}" type="presParOf" srcId="{6D5B8EB6-31C2-4916-8A80-4627BC5178CC}" destId="{BEB51A9E-8692-4E31-8A11-9D82FA120170}" srcOrd="0" destOrd="0" presId="urn:microsoft.com/office/officeart/2005/8/layout/orgChart1"/>
    <dgm:cxn modelId="{9523B4B4-655E-4509-84A1-1F05132B63EA}" type="presParOf" srcId="{6D5B8EB6-31C2-4916-8A80-4627BC5178CC}" destId="{82A86C04-E722-4906-93D9-16DD6F79E95F}" srcOrd="1" destOrd="0" presId="urn:microsoft.com/office/officeart/2005/8/layout/orgChart1"/>
    <dgm:cxn modelId="{44593C82-8384-4F05-932F-F61240330721}" type="presParOf" srcId="{BC027050-1624-4BC4-B3F3-0F32B32032DC}" destId="{85082CC5-996E-40BA-89CB-163A68EFFE8C}" srcOrd="1" destOrd="0" presId="urn:microsoft.com/office/officeart/2005/8/layout/orgChart1"/>
    <dgm:cxn modelId="{83BCC24D-0331-4DF0-AC12-1166CF39517A}" type="presParOf" srcId="{BC027050-1624-4BC4-B3F3-0F32B32032DC}" destId="{23109BDB-DE2D-430E-A082-04E55D598F8A}" srcOrd="2" destOrd="0" presId="urn:microsoft.com/office/officeart/2005/8/layout/orgChart1"/>
    <dgm:cxn modelId="{44D2A3CB-45BC-4BA4-9534-9D715AF3B537}" type="presParOf" srcId="{244905EF-7927-4757-9760-E6208925E858}" destId="{8D8CB2E5-D83B-4CB6-B6DD-F83B296FD2CE}" srcOrd="6" destOrd="0" presId="urn:microsoft.com/office/officeart/2005/8/layout/orgChart1"/>
    <dgm:cxn modelId="{A94C817D-F42F-4D0E-AE05-D49BEC4964E6}" type="presParOf" srcId="{244905EF-7927-4757-9760-E6208925E858}" destId="{CCB13DF0-683D-4EE1-A0DC-119D8CCA5D37}" srcOrd="7" destOrd="0" presId="urn:microsoft.com/office/officeart/2005/8/layout/orgChart1"/>
    <dgm:cxn modelId="{EF021E32-45B0-4C2F-B15E-8D1D5601C6BD}" type="presParOf" srcId="{CCB13DF0-683D-4EE1-A0DC-119D8CCA5D37}" destId="{5105ECB1-8D5E-4E5E-9068-FF13D9CE86FF}" srcOrd="0" destOrd="0" presId="urn:microsoft.com/office/officeart/2005/8/layout/orgChart1"/>
    <dgm:cxn modelId="{205A84F6-53FA-475C-BADC-814ED51D1B94}" type="presParOf" srcId="{5105ECB1-8D5E-4E5E-9068-FF13D9CE86FF}" destId="{9F010933-C2C4-4F92-9EF0-01383F75795E}" srcOrd="0" destOrd="0" presId="urn:microsoft.com/office/officeart/2005/8/layout/orgChart1"/>
    <dgm:cxn modelId="{58964C17-98C3-4554-88E8-E6839A8C0E81}" type="presParOf" srcId="{5105ECB1-8D5E-4E5E-9068-FF13D9CE86FF}" destId="{935DAF72-02A4-4895-8582-1CF65C3E28A1}" srcOrd="1" destOrd="0" presId="urn:microsoft.com/office/officeart/2005/8/layout/orgChart1"/>
    <dgm:cxn modelId="{54D01A84-E494-4F34-8C17-88041671449E}" type="presParOf" srcId="{CCB13DF0-683D-4EE1-A0DC-119D8CCA5D37}" destId="{291AB37D-A451-4276-B7AF-7B036E21A72C}" srcOrd="1" destOrd="0" presId="urn:microsoft.com/office/officeart/2005/8/layout/orgChart1"/>
    <dgm:cxn modelId="{BAF5A381-7125-4795-940B-07A2AE2BC2D2}" type="presParOf" srcId="{CCB13DF0-683D-4EE1-A0DC-119D8CCA5D37}" destId="{76E588ED-384B-4CFD-B5E0-29F4187B84B0}" srcOrd="2" destOrd="0" presId="urn:microsoft.com/office/officeart/2005/8/layout/orgChart1"/>
    <dgm:cxn modelId="{E49BC06A-E463-49AD-BD83-CA4F04B0E9D0}" type="presParOf" srcId="{90B6552F-6B77-48E4-BE04-F286712E4BAA}" destId="{49E194E7-9DEA-4F5A-8697-283ABD36FD92}" srcOrd="2" destOrd="0" presId="urn:microsoft.com/office/officeart/2005/8/layout/orgChart1"/>
    <dgm:cxn modelId="{7390E7B7-52C3-4172-8BA7-85B6AE71853B}" type="presParOf" srcId="{49E194E7-9DEA-4F5A-8697-283ABD36FD92}" destId="{DF7AB354-09C9-4DEF-BB13-12566494C844}" srcOrd="0" destOrd="0" presId="urn:microsoft.com/office/officeart/2005/8/layout/orgChart1"/>
    <dgm:cxn modelId="{318C06B4-B8F3-414B-A4BF-42D45BD0A33C}" type="presParOf" srcId="{49E194E7-9DEA-4F5A-8697-283ABD36FD92}" destId="{D5E4BB53-DA6F-4095-84F8-71285D7001F5}" srcOrd="1" destOrd="0" presId="urn:microsoft.com/office/officeart/2005/8/layout/orgChart1"/>
    <dgm:cxn modelId="{97FADC17-D522-4BF8-A675-CF8B96A5098E}" type="presParOf" srcId="{D5E4BB53-DA6F-4095-84F8-71285D7001F5}" destId="{0DD9762C-BE9B-4DBA-B644-C815D5501A7F}" srcOrd="0" destOrd="0" presId="urn:microsoft.com/office/officeart/2005/8/layout/orgChart1"/>
    <dgm:cxn modelId="{9511304D-A87E-4ADF-B35C-ADB2EA29D248}" type="presParOf" srcId="{0DD9762C-BE9B-4DBA-B644-C815D5501A7F}" destId="{A1A1B8D7-E95C-4541-BAF9-062513E77634}" srcOrd="0" destOrd="0" presId="urn:microsoft.com/office/officeart/2005/8/layout/orgChart1"/>
    <dgm:cxn modelId="{89E0AE91-793C-4EC6-B453-2B1AE81534D0}" type="presParOf" srcId="{0DD9762C-BE9B-4DBA-B644-C815D5501A7F}" destId="{C5E0F61B-A2A0-4B2D-84E1-9E83A33F14A9}" srcOrd="1" destOrd="0" presId="urn:microsoft.com/office/officeart/2005/8/layout/orgChart1"/>
    <dgm:cxn modelId="{069498EE-DE36-40D3-8AF7-B09CED531505}" type="presParOf" srcId="{D5E4BB53-DA6F-4095-84F8-71285D7001F5}" destId="{2DE1C45B-208F-47A6-B8A1-DC55A3610AAF}" srcOrd="1" destOrd="0" presId="urn:microsoft.com/office/officeart/2005/8/layout/orgChart1"/>
    <dgm:cxn modelId="{8C8389BD-2A46-4D70-8597-0BF97A8B6935}" type="presParOf" srcId="{D5E4BB53-DA6F-4095-84F8-71285D7001F5}" destId="{AFF32684-7610-432F-8166-233E4AEA75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5A9DD9-0648-4168-B76D-216CD0EB1888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745111-25C8-4076-9CF8-423228BFF97D}">
      <dgm:prSet phldrT="[Text]" custT="1"/>
      <dgm:spPr/>
      <dgm:t>
        <a:bodyPr/>
        <a:lstStyle/>
        <a:p>
          <a:r>
            <a:rPr lang="th-TH" sz="2400" smtClean="0">
              <a:solidFill>
                <a:schemeClr val="tx1"/>
              </a:solidFill>
            </a:rPr>
            <a:t>การจัดการด้านเวลา</a:t>
          </a:r>
          <a:endParaRPr lang="en-US" sz="2400" dirty="0">
            <a:solidFill>
              <a:schemeClr val="tx1"/>
            </a:solidFill>
          </a:endParaRPr>
        </a:p>
      </dgm:t>
    </dgm:pt>
    <dgm:pt modelId="{4C918F9A-8EE4-4318-A587-F7E2C50A142E}" type="parTrans" cxnId="{2EF5F4B5-A37C-441E-9A2B-296E75D15C0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0D6643B-D7E3-4329-993F-E0B45DD893FA}" type="sibTrans" cxnId="{2EF5F4B5-A37C-441E-9A2B-296E75D15C05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064E88F-F711-4106-9DAA-125C5BCB58EE}">
      <dgm:prSet phldrT="[Text]" custT="1"/>
      <dgm:spPr/>
      <dgm:t>
        <a:bodyPr/>
        <a:lstStyle/>
        <a:p>
          <a:r>
            <a:rPr lang="th-TH" sz="2400" smtClean="0">
              <a:solidFill>
                <a:schemeClr val="tx1"/>
              </a:solidFill>
            </a:rPr>
            <a:t>การแก้ปัญหาต่าง ๆ </a:t>
          </a:r>
          <a:endParaRPr lang="en-US" sz="2400" dirty="0">
            <a:solidFill>
              <a:schemeClr val="tx1"/>
            </a:solidFill>
          </a:endParaRPr>
        </a:p>
      </dgm:t>
    </dgm:pt>
    <dgm:pt modelId="{2BB75E59-4E5A-4D54-86B5-EE37BAD48E13}" type="parTrans" cxnId="{EA89557E-907C-4FE1-B79C-5A99AEFAE20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72F3085-ECBA-4449-839A-4C4DE2BE6FED}" type="sibTrans" cxnId="{EA89557E-907C-4FE1-B79C-5A99AEFAE20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50CA9F3-37E7-4117-976A-C81B7C767968}">
      <dgm:prSet phldrT="[Text]" custT="1"/>
      <dgm:spPr/>
      <dgm:t>
        <a:bodyPr/>
        <a:lstStyle/>
        <a:p>
          <a:r>
            <a:rPr lang="th-TH" sz="2400" smtClean="0">
              <a:solidFill>
                <a:schemeClr val="tx1"/>
              </a:solidFill>
            </a:rPr>
            <a:t>การจัดการคุณภาพรวม</a:t>
          </a:r>
          <a:endParaRPr lang="en-US" sz="2400" dirty="0">
            <a:solidFill>
              <a:schemeClr val="tx1"/>
            </a:solidFill>
          </a:endParaRPr>
        </a:p>
      </dgm:t>
    </dgm:pt>
    <dgm:pt modelId="{014D9568-F0EA-438B-AC3C-D66D65EF2D64}" type="parTrans" cxnId="{0B3BD214-29FE-4DD9-9402-8EA721B1156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8196520-A7C5-4D9F-8AED-0913936D7413}" type="sibTrans" cxnId="{0B3BD214-29FE-4DD9-9402-8EA721B1156D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96FFC9C-D139-46E7-BC15-AB67C2E4AAD5}">
      <dgm:prSet phldrT="[Text]" custT="1"/>
      <dgm:spPr/>
      <dgm:t>
        <a:bodyPr/>
        <a:lstStyle/>
        <a:p>
          <a:r>
            <a:rPr lang="th-TH" sz="2400" smtClean="0">
              <a:solidFill>
                <a:schemeClr val="tx1"/>
              </a:solidFill>
            </a:rPr>
            <a:t>การเสริมสร้างจริยธรรมและจรรยาบรรณนการทำงาน</a:t>
          </a:r>
          <a:endParaRPr lang="en-US" sz="2400" dirty="0">
            <a:solidFill>
              <a:schemeClr val="tx1"/>
            </a:solidFill>
          </a:endParaRPr>
        </a:p>
      </dgm:t>
    </dgm:pt>
    <dgm:pt modelId="{4EC1B877-07A6-4B46-9FB1-599CBBA011B1}" type="parTrans" cxnId="{8F58E5BD-39FB-47E1-A3E4-C65E94DC4AD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3EBF737-D82B-407E-B550-0407D5482C51}" type="sibTrans" cxnId="{8F58E5BD-39FB-47E1-A3E4-C65E94DC4AD5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27392FE-1529-4612-96EC-06F8C7A5AAD0}">
      <dgm:prSet phldrT="[Text]" custT="1"/>
      <dgm:spPr/>
      <dgm:t>
        <a:bodyPr/>
        <a:lstStyle/>
        <a:p>
          <a:r>
            <a:rPr lang="th-TH" sz="2400" dirty="0" smtClean="0">
              <a:solidFill>
                <a:schemeClr val="tx1"/>
              </a:solidFill>
            </a:rPr>
            <a:t>การตัดสินใจ</a:t>
          </a:r>
          <a:endParaRPr lang="en-US" sz="2400" dirty="0">
            <a:solidFill>
              <a:schemeClr val="tx1"/>
            </a:solidFill>
          </a:endParaRPr>
        </a:p>
      </dgm:t>
    </dgm:pt>
    <dgm:pt modelId="{C3F04B61-1A74-4864-9162-E14D9CD2FAE3}" type="parTrans" cxnId="{B009D932-FFBC-414D-86A7-4F8A2156EDC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4B524AB-8865-4BBB-A686-DC76BD02621A}" type="sibTrans" cxnId="{B009D932-FFBC-414D-86A7-4F8A2156EDC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73C1260-B4FE-4E7C-9FF4-4B6B503AEC2B}" type="pres">
      <dgm:prSet presAssocID="{0C5A9DD9-0648-4168-B76D-216CD0EB1888}" presName="Name0" presStyleCnt="0">
        <dgm:presLayoutVars>
          <dgm:dir/>
          <dgm:resizeHandles val="exact"/>
        </dgm:presLayoutVars>
      </dgm:prSet>
      <dgm:spPr/>
    </dgm:pt>
    <dgm:pt modelId="{8ECFD9E7-3B71-4958-85EC-93B02108CD8C}" type="pres">
      <dgm:prSet presAssocID="{0C5A9DD9-0648-4168-B76D-216CD0EB1888}" presName="cycle" presStyleCnt="0"/>
      <dgm:spPr/>
    </dgm:pt>
    <dgm:pt modelId="{C5C0EC9C-530B-4953-9BC4-D1627386CE8E}" type="pres">
      <dgm:prSet presAssocID="{62745111-25C8-4076-9CF8-423228BFF97D}" presName="nodeFirstNode" presStyleLbl="node1" presStyleIdx="0" presStyleCnt="5">
        <dgm:presLayoutVars>
          <dgm:bulletEnabled val="1"/>
        </dgm:presLayoutVars>
      </dgm:prSet>
      <dgm:spPr/>
    </dgm:pt>
    <dgm:pt modelId="{E18621E8-1A23-4AE3-AAE3-89B0C4B2059F}" type="pres">
      <dgm:prSet presAssocID="{40D6643B-D7E3-4329-993F-E0B45DD893FA}" presName="sibTransFirstNode" presStyleLbl="bgShp" presStyleIdx="0" presStyleCnt="1"/>
      <dgm:spPr/>
    </dgm:pt>
    <dgm:pt modelId="{F3D47089-A338-4E39-9E6A-3B71F04CA162}" type="pres">
      <dgm:prSet presAssocID="{5064E88F-F711-4106-9DAA-125C5BCB58EE}" presName="nodeFollowingNodes" presStyleLbl="node1" presStyleIdx="1" presStyleCnt="5">
        <dgm:presLayoutVars>
          <dgm:bulletEnabled val="1"/>
        </dgm:presLayoutVars>
      </dgm:prSet>
      <dgm:spPr/>
    </dgm:pt>
    <dgm:pt modelId="{1941107D-47A9-40CE-B8EB-C6DDFE38AA2E}" type="pres">
      <dgm:prSet presAssocID="{B50CA9F3-37E7-4117-976A-C81B7C767968}" presName="nodeFollowingNodes" presStyleLbl="node1" presStyleIdx="2" presStyleCnt="5">
        <dgm:presLayoutVars>
          <dgm:bulletEnabled val="1"/>
        </dgm:presLayoutVars>
      </dgm:prSet>
      <dgm:spPr/>
    </dgm:pt>
    <dgm:pt modelId="{4466FBBD-42A4-4693-9E14-CBDD2CF0CFD2}" type="pres">
      <dgm:prSet presAssocID="{B96FFC9C-D139-46E7-BC15-AB67C2E4AAD5}" presName="nodeFollowingNodes" presStyleLbl="node1" presStyleIdx="3" presStyleCnt="5">
        <dgm:presLayoutVars>
          <dgm:bulletEnabled val="1"/>
        </dgm:presLayoutVars>
      </dgm:prSet>
      <dgm:spPr/>
    </dgm:pt>
    <dgm:pt modelId="{902FB4AF-9842-4329-8BA2-D49F84259775}" type="pres">
      <dgm:prSet presAssocID="{127392FE-1529-4612-96EC-06F8C7A5AAD0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2EF5F4B5-A37C-441E-9A2B-296E75D15C05}" srcId="{0C5A9DD9-0648-4168-B76D-216CD0EB1888}" destId="{62745111-25C8-4076-9CF8-423228BFF97D}" srcOrd="0" destOrd="0" parTransId="{4C918F9A-8EE4-4318-A587-F7E2C50A142E}" sibTransId="{40D6643B-D7E3-4329-993F-E0B45DD893FA}"/>
    <dgm:cxn modelId="{8CAD39D2-698A-4307-810C-0429F9A72E6F}" type="presOf" srcId="{0C5A9DD9-0648-4168-B76D-216CD0EB1888}" destId="{073C1260-B4FE-4E7C-9FF4-4B6B503AEC2B}" srcOrd="0" destOrd="0" presId="urn:microsoft.com/office/officeart/2005/8/layout/cycle3"/>
    <dgm:cxn modelId="{EA89557E-907C-4FE1-B79C-5A99AEFAE20B}" srcId="{0C5A9DD9-0648-4168-B76D-216CD0EB1888}" destId="{5064E88F-F711-4106-9DAA-125C5BCB58EE}" srcOrd="1" destOrd="0" parTransId="{2BB75E59-4E5A-4D54-86B5-EE37BAD48E13}" sibTransId="{972F3085-ECBA-4449-839A-4C4DE2BE6FED}"/>
    <dgm:cxn modelId="{38AAF2C6-2D26-446A-9C4F-6FEED794C9E7}" type="presOf" srcId="{5064E88F-F711-4106-9DAA-125C5BCB58EE}" destId="{F3D47089-A338-4E39-9E6A-3B71F04CA162}" srcOrd="0" destOrd="0" presId="urn:microsoft.com/office/officeart/2005/8/layout/cycle3"/>
    <dgm:cxn modelId="{15142558-B65B-498D-89F3-7D6DEA58F7CF}" type="presOf" srcId="{62745111-25C8-4076-9CF8-423228BFF97D}" destId="{C5C0EC9C-530B-4953-9BC4-D1627386CE8E}" srcOrd="0" destOrd="0" presId="urn:microsoft.com/office/officeart/2005/8/layout/cycle3"/>
    <dgm:cxn modelId="{B009D932-FFBC-414D-86A7-4F8A2156EDC6}" srcId="{0C5A9DD9-0648-4168-B76D-216CD0EB1888}" destId="{127392FE-1529-4612-96EC-06F8C7A5AAD0}" srcOrd="4" destOrd="0" parTransId="{C3F04B61-1A74-4864-9162-E14D9CD2FAE3}" sibTransId="{74B524AB-8865-4BBB-A686-DC76BD02621A}"/>
    <dgm:cxn modelId="{0D79E39B-2F81-4CFA-9301-9F9EE3161CC1}" type="presOf" srcId="{B50CA9F3-37E7-4117-976A-C81B7C767968}" destId="{1941107D-47A9-40CE-B8EB-C6DDFE38AA2E}" srcOrd="0" destOrd="0" presId="urn:microsoft.com/office/officeart/2005/8/layout/cycle3"/>
    <dgm:cxn modelId="{F6DC08F8-5746-4822-BD46-2619E24119C3}" type="presOf" srcId="{B96FFC9C-D139-46E7-BC15-AB67C2E4AAD5}" destId="{4466FBBD-42A4-4693-9E14-CBDD2CF0CFD2}" srcOrd="0" destOrd="0" presId="urn:microsoft.com/office/officeart/2005/8/layout/cycle3"/>
    <dgm:cxn modelId="{8F58E5BD-39FB-47E1-A3E4-C65E94DC4AD5}" srcId="{0C5A9DD9-0648-4168-B76D-216CD0EB1888}" destId="{B96FFC9C-D139-46E7-BC15-AB67C2E4AAD5}" srcOrd="3" destOrd="0" parTransId="{4EC1B877-07A6-4B46-9FB1-599CBBA011B1}" sibTransId="{B3EBF737-D82B-407E-B550-0407D5482C51}"/>
    <dgm:cxn modelId="{06C56BEF-C99C-44A4-8FB9-F967B17F3D44}" type="presOf" srcId="{127392FE-1529-4612-96EC-06F8C7A5AAD0}" destId="{902FB4AF-9842-4329-8BA2-D49F84259775}" srcOrd="0" destOrd="0" presId="urn:microsoft.com/office/officeart/2005/8/layout/cycle3"/>
    <dgm:cxn modelId="{620B6D4C-74A6-438B-959E-2D2CB7423F75}" type="presOf" srcId="{40D6643B-D7E3-4329-993F-E0B45DD893FA}" destId="{E18621E8-1A23-4AE3-AAE3-89B0C4B2059F}" srcOrd="0" destOrd="0" presId="urn:microsoft.com/office/officeart/2005/8/layout/cycle3"/>
    <dgm:cxn modelId="{0B3BD214-29FE-4DD9-9402-8EA721B1156D}" srcId="{0C5A9DD9-0648-4168-B76D-216CD0EB1888}" destId="{B50CA9F3-37E7-4117-976A-C81B7C767968}" srcOrd="2" destOrd="0" parTransId="{014D9568-F0EA-438B-AC3C-D66D65EF2D64}" sibTransId="{28196520-A7C5-4D9F-8AED-0913936D7413}"/>
    <dgm:cxn modelId="{CE047764-75F6-4D78-AE4D-40C3987B94B3}" type="presParOf" srcId="{073C1260-B4FE-4E7C-9FF4-4B6B503AEC2B}" destId="{8ECFD9E7-3B71-4958-85EC-93B02108CD8C}" srcOrd="0" destOrd="0" presId="urn:microsoft.com/office/officeart/2005/8/layout/cycle3"/>
    <dgm:cxn modelId="{9CC33E47-B5A5-4451-868B-6AEF38F549EA}" type="presParOf" srcId="{8ECFD9E7-3B71-4958-85EC-93B02108CD8C}" destId="{C5C0EC9C-530B-4953-9BC4-D1627386CE8E}" srcOrd="0" destOrd="0" presId="urn:microsoft.com/office/officeart/2005/8/layout/cycle3"/>
    <dgm:cxn modelId="{1BC3819E-CFE2-4642-A8A8-9BEE56DCC3F7}" type="presParOf" srcId="{8ECFD9E7-3B71-4958-85EC-93B02108CD8C}" destId="{E18621E8-1A23-4AE3-AAE3-89B0C4B2059F}" srcOrd="1" destOrd="0" presId="urn:microsoft.com/office/officeart/2005/8/layout/cycle3"/>
    <dgm:cxn modelId="{BFBA8B78-CDC0-4C0D-85B1-8D52F03C6851}" type="presParOf" srcId="{8ECFD9E7-3B71-4958-85EC-93B02108CD8C}" destId="{F3D47089-A338-4E39-9E6A-3B71F04CA162}" srcOrd="2" destOrd="0" presId="urn:microsoft.com/office/officeart/2005/8/layout/cycle3"/>
    <dgm:cxn modelId="{2C9B9E91-32BC-4E2E-8D79-884A39DA15C7}" type="presParOf" srcId="{8ECFD9E7-3B71-4958-85EC-93B02108CD8C}" destId="{1941107D-47A9-40CE-B8EB-C6DDFE38AA2E}" srcOrd="3" destOrd="0" presId="urn:microsoft.com/office/officeart/2005/8/layout/cycle3"/>
    <dgm:cxn modelId="{48AF0BCB-B19F-4DAA-96DB-5FE9948B4D22}" type="presParOf" srcId="{8ECFD9E7-3B71-4958-85EC-93B02108CD8C}" destId="{4466FBBD-42A4-4693-9E14-CBDD2CF0CFD2}" srcOrd="4" destOrd="0" presId="urn:microsoft.com/office/officeart/2005/8/layout/cycle3"/>
    <dgm:cxn modelId="{4FFA2196-2986-4E03-9712-D4C45A1EB785}" type="presParOf" srcId="{8ECFD9E7-3B71-4958-85EC-93B02108CD8C}" destId="{902FB4AF-9842-4329-8BA2-D49F8425977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14CB7-DC61-4859-B339-DC77980B33F7}">
      <dsp:nvSpPr>
        <dsp:cNvPr id="0" name=""/>
        <dsp:cNvSpPr/>
      </dsp:nvSpPr>
      <dsp:spPr>
        <a:xfrm>
          <a:off x="4271" y="362563"/>
          <a:ext cx="1867638" cy="3297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การวางแผน</a:t>
          </a:r>
          <a:endParaRPr lang="en-US" sz="32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58972" y="417264"/>
        <a:ext cx="1758236" cy="3188195"/>
      </dsp:txXfrm>
    </dsp:sp>
    <dsp:sp modelId="{F0DCBF39-E73A-4F42-A222-719B79730E28}">
      <dsp:nvSpPr>
        <dsp:cNvPr id="0" name=""/>
        <dsp:cNvSpPr/>
      </dsp:nvSpPr>
      <dsp:spPr>
        <a:xfrm>
          <a:off x="2058673" y="1779775"/>
          <a:ext cx="395939" cy="4631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2058673" y="1872410"/>
        <a:ext cx="277157" cy="277904"/>
      </dsp:txXfrm>
    </dsp:sp>
    <dsp:sp modelId="{2C105F77-C234-4C87-A3F7-00AB8981B40E}">
      <dsp:nvSpPr>
        <dsp:cNvPr id="0" name=""/>
        <dsp:cNvSpPr/>
      </dsp:nvSpPr>
      <dsp:spPr>
        <a:xfrm>
          <a:off x="2618965" y="362563"/>
          <a:ext cx="1867638" cy="3297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การจัดองค์การ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การประสาน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การจัดหากำลังคน</a:t>
          </a:r>
          <a:endParaRPr lang="en-US" sz="32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2673666" y="417264"/>
        <a:ext cx="1758236" cy="3188195"/>
      </dsp:txXfrm>
    </dsp:sp>
    <dsp:sp modelId="{95880E71-2C3F-4F51-AA1E-F1142F5B3FA2}">
      <dsp:nvSpPr>
        <dsp:cNvPr id="0" name=""/>
        <dsp:cNvSpPr/>
      </dsp:nvSpPr>
      <dsp:spPr>
        <a:xfrm>
          <a:off x="4673367" y="1779775"/>
          <a:ext cx="395939" cy="4631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673367" y="1872410"/>
        <a:ext cx="277157" cy="277904"/>
      </dsp:txXfrm>
    </dsp:sp>
    <dsp:sp modelId="{035A8DD3-1A1B-44A1-9353-23780FB20D80}">
      <dsp:nvSpPr>
        <dsp:cNvPr id="0" name=""/>
        <dsp:cNvSpPr/>
      </dsp:nvSpPr>
      <dsp:spPr>
        <a:xfrm>
          <a:off x="5233658" y="362563"/>
          <a:ext cx="1867638" cy="3297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การสั่งการ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การควบคุม</a:t>
          </a:r>
          <a:endParaRPr lang="en-US" sz="32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5288359" y="417264"/>
        <a:ext cx="1758236" cy="3188195"/>
      </dsp:txXfrm>
    </dsp:sp>
    <dsp:sp modelId="{D420D366-5688-48B6-97E6-2AA91F749006}">
      <dsp:nvSpPr>
        <dsp:cNvPr id="0" name=""/>
        <dsp:cNvSpPr/>
      </dsp:nvSpPr>
      <dsp:spPr>
        <a:xfrm>
          <a:off x="7288060" y="1779775"/>
          <a:ext cx="395939" cy="4631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7288060" y="1872410"/>
        <a:ext cx="277157" cy="277904"/>
      </dsp:txXfrm>
    </dsp:sp>
    <dsp:sp modelId="{BF2F18AE-3FB3-4C79-96B9-E39B91550EAE}">
      <dsp:nvSpPr>
        <dsp:cNvPr id="0" name=""/>
        <dsp:cNvSpPr/>
      </dsp:nvSpPr>
      <dsp:spPr>
        <a:xfrm>
          <a:off x="7848352" y="362563"/>
          <a:ext cx="1867638" cy="3297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การประเมินผล</a:t>
          </a:r>
          <a:endParaRPr lang="en-US" sz="32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7903053" y="417264"/>
        <a:ext cx="1758236" cy="3188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0EA65-A953-4183-86EF-3C5109615E48}">
      <dsp:nvSpPr>
        <dsp:cNvPr id="0" name=""/>
        <dsp:cNvSpPr/>
      </dsp:nvSpPr>
      <dsp:spPr>
        <a:xfrm rot="10800000">
          <a:off x="2084173" y="417"/>
          <a:ext cx="7514081" cy="766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solidFill>
                <a:schemeClr val="tx1"/>
              </a:solidFill>
            </a:rPr>
            <a:t>การจัดทำบัญชีรายการพื้นที่ที่ต้องรับผิดชอบ</a:t>
          </a:r>
          <a:endParaRPr lang="en-US" sz="2800" kern="1200" dirty="0">
            <a:solidFill>
              <a:schemeClr val="tx1"/>
            </a:solidFill>
          </a:endParaRPr>
        </a:p>
      </dsp:txBody>
      <dsp:txXfrm rot="10800000">
        <a:off x="2275701" y="417"/>
        <a:ext cx="7322553" cy="766114"/>
      </dsp:txXfrm>
    </dsp:sp>
    <dsp:sp modelId="{5CDBB1D3-CFE4-493B-8589-6E1AED1312E0}">
      <dsp:nvSpPr>
        <dsp:cNvPr id="0" name=""/>
        <dsp:cNvSpPr/>
      </dsp:nvSpPr>
      <dsp:spPr>
        <a:xfrm>
          <a:off x="1701115" y="417"/>
          <a:ext cx="766114" cy="76611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9FC9177-0450-46D6-83A0-9014F23D1071}">
      <dsp:nvSpPr>
        <dsp:cNvPr id="0" name=""/>
        <dsp:cNvSpPr/>
      </dsp:nvSpPr>
      <dsp:spPr>
        <a:xfrm rot="10800000">
          <a:off x="2084173" y="995223"/>
          <a:ext cx="7514081" cy="766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solidFill>
                <a:schemeClr val="tx1"/>
              </a:solidFill>
            </a:rPr>
            <a:t>การจัดทำตารางความถี่ในการทำงาน</a:t>
          </a:r>
          <a:endParaRPr lang="en-US" sz="2800" kern="1200" dirty="0">
            <a:solidFill>
              <a:schemeClr val="tx1"/>
            </a:solidFill>
          </a:endParaRPr>
        </a:p>
      </dsp:txBody>
      <dsp:txXfrm rot="10800000">
        <a:off x="2275701" y="995223"/>
        <a:ext cx="7322553" cy="766114"/>
      </dsp:txXfrm>
    </dsp:sp>
    <dsp:sp modelId="{5CC376AB-DB87-4D07-B149-F16C7F07CD69}">
      <dsp:nvSpPr>
        <dsp:cNvPr id="0" name=""/>
        <dsp:cNvSpPr/>
      </dsp:nvSpPr>
      <dsp:spPr>
        <a:xfrm>
          <a:off x="1701115" y="995223"/>
          <a:ext cx="766114" cy="76611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411FDD6-F7D3-4FA6-AEA4-73262FBD6C1A}">
      <dsp:nvSpPr>
        <dsp:cNvPr id="0" name=""/>
        <dsp:cNvSpPr/>
      </dsp:nvSpPr>
      <dsp:spPr>
        <a:xfrm rot="10800000">
          <a:off x="2084173" y="1990028"/>
          <a:ext cx="7514081" cy="766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solidFill>
                <a:schemeClr val="tx1"/>
              </a:solidFill>
            </a:rPr>
            <a:t>การตั้งมาตรฐานการทำงาน</a:t>
          </a:r>
          <a:endParaRPr lang="en-US" sz="2800" kern="1200" dirty="0">
            <a:solidFill>
              <a:schemeClr val="tx1"/>
            </a:solidFill>
          </a:endParaRPr>
        </a:p>
      </dsp:txBody>
      <dsp:txXfrm rot="10800000">
        <a:off x="2275701" y="1990028"/>
        <a:ext cx="7322553" cy="766114"/>
      </dsp:txXfrm>
    </dsp:sp>
    <dsp:sp modelId="{A2C31C7E-16BD-45D5-9CC2-3F91066D2422}">
      <dsp:nvSpPr>
        <dsp:cNvPr id="0" name=""/>
        <dsp:cNvSpPr/>
      </dsp:nvSpPr>
      <dsp:spPr>
        <a:xfrm>
          <a:off x="1701115" y="1990028"/>
          <a:ext cx="766114" cy="76611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F663D32-2225-4E2A-9DB3-1A3AFBD1A253}">
      <dsp:nvSpPr>
        <dsp:cNvPr id="0" name=""/>
        <dsp:cNvSpPr/>
      </dsp:nvSpPr>
      <dsp:spPr>
        <a:xfrm rot="10800000">
          <a:off x="2084173" y="2984833"/>
          <a:ext cx="7514081" cy="766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solidFill>
                <a:schemeClr val="tx1"/>
              </a:solidFill>
            </a:rPr>
            <a:t>การตั้งมาตรฐานผลผลิตในการทำงาน</a:t>
          </a:r>
          <a:endParaRPr lang="en-US" sz="2800" kern="1200" dirty="0">
            <a:solidFill>
              <a:schemeClr val="tx1"/>
            </a:solidFill>
          </a:endParaRPr>
        </a:p>
      </dsp:txBody>
      <dsp:txXfrm rot="10800000">
        <a:off x="2275701" y="2984833"/>
        <a:ext cx="7322553" cy="766114"/>
      </dsp:txXfrm>
    </dsp:sp>
    <dsp:sp modelId="{791A0181-A89F-40DE-B53D-4012B41BD3B8}">
      <dsp:nvSpPr>
        <dsp:cNvPr id="0" name=""/>
        <dsp:cNvSpPr/>
      </dsp:nvSpPr>
      <dsp:spPr>
        <a:xfrm>
          <a:off x="1701115" y="2984833"/>
          <a:ext cx="766114" cy="76611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8A39B81-2B34-4A00-8C63-02D2C6E6588B}">
      <dsp:nvSpPr>
        <dsp:cNvPr id="0" name=""/>
        <dsp:cNvSpPr/>
      </dsp:nvSpPr>
      <dsp:spPr>
        <a:xfrm rot="10800000">
          <a:off x="2084173" y="3979638"/>
          <a:ext cx="7514081" cy="766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solidFill>
                <a:schemeClr val="tx1"/>
              </a:solidFill>
            </a:rPr>
            <a:t>การตั้งระดับการใช้ของเครื่องมือและอุปกรณ์</a:t>
          </a:r>
          <a:endParaRPr lang="en-US" sz="2800" kern="1200" dirty="0">
            <a:solidFill>
              <a:schemeClr val="tx1"/>
            </a:solidFill>
          </a:endParaRPr>
        </a:p>
      </dsp:txBody>
      <dsp:txXfrm rot="10800000">
        <a:off x="2275701" y="3979638"/>
        <a:ext cx="7322553" cy="766114"/>
      </dsp:txXfrm>
    </dsp:sp>
    <dsp:sp modelId="{CD6B4A4C-3186-473C-856D-0526DD3CF992}">
      <dsp:nvSpPr>
        <dsp:cNvPr id="0" name=""/>
        <dsp:cNvSpPr/>
      </dsp:nvSpPr>
      <dsp:spPr>
        <a:xfrm>
          <a:off x="1701115" y="3979638"/>
          <a:ext cx="766114" cy="76611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AB354-09C9-4DEF-BB13-12566494C844}">
      <dsp:nvSpPr>
        <dsp:cNvPr id="0" name=""/>
        <dsp:cNvSpPr/>
      </dsp:nvSpPr>
      <dsp:spPr>
        <a:xfrm>
          <a:off x="4640232" y="1047998"/>
          <a:ext cx="219898" cy="963364"/>
        </a:xfrm>
        <a:custGeom>
          <a:avLst/>
          <a:gdLst/>
          <a:ahLst/>
          <a:cxnLst/>
          <a:rect l="0" t="0" r="0" b="0"/>
          <a:pathLst>
            <a:path>
              <a:moveTo>
                <a:pt x="219898" y="0"/>
              </a:moveTo>
              <a:lnTo>
                <a:pt x="219898" y="963364"/>
              </a:lnTo>
              <a:lnTo>
                <a:pt x="0" y="9633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CB2E5-D83B-4CB6-B6DD-F83B296FD2CE}">
      <dsp:nvSpPr>
        <dsp:cNvPr id="0" name=""/>
        <dsp:cNvSpPr/>
      </dsp:nvSpPr>
      <dsp:spPr>
        <a:xfrm>
          <a:off x="4860131" y="1047998"/>
          <a:ext cx="3801100" cy="192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30"/>
              </a:lnTo>
              <a:lnTo>
                <a:pt x="3801100" y="1706830"/>
              </a:lnTo>
              <a:lnTo>
                <a:pt x="3801100" y="19267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8F806-8063-4AB7-B8F1-535DA21C22D8}">
      <dsp:nvSpPr>
        <dsp:cNvPr id="0" name=""/>
        <dsp:cNvSpPr/>
      </dsp:nvSpPr>
      <dsp:spPr>
        <a:xfrm>
          <a:off x="4860131" y="1047998"/>
          <a:ext cx="1267033" cy="192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30"/>
              </a:lnTo>
              <a:lnTo>
                <a:pt x="1267033" y="1706830"/>
              </a:lnTo>
              <a:lnTo>
                <a:pt x="1267033" y="19267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DBBFB-323E-4A8F-9B55-B687F279C276}">
      <dsp:nvSpPr>
        <dsp:cNvPr id="0" name=""/>
        <dsp:cNvSpPr/>
      </dsp:nvSpPr>
      <dsp:spPr>
        <a:xfrm>
          <a:off x="3593097" y="1047998"/>
          <a:ext cx="1267033" cy="1926728"/>
        </a:xfrm>
        <a:custGeom>
          <a:avLst/>
          <a:gdLst/>
          <a:ahLst/>
          <a:cxnLst/>
          <a:rect l="0" t="0" r="0" b="0"/>
          <a:pathLst>
            <a:path>
              <a:moveTo>
                <a:pt x="1267033" y="0"/>
              </a:moveTo>
              <a:lnTo>
                <a:pt x="1267033" y="1706830"/>
              </a:lnTo>
              <a:lnTo>
                <a:pt x="0" y="1706830"/>
              </a:lnTo>
              <a:lnTo>
                <a:pt x="0" y="19267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DE9DA-AB91-4414-B3C1-7BCCEFD1A735}">
      <dsp:nvSpPr>
        <dsp:cNvPr id="0" name=""/>
        <dsp:cNvSpPr/>
      </dsp:nvSpPr>
      <dsp:spPr>
        <a:xfrm>
          <a:off x="1059030" y="1047998"/>
          <a:ext cx="3801100" cy="1926728"/>
        </a:xfrm>
        <a:custGeom>
          <a:avLst/>
          <a:gdLst/>
          <a:ahLst/>
          <a:cxnLst/>
          <a:rect l="0" t="0" r="0" b="0"/>
          <a:pathLst>
            <a:path>
              <a:moveTo>
                <a:pt x="3801100" y="0"/>
              </a:moveTo>
              <a:lnTo>
                <a:pt x="3801100" y="1706830"/>
              </a:lnTo>
              <a:lnTo>
                <a:pt x="0" y="1706830"/>
              </a:lnTo>
              <a:lnTo>
                <a:pt x="0" y="19267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797E1-B774-4D79-8FF1-65D19571783A}">
      <dsp:nvSpPr>
        <dsp:cNvPr id="0" name=""/>
        <dsp:cNvSpPr/>
      </dsp:nvSpPr>
      <dsp:spPr>
        <a:xfrm>
          <a:off x="3812995" y="862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Housekeeper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812995" y="862"/>
        <a:ext cx="2094270" cy="1047135"/>
      </dsp:txXfrm>
    </dsp:sp>
    <dsp:sp modelId="{7AA93023-5A31-40A6-B6C5-2BDF204A07C3}">
      <dsp:nvSpPr>
        <dsp:cNvPr id="0" name=""/>
        <dsp:cNvSpPr/>
      </dsp:nvSpPr>
      <dsp:spPr>
        <a:xfrm>
          <a:off x="11895" y="2974726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Laundry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11895" y="2974726"/>
        <a:ext cx="2094270" cy="1047135"/>
      </dsp:txXfrm>
    </dsp:sp>
    <dsp:sp modelId="{3B9035D0-AB82-49A7-9038-19F22DD1BCA0}">
      <dsp:nvSpPr>
        <dsp:cNvPr id="0" name=""/>
        <dsp:cNvSpPr/>
      </dsp:nvSpPr>
      <dsp:spPr>
        <a:xfrm>
          <a:off x="2545962" y="2974726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Maids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2545962" y="2974726"/>
        <a:ext cx="2094270" cy="1047135"/>
      </dsp:txXfrm>
    </dsp:sp>
    <dsp:sp modelId="{BEB51A9E-8692-4E31-8A11-9D82FA120170}">
      <dsp:nvSpPr>
        <dsp:cNvPr id="0" name=""/>
        <dsp:cNvSpPr/>
      </dsp:nvSpPr>
      <dsp:spPr>
        <a:xfrm>
          <a:off x="5080029" y="2974726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Housemen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5080029" y="2974726"/>
        <a:ext cx="2094270" cy="1047135"/>
      </dsp:txXfrm>
    </dsp:sp>
    <dsp:sp modelId="{9F010933-C2C4-4F92-9EF0-01383F75795E}">
      <dsp:nvSpPr>
        <dsp:cNvPr id="0" name=""/>
        <dsp:cNvSpPr/>
      </dsp:nvSpPr>
      <dsp:spPr>
        <a:xfrm>
          <a:off x="7614096" y="2974726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i="0" kern="1200" dirty="0" smtClean="0">
              <a:solidFill>
                <a:schemeClr val="tx1"/>
              </a:solidFill>
            </a:rPr>
            <a:t>Florist</a:t>
          </a:r>
          <a:endParaRPr lang="en-US" sz="3100" b="0" i="0" kern="1200" dirty="0">
            <a:solidFill>
              <a:schemeClr val="tx1"/>
            </a:solidFill>
          </a:endParaRPr>
        </a:p>
      </dsp:txBody>
      <dsp:txXfrm>
        <a:off x="7614096" y="2974726"/>
        <a:ext cx="2094270" cy="1047135"/>
      </dsp:txXfrm>
    </dsp:sp>
    <dsp:sp modelId="{A1A1B8D7-E95C-4541-BAF9-062513E77634}">
      <dsp:nvSpPr>
        <dsp:cNvPr id="0" name=""/>
        <dsp:cNvSpPr/>
      </dsp:nvSpPr>
      <dsp:spPr>
        <a:xfrm>
          <a:off x="2545962" y="1487794"/>
          <a:ext cx="2094270" cy="104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Assistant Housekeeper 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2545962" y="1487794"/>
        <a:ext cx="2094270" cy="1047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621E8-1A23-4AE3-AAE3-89B0C4B2059F}">
      <dsp:nvSpPr>
        <dsp:cNvPr id="0" name=""/>
        <dsp:cNvSpPr/>
      </dsp:nvSpPr>
      <dsp:spPr>
        <a:xfrm>
          <a:off x="3263300" y="-27647"/>
          <a:ext cx="4328633" cy="4328633"/>
        </a:xfrm>
        <a:prstGeom prst="circularArrow">
          <a:avLst>
            <a:gd name="adj1" fmla="val 5544"/>
            <a:gd name="adj2" fmla="val 330680"/>
            <a:gd name="adj3" fmla="val 13732811"/>
            <a:gd name="adj4" fmla="val 17412260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5C0EC9C-530B-4953-9BC4-D1627386CE8E}">
      <dsp:nvSpPr>
        <dsp:cNvPr id="0" name=""/>
        <dsp:cNvSpPr/>
      </dsp:nvSpPr>
      <dsp:spPr>
        <a:xfrm>
          <a:off x="4395363" y="1952"/>
          <a:ext cx="2064508" cy="10322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smtClean="0">
              <a:solidFill>
                <a:schemeClr val="tx1"/>
              </a:solidFill>
            </a:rPr>
            <a:t>การจัดการด้านเวลา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45753" y="52342"/>
        <a:ext cx="1963728" cy="931474"/>
      </dsp:txXfrm>
    </dsp:sp>
    <dsp:sp modelId="{F3D47089-A338-4E39-9E6A-3B71F04CA162}">
      <dsp:nvSpPr>
        <dsp:cNvPr id="0" name=""/>
        <dsp:cNvSpPr/>
      </dsp:nvSpPr>
      <dsp:spPr>
        <a:xfrm>
          <a:off x="6150917" y="1277437"/>
          <a:ext cx="2064508" cy="10322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smtClean="0">
              <a:solidFill>
                <a:schemeClr val="tx1"/>
              </a:solidFill>
            </a:rPr>
            <a:t>การแก้ปัญหาต่าง ๆ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201307" y="1327827"/>
        <a:ext cx="1963728" cy="931474"/>
      </dsp:txXfrm>
    </dsp:sp>
    <dsp:sp modelId="{1941107D-47A9-40CE-B8EB-C6DDFE38AA2E}">
      <dsp:nvSpPr>
        <dsp:cNvPr id="0" name=""/>
        <dsp:cNvSpPr/>
      </dsp:nvSpPr>
      <dsp:spPr>
        <a:xfrm>
          <a:off x="5480355" y="3341215"/>
          <a:ext cx="2064508" cy="10322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smtClean="0">
              <a:solidFill>
                <a:schemeClr val="tx1"/>
              </a:solidFill>
            </a:rPr>
            <a:t>การจัดการคุณภาพรวม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530745" y="3391605"/>
        <a:ext cx="1963728" cy="931474"/>
      </dsp:txXfrm>
    </dsp:sp>
    <dsp:sp modelId="{4466FBBD-42A4-4693-9E14-CBDD2CF0CFD2}">
      <dsp:nvSpPr>
        <dsp:cNvPr id="0" name=""/>
        <dsp:cNvSpPr/>
      </dsp:nvSpPr>
      <dsp:spPr>
        <a:xfrm>
          <a:off x="3310370" y="3341215"/>
          <a:ext cx="2064508" cy="10322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smtClean="0">
              <a:solidFill>
                <a:schemeClr val="tx1"/>
              </a:solidFill>
            </a:rPr>
            <a:t>การเสริมสร้างจริยธรรมและจรรยาบรรณนการทำงาน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360760" y="3391605"/>
        <a:ext cx="1963728" cy="931474"/>
      </dsp:txXfrm>
    </dsp:sp>
    <dsp:sp modelId="{902FB4AF-9842-4329-8BA2-D49F84259775}">
      <dsp:nvSpPr>
        <dsp:cNvPr id="0" name=""/>
        <dsp:cNvSpPr/>
      </dsp:nvSpPr>
      <dsp:spPr>
        <a:xfrm>
          <a:off x="2639808" y="1277437"/>
          <a:ext cx="2064508" cy="103225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solidFill>
                <a:schemeClr val="tx1"/>
              </a:solidFill>
            </a:rPr>
            <a:t>การตัดสินใจ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690198" y="1327827"/>
        <a:ext cx="1963728" cy="931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81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7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49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8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9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7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4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87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5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ภาพรวมแผนกงานแม่บ้าน</a:t>
            </a:r>
            <a:br>
              <a:rPr lang="th-TH" b="1" dirty="0" smtClean="0"/>
            </a:br>
            <a:r>
              <a:rPr lang="th-TH" b="1" dirty="0" smtClean="0"/>
              <a:t>ในธุรกิจโรงแรมและที่พัก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386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th-TH" dirty="0" smtClean="0"/>
              <a:t>การประสานงาน และการจัดหากำลังคน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          การประสานงาน คือ หน้าที่ในการบริหาร โดยนำเอาผลของการวางแผนและการจัดองค์การมาใช้ในกิจกรรมของแผนกแม่บ้าน แบบวันต่อวัน ผู้จัดการแผนกแม่บ้านจำเป็นต้องประสานงานในเรื่องตาราง การทำงาน และการมอบหมายงาน รวมทั้งตรวจสอบให้แน่ใจว่า เครื่องมือเครื่องใช้ วัสดุในการทำงความสะอาดเพียงพอต่อการทำงาน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035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           การจัดหากำลังคน คือ การรับสมัคร และคัดเลือกผู้ที่มีคุณสมบัติเหมาะสมที่สุดเข้ามาทำงานในตำแหน่งที่ว่าง รวมถึงการจัดการตารางการทำงานของพนักงาน อย่างเหมาะสม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85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4. การสั่งการ และการควบคุม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          เป็นการบังคุมบัญชา การกระตุ้นจูงใจ การฝึกอบรม การควบคุมการจัดระเบียบ หากผู้ใต้บังคับบัญชาหรือพนักงานคนใดขาดทักษะหรือความรู้ที่เหมาะสมในการทำงาน จึงเป็นหน้าที่ของผู้จัดการแผนกแม่บ้านในการสอดส่องติดตามและพิจารณาว่า พนักงานผู้นำจำเป็นต้องฝึกอบรมเพิ่มเติมความรู้อย่างไร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289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th-TH" dirty="0" smtClean="0"/>
              <a:t>การประเมิน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        หน้าที่การบริหารเพื่อประเมิน ส่วนไหนของการทำงานได้บรรลุวัตถุประสงค์ที่โรงแรมตั้งไว้ เครื่องมือในการประเมินผล เช่น งบประมาณประจำเดือน เป็นต้น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7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ความรับผิดชอบด้านการจัดการของผู้จัดการแม่บ้าน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30842"/>
              </p:ext>
            </p:extLst>
          </p:nvPr>
        </p:nvGraphicFramePr>
        <p:xfrm>
          <a:off x="613953" y="1933304"/>
          <a:ext cx="10855235" cy="4375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24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ผู้จัดการแผนกแม่บ้าน (</a:t>
            </a:r>
            <a:r>
              <a:rPr lang="en-US" dirty="0" smtClean="0"/>
              <a:t>Executive Housekeeper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 smtClean="0"/>
              <a:t>           จะต้องใช้ทรัพยากรต่าง ๆ มีอยู่ เพื่อให้บรรลุเป้าหมายที่ตั้งเอาไว้โดยผู้บริหารระดับสูง ทรัพยากรต่าง ๆ ที่รวมทั้ง แรงงานคน เงิน เวลา วิธีการทำงานต่าง ๆ วัตถุดิบ พลังงาน และเครื่องมือต่าง ๆ ทรัพยากรเหล่านี้มีจำนวนจำกัด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33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พื้นที่ความรับผิดชอบของแผนกแม่บ้านโรงแรม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- ห้องพักแขกและห้องน้ำ</a:t>
            </a:r>
          </a:p>
          <a:p>
            <a:r>
              <a:rPr lang="th-TH" sz="3200" dirty="0" smtClean="0"/>
              <a:t>- ทางเดินเชื่อมไปยังส่วนต่าง ๆ</a:t>
            </a:r>
          </a:p>
          <a:p>
            <a:r>
              <a:rPr lang="th-TH" sz="3200" dirty="0" smtClean="0"/>
              <a:t>- ลิฟท์</a:t>
            </a:r>
          </a:p>
          <a:p>
            <a:r>
              <a:rPr lang="th-TH" sz="3200" dirty="0" smtClean="0"/>
              <a:t>- พื้นที่สาธารณะ</a:t>
            </a:r>
          </a:p>
          <a:p>
            <a:r>
              <a:rPr lang="th-TH" sz="3200" dirty="0" smtClean="0"/>
              <a:t>- สระน้ำ </a:t>
            </a:r>
          </a:p>
          <a:p>
            <a:r>
              <a:rPr lang="th-TH" sz="3200" dirty="0" smtClean="0"/>
              <a:t>- ระเบียงโดยรอบ</a:t>
            </a:r>
          </a:p>
          <a:p>
            <a:r>
              <a:rPr lang="th-TH" sz="3200" dirty="0" smtClean="0"/>
              <a:t>- พื้นที่เก็บของ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669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ถ้าเป็นโรงแรมขนาดใหญ่ แม่บ้านต้องเพิ่มพื้นที่รับผิดชอบ ดังนี้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- ห้องประชุม</a:t>
            </a:r>
          </a:p>
          <a:p>
            <a:r>
              <a:rPr lang="th-TH" sz="3200" dirty="0" smtClean="0"/>
              <a:t>- ห้องครัว</a:t>
            </a:r>
          </a:p>
          <a:p>
            <a:r>
              <a:rPr lang="th-TH" sz="3200" dirty="0" smtClean="0"/>
              <a:t>- ห้องอาหาร</a:t>
            </a:r>
          </a:p>
          <a:p>
            <a:r>
              <a:rPr lang="th-TH" sz="3200" dirty="0" smtClean="0"/>
              <a:t>- ห้องจัดเลี้ยง</a:t>
            </a:r>
          </a:p>
          <a:p>
            <a:r>
              <a:rPr lang="th-TH" sz="3200" dirty="0" smtClean="0"/>
              <a:t>- ร้านค้า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37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   นอกจากนี้ แผนกแม่บ้านยังมีความรับผิดชอบเพิ่มเติม ดังนี้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ระบุและจัดซื้อ</a:t>
            </a:r>
          </a:p>
          <a:p>
            <a:pPr lvl="1"/>
            <a:r>
              <a:rPr lang="th-TH" sz="3200" dirty="0" smtClean="0"/>
              <a:t>ของใช้สำหรับแขกและสิ่งเพิ่มเติมอื่น ๆ </a:t>
            </a:r>
          </a:p>
          <a:p>
            <a:pPr lvl="1"/>
            <a:r>
              <a:rPr lang="th-TH" sz="3200" dirty="0" smtClean="0"/>
              <a:t>อุปกรณ์สิ่งจำเป็นในการทำความสะอาด</a:t>
            </a:r>
          </a:p>
          <a:p>
            <a:pPr lvl="1"/>
            <a:r>
              <a:rPr lang="th-TH" sz="3200" dirty="0" smtClean="0"/>
              <a:t>ชุดยูนิฟอร์ม</a:t>
            </a:r>
          </a:p>
          <a:p>
            <a:pPr lvl="1"/>
            <a:r>
              <a:rPr lang="th-TH" sz="3200" dirty="0" smtClean="0"/>
              <a:t>ผ้าต่าง ๆ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58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 (ส่วนที่ทำให้เกิดรายได้)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- การซักรีดและการซักแห้ง</a:t>
            </a:r>
          </a:p>
          <a:p>
            <a:r>
              <a:rPr lang="th-TH" sz="3200" dirty="0" smtClean="0"/>
              <a:t>- การบริการทำความสะอาดสำหรับแขกที่พักระยะยาว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490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หน้าที่หลักของผู้จัดการแผนกแม่บ้าน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63589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29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450" y="220327"/>
            <a:ext cx="9720072" cy="1499616"/>
          </a:xfrm>
        </p:spPr>
        <p:txBody>
          <a:bodyPr/>
          <a:lstStyle/>
          <a:p>
            <a:r>
              <a:rPr lang="th-TH" dirty="0" smtClean="0"/>
              <a:t>1. การวางแผน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116495"/>
              </p:ext>
            </p:extLst>
          </p:nvPr>
        </p:nvGraphicFramePr>
        <p:xfrm>
          <a:off x="304801" y="1497874"/>
          <a:ext cx="11299370" cy="474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59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2. การจัดองค์การของแผนกแม่บ้าน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92341"/>
              </p:ext>
            </p:extLst>
          </p:nvPr>
        </p:nvGraphicFramePr>
        <p:xfrm>
          <a:off x="1023938" y="2084832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573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503</TotalTime>
  <Words>475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Angsana New</vt:lpstr>
      <vt:lpstr>FreesiaUPC</vt:lpstr>
      <vt:lpstr>Tw Cen MT</vt:lpstr>
      <vt:lpstr>Tw Cen MT Condensed</vt:lpstr>
      <vt:lpstr>Wingdings 3</vt:lpstr>
      <vt:lpstr>Integral</vt:lpstr>
      <vt:lpstr>ภาพรวมแผนกงานแม่บ้าน ในธุรกิจโรงแรมและที่พัก</vt:lpstr>
      <vt:lpstr>ผู้จัดการแผนกแม่บ้าน (Executive Housekeeper)</vt:lpstr>
      <vt:lpstr>พื้นที่ความรับผิดชอบของแผนกแม่บ้านโรงแรม</vt:lpstr>
      <vt:lpstr>ถ้าเป็นโรงแรมขนาดใหญ่ แม่บ้านต้องเพิ่มพื้นที่รับผิดชอบ ดังนี้</vt:lpstr>
      <vt:lpstr>    นอกจากนี้ แผนกแม่บ้านยังมีความรับผิดชอบเพิ่มเติม ดังนี้</vt:lpstr>
      <vt:lpstr>การบริหารจัดการ (ส่วนที่ทำให้เกิดรายได้)</vt:lpstr>
      <vt:lpstr>หน้าที่หลักของผู้จัดการแผนกแม่บ้าน</vt:lpstr>
      <vt:lpstr>1. การวางแผน</vt:lpstr>
      <vt:lpstr>2. การจัดองค์การของแผนกแม่บ้าน</vt:lpstr>
      <vt:lpstr>3. การประสานงาน และการจัดหากำลังคน</vt:lpstr>
      <vt:lpstr>PowerPoint Presentation</vt:lpstr>
      <vt:lpstr>4. การสั่งการ และการควบคุม</vt:lpstr>
      <vt:lpstr>5. การประเมิน</vt:lpstr>
      <vt:lpstr>ความรับผิดชอบด้านการจัดการของผู้จัดการแม่บ้าน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ภาพรวมแผนกงานแม่บ้านในโรงแรม</dc:title>
  <dc:creator>WIN10</dc:creator>
  <cp:lastModifiedBy>WIN10</cp:lastModifiedBy>
  <cp:revision>18</cp:revision>
  <dcterms:created xsi:type="dcterms:W3CDTF">2022-12-08T04:28:40Z</dcterms:created>
  <dcterms:modified xsi:type="dcterms:W3CDTF">2022-12-08T12:52:20Z</dcterms:modified>
</cp:coreProperties>
</file>