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4" r:id="rId3"/>
  </p:sldMasterIdLst>
  <p:notesMasterIdLst>
    <p:notesMasterId r:id="rId10"/>
  </p:notesMasterIdLst>
  <p:handoutMasterIdLst>
    <p:handoutMasterId r:id="rId11"/>
  </p:handoutMasterIdLst>
  <p:sldIdLst>
    <p:sldId id="299" r:id="rId4"/>
    <p:sldId id="303" r:id="rId5"/>
    <p:sldId id="304" r:id="rId6"/>
    <p:sldId id="324" r:id="rId7"/>
    <p:sldId id="327" r:id="rId8"/>
    <p:sldId id="330" r:id="rId9"/>
  </p:sldIdLst>
  <p:sldSz cx="9144000" cy="6858000" type="screen4x3"/>
  <p:notesSz cx="7010400" cy="92964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97" userDrawn="1">
          <p15:clr>
            <a:srgbClr val="A4A3A4"/>
          </p15:clr>
        </p15:guide>
        <p15:guide id="2" pos="2228" userDrawn="1">
          <p15:clr>
            <a:srgbClr val="A4A3A4"/>
          </p15:clr>
        </p15:guide>
        <p15:guide id="3" orient="horz" pos="2928" userDrawn="1">
          <p15:clr>
            <a:srgbClr val="A4A3A4"/>
          </p15:clr>
        </p15:guide>
        <p15:guide id="4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BD2D"/>
    <a:srgbClr val="F07624"/>
    <a:srgbClr val="1ED4DE"/>
    <a:srgbClr val="660066"/>
    <a:srgbClr val="E62949"/>
    <a:srgbClr val="0000FF"/>
    <a:srgbClr val="1C7D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94660"/>
  </p:normalViewPr>
  <p:slideViewPr>
    <p:cSldViewPr showGuides="1">
      <p:cViewPr varScale="1">
        <p:scale>
          <a:sx n="69" d="100"/>
          <a:sy n="69" d="100"/>
        </p:scale>
        <p:origin x="1416" y="72"/>
      </p:cViewPr>
      <p:guideLst>
        <p:guide orient="horz" pos="1620"/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0" d="100"/>
          <a:sy n="70" d="100"/>
        </p:scale>
        <p:origin x="-3246" y="-90"/>
      </p:cViewPr>
      <p:guideLst>
        <p:guide orient="horz" pos="2697"/>
        <p:guide pos="2228"/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153E3-D943-4A51-8AD5-41FA50EBC5B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59581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1C18A-6872-4ED0-9082-2569B4D6D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2592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>
            <a:spLocks noGrp="1"/>
          </p:cNvSpPr>
          <p:nvPr>
            <p:ph type="title" hasCustomPrompt="1"/>
          </p:nvPr>
        </p:nvSpPr>
        <p:spPr>
          <a:xfrm>
            <a:off x="0" y="836712"/>
            <a:ext cx="9144000" cy="711077"/>
          </a:xfrm>
          <a:prstGeom prst="rect">
            <a:avLst/>
          </a:prstGeom>
        </p:spPr>
        <p:txBody>
          <a:bodyPr anchor="ctr"/>
          <a:lstStyle>
            <a:lvl1pPr>
              <a:buFontTx/>
              <a:buNone/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>
                <a:ea typeface="맑은 고딕" pitchFamily="50" charset="-127"/>
              </a:rPr>
              <a:t>FREE PPT TEMPLATES</a:t>
            </a:r>
            <a:endParaRPr lang="ko-KR" altLang="en-US" dirty="0"/>
          </a:p>
        </p:txBody>
      </p:sp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B3F0AB86-7940-4230-BC06-4EF20DC497B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" y="1604797"/>
            <a:ext cx="9143999" cy="576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1" baseline="0">
                <a:solidFill>
                  <a:schemeClr val="tx1"/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</a:t>
            </a:r>
          </a:p>
          <a:p>
            <a:pPr lvl="0"/>
            <a:r>
              <a:rPr lang="en-US" altLang="ko-KR" dirty="0"/>
              <a:t>OF YOUR PRESENTATION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04619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0"/>
            <a:ext cx="9144000" cy="362161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0202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548178" y="743253"/>
            <a:ext cx="2592000" cy="537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012448" y="743253"/>
            <a:ext cx="2592000" cy="537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3280313" y="743253"/>
            <a:ext cx="2592000" cy="5376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8208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059900" y="1"/>
            <a:ext cx="3024200" cy="3429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572100" y="3429000"/>
            <a:ext cx="1512000" cy="3429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3059900" y="3429000"/>
            <a:ext cx="1512000" cy="3429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76476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426012" y="720001"/>
            <a:ext cx="1728192" cy="538275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553804" y="720001"/>
            <a:ext cx="1728192" cy="538275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298220" y="720001"/>
            <a:ext cx="1728192" cy="538275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462618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-1"/>
            <a:ext cx="9144000" cy="6858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96912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그림 개체 틀 5">
            <a:extLst>
              <a:ext uri="{FF2B5EF4-FFF2-40B4-BE49-F238E27FC236}">
                <a16:creationId xmlns:a16="http://schemas.microsoft.com/office/drawing/2014/main" id="{C7304401-68B8-4E0E-A9DB-540B76DF928B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3563888" y="851534"/>
            <a:ext cx="4320480" cy="6006468"/>
          </a:xfrm>
          <a:custGeom>
            <a:avLst/>
            <a:gdLst>
              <a:gd name="connsiteX0" fmla="*/ 2160240 w 4320480"/>
              <a:gd name="connsiteY0" fmla="*/ 0 h 4504851"/>
              <a:gd name="connsiteX1" fmla="*/ 4320480 w 4320480"/>
              <a:gd name="connsiteY1" fmla="*/ 4504851 h 4504851"/>
              <a:gd name="connsiteX2" fmla="*/ 0 w 4320480"/>
              <a:gd name="connsiteY2" fmla="*/ 4504851 h 450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20480" h="4504851">
                <a:moveTo>
                  <a:pt x="2160240" y="0"/>
                </a:moveTo>
                <a:lnTo>
                  <a:pt x="4320480" y="4504851"/>
                </a:lnTo>
                <a:lnTo>
                  <a:pt x="0" y="450485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8" name="그림 개체 틀 7">
            <a:extLst>
              <a:ext uri="{FF2B5EF4-FFF2-40B4-BE49-F238E27FC236}">
                <a16:creationId xmlns:a16="http://schemas.microsoft.com/office/drawing/2014/main" id="{D2ABAD60-FE41-4786-B9AF-4454375D2129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5635630" y="2"/>
            <a:ext cx="3508370" cy="5785689"/>
          </a:xfrm>
          <a:custGeom>
            <a:avLst/>
            <a:gdLst>
              <a:gd name="connsiteX0" fmla="*/ 0 w 3508370"/>
              <a:gd name="connsiteY0" fmla="*/ 0 h 4339267"/>
              <a:gd name="connsiteX1" fmla="*/ 3508370 w 3508370"/>
              <a:gd name="connsiteY1" fmla="*/ 0 h 4339267"/>
              <a:gd name="connsiteX2" fmla="*/ 3504823 w 3508370"/>
              <a:gd name="connsiteY2" fmla="*/ 1594801 h 4339267"/>
              <a:gd name="connsiteX3" fmla="*/ 2097974 w 3508370"/>
              <a:gd name="connsiteY3" fmla="*/ 4339267 h 4339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8370" h="4339267">
                <a:moveTo>
                  <a:pt x="0" y="0"/>
                </a:moveTo>
                <a:lnTo>
                  <a:pt x="3508370" y="0"/>
                </a:lnTo>
                <a:cubicBezTo>
                  <a:pt x="3507188" y="531600"/>
                  <a:pt x="3506005" y="1063201"/>
                  <a:pt x="3504823" y="1594801"/>
                </a:cubicBezTo>
                <a:lnTo>
                  <a:pt x="2097974" y="433926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721802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0" y="0"/>
            <a:ext cx="5076056" cy="6858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57298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6" y="123479"/>
            <a:ext cx="8679898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452395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4637"/>
            <a:ext cx="9144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3" name="Rounded Rectangle 12"/>
          <p:cNvSpPr/>
          <p:nvPr userDrawn="1"/>
        </p:nvSpPr>
        <p:spPr>
          <a:xfrm>
            <a:off x="354008" y="1508786"/>
            <a:ext cx="2849840" cy="4865561"/>
          </a:xfrm>
          <a:prstGeom prst="roundRect">
            <a:avLst>
              <a:gd name="adj" fmla="val 396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6" name="Rounded Rectangle 15"/>
          <p:cNvSpPr/>
          <p:nvPr userDrawn="1"/>
        </p:nvSpPr>
        <p:spPr>
          <a:xfrm>
            <a:off x="531932" y="1796667"/>
            <a:ext cx="108520" cy="4320631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7" name="Half Frame 16"/>
          <p:cNvSpPr/>
          <p:nvPr userDrawn="1"/>
        </p:nvSpPr>
        <p:spPr>
          <a:xfrm rot="5400000">
            <a:off x="2508921" y="1734657"/>
            <a:ext cx="669775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656042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69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chemeClr val="accent3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mond 10"/>
          <p:cNvSpPr/>
          <p:nvPr userDrawn="1"/>
        </p:nvSpPr>
        <p:spPr>
          <a:xfrm rot="10800000">
            <a:off x="3222000" y="4449540"/>
            <a:ext cx="2700000" cy="2408459"/>
          </a:xfrm>
          <a:custGeom>
            <a:avLst/>
            <a:gdLst/>
            <a:ahLst/>
            <a:cxnLst/>
            <a:rect l="l" t="t" r="r" b="b"/>
            <a:pathLst>
              <a:path w="2700000" h="1806344">
                <a:moveTo>
                  <a:pt x="456344" y="0"/>
                </a:moveTo>
                <a:lnTo>
                  <a:pt x="2243656" y="0"/>
                </a:lnTo>
                <a:lnTo>
                  <a:pt x="2700000" y="456344"/>
                </a:lnTo>
                <a:lnTo>
                  <a:pt x="1350000" y="1806344"/>
                </a:lnTo>
                <a:lnTo>
                  <a:pt x="0" y="45634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5" name="Isosceles Triangle 4"/>
          <p:cNvSpPr/>
          <p:nvPr userDrawn="1"/>
        </p:nvSpPr>
        <p:spPr>
          <a:xfrm rot="10800000">
            <a:off x="3746892" y="0"/>
            <a:ext cx="1650216" cy="1083013"/>
          </a:xfrm>
          <a:prstGeom prst="triangl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" name="Isosceles Triangle 5"/>
          <p:cNvSpPr/>
          <p:nvPr userDrawn="1"/>
        </p:nvSpPr>
        <p:spPr>
          <a:xfrm rot="10800000">
            <a:off x="4041648" y="133279"/>
            <a:ext cx="1060704" cy="73914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" name="그림 개체 틀 7">
            <a:extLst>
              <a:ext uri="{FF2B5EF4-FFF2-40B4-BE49-F238E27FC236}">
                <a16:creationId xmlns:a16="http://schemas.microsoft.com/office/drawing/2014/main" id="{8E48000A-B218-4CCF-8C0E-D9ACDAFA26B8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3312000" y="4573651"/>
            <a:ext cx="2520000" cy="2284349"/>
          </a:xfrm>
          <a:custGeom>
            <a:avLst/>
            <a:gdLst>
              <a:gd name="connsiteX0" fmla="*/ 1260000 w 2520000"/>
              <a:gd name="connsiteY0" fmla="*/ 0 h 1713262"/>
              <a:gd name="connsiteX1" fmla="*/ 2520000 w 2520000"/>
              <a:gd name="connsiteY1" fmla="*/ 1260000 h 1713262"/>
              <a:gd name="connsiteX2" fmla="*/ 2066250 w 2520000"/>
              <a:gd name="connsiteY2" fmla="*/ 1713262 h 1713262"/>
              <a:gd name="connsiteX3" fmla="*/ 439730 w 2520000"/>
              <a:gd name="connsiteY3" fmla="*/ 1706453 h 1713262"/>
              <a:gd name="connsiteX4" fmla="*/ 0 w 2520000"/>
              <a:gd name="connsiteY4" fmla="*/ 1260000 h 1713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0000" h="1713262">
                <a:moveTo>
                  <a:pt x="1260000" y="0"/>
                </a:moveTo>
                <a:lnTo>
                  <a:pt x="2520000" y="1260000"/>
                </a:lnTo>
                <a:lnTo>
                  <a:pt x="2066250" y="1713262"/>
                </a:lnTo>
                <a:lnTo>
                  <a:pt x="439730" y="1706453"/>
                </a:lnTo>
                <a:lnTo>
                  <a:pt x="0" y="1260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6530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179288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15030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01257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179288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71550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chemeClr val="accent3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mond 10"/>
          <p:cNvSpPr/>
          <p:nvPr userDrawn="1"/>
        </p:nvSpPr>
        <p:spPr>
          <a:xfrm>
            <a:off x="3203848" y="-3096"/>
            <a:ext cx="2700000" cy="2408459"/>
          </a:xfrm>
          <a:custGeom>
            <a:avLst/>
            <a:gdLst/>
            <a:ahLst/>
            <a:cxnLst/>
            <a:rect l="l" t="t" r="r" b="b"/>
            <a:pathLst>
              <a:path w="2700000" h="1806344">
                <a:moveTo>
                  <a:pt x="456344" y="0"/>
                </a:moveTo>
                <a:lnTo>
                  <a:pt x="2243656" y="0"/>
                </a:lnTo>
                <a:lnTo>
                  <a:pt x="2700000" y="456344"/>
                </a:lnTo>
                <a:lnTo>
                  <a:pt x="1350000" y="1806344"/>
                </a:lnTo>
                <a:lnTo>
                  <a:pt x="0" y="45634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5" name="Isosceles Triangle 4"/>
          <p:cNvSpPr/>
          <p:nvPr userDrawn="1"/>
        </p:nvSpPr>
        <p:spPr>
          <a:xfrm>
            <a:off x="3746892" y="5774987"/>
            <a:ext cx="1650216" cy="1083013"/>
          </a:xfrm>
          <a:prstGeom prst="triangl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" name="Isosceles Triangle 5"/>
          <p:cNvSpPr/>
          <p:nvPr userDrawn="1"/>
        </p:nvSpPr>
        <p:spPr>
          <a:xfrm>
            <a:off x="4041648" y="5991747"/>
            <a:ext cx="1060704" cy="73914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" name="그림 개체 틀 7">
            <a:extLst>
              <a:ext uri="{FF2B5EF4-FFF2-40B4-BE49-F238E27FC236}">
                <a16:creationId xmlns:a16="http://schemas.microsoft.com/office/drawing/2014/main" id="{28FC5FB3-D739-474A-9148-1ABF4FC27690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3293848" y="2"/>
            <a:ext cx="2520000" cy="2281540"/>
          </a:xfrm>
          <a:custGeom>
            <a:avLst/>
            <a:gdLst>
              <a:gd name="connsiteX0" fmla="*/ 442968 w 2520000"/>
              <a:gd name="connsiteY0" fmla="*/ 0 h 1711155"/>
              <a:gd name="connsiteX1" fmla="*/ 985757 w 2520000"/>
              <a:gd name="connsiteY1" fmla="*/ 0 h 1711155"/>
              <a:gd name="connsiteX2" fmla="*/ 2080270 w 2520000"/>
              <a:gd name="connsiteY2" fmla="*/ 4702 h 1711155"/>
              <a:gd name="connsiteX3" fmla="*/ 2520000 w 2520000"/>
              <a:gd name="connsiteY3" fmla="*/ 451155 h 1711155"/>
              <a:gd name="connsiteX4" fmla="*/ 1260000 w 2520000"/>
              <a:gd name="connsiteY4" fmla="*/ 1711155 h 1711155"/>
              <a:gd name="connsiteX5" fmla="*/ 0 w 2520000"/>
              <a:gd name="connsiteY5" fmla="*/ 451155 h 1711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0000" h="1711155">
                <a:moveTo>
                  <a:pt x="442968" y="0"/>
                </a:moveTo>
                <a:lnTo>
                  <a:pt x="985757" y="0"/>
                </a:lnTo>
                <a:lnTo>
                  <a:pt x="2080270" y="4702"/>
                </a:lnTo>
                <a:lnTo>
                  <a:pt x="2520000" y="451155"/>
                </a:lnTo>
                <a:lnTo>
                  <a:pt x="1260000" y="1711155"/>
                </a:lnTo>
                <a:lnTo>
                  <a:pt x="0" y="45115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3945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179288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565878" y="1568923"/>
            <a:ext cx="1871760" cy="406832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2612855" y="1568082"/>
            <a:ext cx="1871760" cy="40683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4659832" y="1567241"/>
            <a:ext cx="1871760" cy="406832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6706810" y="1566400"/>
            <a:ext cx="1871760" cy="406832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825476" y="1760114"/>
            <a:ext cx="1352567" cy="1803423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6966408" y="1760114"/>
            <a:ext cx="1352567" cy="1803423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872453" y="1760114"/>
            <a:ext cx="1352567" cy="1803423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919430" y="1760114"/>
            <a:ext cx="1352567" cy="1803423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04974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KBM-정애\014-Fullppt\PNG이미지\모니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754" y="601925"/>
            <a:ext cx="3282039" cy="4363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1363708" y="779695"/>
            <a:ext cx="2991584" cy="27690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143454" y="1727823"/>
            <a:ext cx="3055840" cy="2975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4814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179288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11" name="Picture 4" descr="D:\KBM-정애\014-Fullppt\PNG이미지\노트북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332990"/>
            <a:ext cx="3600400" cy="2441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753801" y="3686186"/>
            <a:ext cx="1711407" cy="166622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0099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321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72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415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7" r:id="rId3"/>
    <p:sldLayoutId id="2147483671" r:id="rId4"/>
    <p:sldLayoutId id="2147483658" r:id="rId5"/>
    <p:sldLayoutId id="2147483659" r:id="rId6"/>
    <p:sldLayoutId id="2147483673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  <p:sldLayoutId id="2147483668" r:id="rId14"/>
    <p:sldLayoutId id="2147483675" r:id="rId15"/>
    <p:sldLayoutId id="2147483674" r:id="rId16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2709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740701"/>
            <a:ext cx="9144000" cy="3264363"/>
          </a:xfrm>
        </p:spPr>
        <p:txBody>
          <a:bodyPr/>
          <a:lstStyle/>
          <a:p>
            <a:r>
              <a:rPr lang="en-US" sz="44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Modern Marketing Strategies for Hotel and Accommodation Businesses</a:t>
            </a:r>
            <a:endParaRPr lang="ko-KR" alt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3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5496" y="0"/>
            <a:ext cx="9115718" cy="999704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Characteristics and components for the </a:t>
            </a:r>
            <a:r>
              <a:rPr lang="en-US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en-US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hotel </a:t>
            </a:r>
            <a:r>
              <a:rPr lang="en-US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and accommodation business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3851767" y="4312085"/>
            <a:ext cx="1474962" cy="1077767"/>
          </a:xfrm>
          <a:custGeom>
            <a:avLst/>
            <a:gdLst>
              <a:gd name="T0" fmla="*/ 805 w 2540"/>
              <a:gd name="T1" fmla="*/ 0 h 1856"/>
              <a:gd name="T2" fmla="*/ 0 w 2540"/>
              <a:gd name="T3" fmla="*/ 580 h 1856"/>
              <a:gd name="T4" fmla="*/ 52 w 2540"/>
              <a:gd name="T5" fmla="*/ 1559 h 1856"/>
              <a:gd name="T6" fmla="*/ 127 w 2540"/>
              <a:gd name="T7" fmla="*/ 1594 h 1856"/>
              <a:gd name="T8" fmla="*/ 281 w 2540"/>
              <a:gd name="T9" fmla="*/ 1657 h 1856"/>
              <a:gd name="T10" fmla="*/ 439 w 2540"/>
              <a:gd name="T11" fmla="*/ 1712 h 1856"/>
              <a:gd name="T12" fmla="*/ 601 w 2540"/>
              <a:gd name="T13" fmla="*/ 1759 h 1856"/>
              <a:gd name="T14" fmla="*/ 767 w 2540"/>
              <a:gd name="T15" fmla="*/ 1797 h 1856"/>
              <a:gd name="T16" fmla="*/ 937 w 2540"/>
              <a:gd name="T17" fmla="*/ 1826 h 1856"/>
              <a:gd name="T18" fmla="*/ 1108 w 2540"/>
              <a:gd name="T19" fmla="*/ 1845 h 1856"/>
              <a:gd name="T20" fmla="*/ 1283 w 2540"/>
              <a:gd name="T21" fmla="*/ 1856 h 1856"/>
              <a:gd name="T22" fmla="*/ 1373 w 2540"/>
              <a:gd name="T23" fmla="*/ 1856 h 1856"/>
              <a:gd name="T24" fmla="*/ 1449 w 2540"/>
              <a:gd name="T25" fmla="*/ 1856 h 1856"/>
              <a:gd name="T26" fmla="*/ 1602 w 2540"/>
              <a:gd name="T27" fmla="*/ 1848 h 1856"/>
              <a:gd name="T28" fmla="*/ 1754 w 2540"/>
              <a:gd name="T29" fmla="*/ 1832 h 1856"/>
              <a:gd name="T30" fmla="*/ 1903 w 2540"/>
              <a:gd name="T31" fmla="*/ 1810 h 1856"/>
              <a:gd name="T32" fmla="*/ 2049 w 2540"/>
              <a:gd name="T33" fmla="*/ 1782 h 1856"/>
              <a:gd name="T34" fmla="*/ 2193 w 2540"/>
              <a:gd name="T35" fmla="*/ 1746 h 1856"/>
              <a:gd name="T36" fmla="*/ 2334 w 2540"/>
              <a:gd name="T37" fmla="*/ 1703 h 1856"/>
              <a:gd name="T38" fmla="*/ 2473 w 2540"/>
              <a:gd name="T39" fmla="*/ 1654 h 1856"/>
              <a:gd name="T40" fmla="*/ 2540 w 2540"/>
              <a:gd name="T41" fmla="*/ 1626 h 1856"/>
              <a:gd name="T42" fmla="*/ 1746 w 2540"/>
              <a:gd name="T43" fmla="*/ 1059 h 1856"/>
              <a:gd name="T44" fmla="*/ 1794 w 2540"/>
              <a:gd name="T45" fmla="*/ 58 h 1856"/>
              <a:gd name="T46" fmla="*/ 1743 w 2540"/>
              <a:gd name="T47" fmla="*/ 74 h 1856"/>
              <a:gd name="T48" fmla="*/ 1641 w 2540"/>
              <a:gd name="T49" fmla="*/ 99 h 1856"/>
              <a:gd name="T50" fmla="*/ 1536 w 2540"/>
              <a:gd name="T51" fmla="*/ 116 h 1856"/>
              <a:gd name="T52" fmla="*/ 1427 w 2540"/>
              <a:gd name="T53" fmla="*/ 125 h 1856"/>
              <a:gd name="T54" fmla="*/ 1373 w 2540"/>
              <a:gd name="T55" fmla="*/ 125 h 1856"/>
              <a:gd name="T56" fmla="*/ 1296 w 2540"/>
              <a:gd name="T57" fmla="*/ 124 h 1856"/>
              <a:gd name="T58" fmla="*/ 1148 w 2540"/>
              <a:gd name="T59" fmla="*/ 109 h 1856"/>
              <a:gd name="T60" fmla="*/ 1006 w 2540"/>
              <a:gd name="T61" fmla="*/ 76 h 1856"/>
              <a:gd name="T62" fmla="*/ 870 w 2540"/>
              <a:gd name="T63" fmla="*/ 29 h 1856"/>
              <a:gd name="T64" fmla="*/ 805 w 2540"/>
              <a:gd name="T65" fmla="*/ 0 h 18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540" h="1856">
                <a:moveTo>
                  <a:pt x="805" y="0"/>
                </a:moveTo>
                <a:lnTo>
                  <a:pt x="0" y="580"/>
                </a:lnTo>
                <a:lnTo>
                  <a:pt x="52" y="1559"/>
                </a:lnTo>
                <a:lnTo>
                  <a:pt x="127" y="1594"/>
                </a:lnTo>
                <a:lnTo>
                  <a:pt x="281" y="1657"/>
                </a:lnTo>
                <a:lnTo>
                  <a:pt x="439" y="1712"/>
                </a:lnTo>
                <a:lnTo>
                  <a:pt x="601" y="1759"/>
                </a:lnTo>
                <a:lnTo>
                  <a:pt x="767" y="1797"/>
                </a:lnTo>
                <a:lnTo>
                  <a:pt x="937" y="1826"/>
                </a:lnTo>
                <a:lnTo>
                  <a:pt x="1108" y="1845"/>
                </a:lnTo>
                <a:lnTo>
                  <a:pt x="1283" y="1856"/>
                </a:lnTo>
                <a:lnTo>
                  <a:pt x="1373" y="1856"/>
                </a:lnTo>
                <a:lnTo>
                  <a:pt x="1449" y="1856"/>
                </a:lnTo>
                <a:lnTo>
                  <a:pt x="1602" y="1848"/>
                </a:lnTo>
                <a:lnTo>
                  <a:pt x="1754" y="1832"/>
                </a:lnTo>
                <a:lnTo>
                  <a:pt x="1903" y="1810"/>
                </a:lnTo>
                <a:lnTo>
                  <a:pt x="2049" y="1782"/>
                </a:lnTo>
                <a:lnTo>
                  <a:pt x="2193" y="1746"/>
                </a:lnTo>
                <a:lnTo>
                  <a:pt x="2334" y="1703"/>
                </a:lnTo>
                <a:lnTo>
                  <a:pt x="2473" y="1654"/>
                </a:lnTo>
                <a:lnTo>
                  <a:pt x="2540" y="1626"/>
                </a:lnTo>
                <a:lnTo>
                  <a:pt x="1746" y="1059"/>
                </a:lnTo>
                <a:lnTo>
                  <a:pt x="1794" y="58"/>
                </a:lnTo>
                <a:lnTo>
                  <a:pt x="1743" y="74"/>
                </a:lnTo>
                <a:lnTo>
                  <a:pt x="1641" y="99"/>
                </a:lnTo>
                <a:lnTo>
                  <a:pt x="1536" y="116"/>
                </a:lnTo>
                <a:lnTo>
                  <a:pt x="1427" y="125"/>
                </a:lnTo>
                <a:lnTo>
                  <a:pt x="1373" y="125"/>
                </a:lnTo>
                <a:lnTo>
                  <a:pt x="1296" y="124"/>
                </a:lnTo>
                <a:lnTo>
                  <a:pt x="1148" y="109"/>
                </a:lnTo>
                <a:lnTo>
                  <a:pt x="1006" y="76"/>
                </a:lnTo>
                <a:lnTo>
                  <a:pt x="870" y="29"/>
                </a:lnTo>
                <a:lnTo>
                  <a:pt x="805" y="0"/>
                </a:lnTo>
                <a:close/>
              </a:path>
            </a:pathLst>
          </a:custGeom>
          <a:solidFill>
            <a:srgbClr val="F4F4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4966698" y="3875404"/>
            <a:ext cx="1395988" cy="1333272"/>
          </a:xfrm>
          <a:custGeom>
            <a:avLst/>
            <a:gdLst>
              <a:gd name="T0" fmla="*/ 711 w 2403"/>
              <a:gd name="T1" fmla="*/ 0 h 2298"/>
              <a:gd name="T2" fmla="*/ 688 w 2403"/>
              <a:gd name="T3" fmla="*/ 61 h 2298"/>
              <a:gd name="T4" fmla="*/ 632 w 2403"/>
              <a:gd name="T5" fmla="*/ 176 h 2298"/>
              <a:gd name="T6" fmla="*/ 566 w 2403"/>
              <a:gd name="T7" fmla="*/ 285 h 2298"/>
              <a:gd name="T8" fmla="*/ 491 w 2403"/>
              <a:gd name="T9" fmla="*/ 386 h 2298"/>
              <a:gd name="T10" fmla="*/ 407 w 2403"/>
              <a:gd name="T11" fmla="*/ 480 h 2298"/>
              <a:gd name="T12" fmla="*/ 313 w 2403"/>
              <a:gd name="T13" fmla="*/ 566 h 2298"/>
              <a:gd name="T14" fmla="*/ 212 w 2403"/>
              <a:gd name="T15" fmla="*/ 643 h 2298"/>
              <a:gd name="T16" fmla="*/ 103 w 2403"/>
              <a:gd name="T17" fmla="*/ 710 h 2298"/>
              <a:gd name="T18" fmla="*/ 48 w 2403"/>
              <a:gd name="T19" fmla="*/ 740 h 2298"/>
              <a:gd name="T20" fmla="*/ 0 w 2403"/>
              <a:gd name="T21" fmla="*/ 1726 h 2298"/>
              <a:gd name="T22" fmla="*/ 799 w 2403"/>
              <a:gd name="T23" fmla="*/ 2298 h 2298"/>
              <a:gd name="T24" fmla="*/ 871 w 2403"/>
              <a:gd name="T25" fmla="*/ 2261 h 2298"/>
              <a:gd name="T26" fmla="*/ 1012 w 2403"/>
              <a:gd name="T27" fmla="*/ 2184 h 2298"/>
              <a:gd name="T28" fmla="*/ 1147 w 2403"/>
              <a:gd name="T29" fmla="*/ 2099 h 2298"/>
              <a:gd name="T30" fmla="*/ 1278 w 2403"/>
              <a:gd name="T31" fmla="*/ 2007 h 2298"/>
              <a:gd name="T32" fmla="*/ 1403 w 2403"/>
              <a:gd name="T33" fmla="*/ 1909 h 2298"/>
              <a:gd name="T34" fmla="*/ 1524 w 2403"/>
              <a:gd name="T35" fmla="*/ 1805 h 2298"/>
              <a:gd name="T36" fmla="*/ 1639 w 2403"/>
              <a:gd name="T37" fmla="*/ 1694 h 2298"/>
              <a:gd name="T38" fmla="*/ 1748 w 2403"/>
              <a:gd name="T39" fmla="*/ 1578 h 2298"/>
              <a:gd name="T40" fmla="*/ 1851 w 2403"/>
              <a:gd name="T41" fmla="*/ 1456 h 2298"/>
              <a:gd name="T42" fmla="*/ 1947 w 2403"/>
              <a:gd name="T43" fmla="*/ 1329 h 2298"/>
              <a:gd name="T44" fmla="*/ 2037 w 2403"/>
              <a:gd name="T45" fmla="*/ 1197 h 2298"/>
              <a:gd name="T46" fmla="*/ 2120 w 2403"/>
              <a:gd name="T47" fmla="*/ 1060 h 2298"/>
              <a:gd name="T48" fmla="*/ 2197 w 2403"/>
              <a:gd name="T49" fmla="*/ 919 h 2298"/>
              <a:gd name="T50" fmla="*/ 2265 w 2403"/>
              <a:gd name="T51" fmla="*/ 773 h 2298"/>
              <a:gd name="T52" fmla="*/ 2326 w 2403"/>
              <a:gd name="T53" fmla="*/ 623 h 2298"/>
              <a:gd name="T54" fmla="*/ 2379 w 2403"/>
              <a:gd name="T55" fmla="*/ 470 h 2298"/>
              <a:gd name="T56" fmla="*/ 2403 w 2403"/>
              <a:gd name="T57" fmla="*/ 391 h 2298"/>
              <a:gd name="T58" fmla="*/ 1462 w 2403"/>
              <a:gd name="T59" fmla="*/ 659 h 2298"/>
              <a:gd name="T60" fmla="*/ 711 w 2403"/>
              <a:gd name="T61" fmla="*/ 0 h 2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403" h="2298">
                <a:moveTo>
                  <a:pt x="711" y="0"/>
                </a:moveTo>
                <a:lnTo>
                  <a:pt x="688" y="61"/>
                </a:lnTo>
                <a:lnTo>
                  <a:pt x="632" y="176"/>
                </a:lnTo>
                <a:lnTo>
                  <a:pt x="566" y="285"/>
                </a:lnTo>
                <a:lnTo>
                  <a:pt x="491" y="386"/>
                </a:lnTo>
                <a:lnTo>
                  <a:pt x="407" y="480"/>
                </a:lnTo>
                <a:lnTo>
                  <a:pt x="313" y="566"/>
                </a:lnTo>
                <a:lnTo>
                  <a:pt x="212" y="643"/>
                </a:lnTo>
                <a:lnTo>
                  <a:pt x="103" y="710"/>
                </a:lnTo>
                <a:lnTo>
                  <a:pt x="48" y="740"/>
                </a:lnTo>
                <a:lnTo>
                  <a:pt x="0" y="1726"/>
                </a:lnTo>
                <a:lnTo>
                  <a:pt x="799" y="2298"/>
                </a:lnTo>
                <a:lnTo>
                  <a:pt x="871" y="2261"/>
                </a:lnTo>
                <a:lnTo>
                  <a:pt x="1012" y="2184"/>
                </a:lnTo>
                <a:lnTo>
                  <a:pt x="1147" y="2099"/>
                </a:lnTo>
                <a:lnTo>
                  <a:pt x="1278" y="2007"/>
                </a:lnTo>
                <a:lnTo>
                  <a:pt x="1403" y="1909"/>
                </a:lnTo>
                <a:lnTo>
                  <a:pt x="1524" y="1805"/>
                </a:lnTo>
                <a:lnTo>
                  <a:pt x="1639" y="1694"/>
                </a:lnTo>
                <a:lnTo>
                  <a:pt x="1748" y="1578"/>
                </a:lnTo>
                <a:lnTo>
                  <a:pt x="1851" y="1456"/>
                </a:lnTo>
                <a:lnTo>
                  <a:pt x="1947" y="1329"/>
                </a:lnTo>
                <a:lnTo>
                  <a:pt x="2037" y="1197"/>
                </a:lnTo>
                <a:lnTo>
                  <a:pt x="2120" y="1060"/>
                </a:lnTo>
                <a:lnTo>
                  <a:pt x="2197" y="919"/>
                </a:lnTo>
                <a:lnTo>
                  <a:pt x="2265" y="773"/>
                </a:lnTo>
                <a:lnTo>
                  <a:pt x="2326" y="623"/>
                </a:lnTo>
                <a:lnTo>
                  <a:pt x="2379" y="470"/>
                </a:lnTo>
                <a:lnTo>
                  <a:pt x="2403" y="391"/>
                </a:lnTo>
                <a:lnTo>
                  <a:pt x="1462" y="659"/>
                </a:lnTo>
                <a:lnTo>
                  <a:pt x="711" y="0"/>
                </a:lnTo>
                <a:close/>
              </a:path>
            </a:pathLst>
          </a:custGeom>
          <a:solidFill>
            <a:srgbClr val="F4F4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5312792" y="2574650"/>
            <a:ext cx="1119577" cy="1572519"/>
          </a:xfrm>
          <a:custGeom>
            <a:avLst/>
            <a:gdLst>
              <a:gd name="T0" fmla="*/ 0 w 1928"/>
              <a:gd name="T1" fmla="*/ 1077 h 2710"/>
              <a:gd name="T2" fmla="*/ 46 w 1928"/>
              <a:gd name="T3" fmla="*/ 1155 h 2710"/>
              <a:gd name="T4" fmla="*/ 101 w 1928"/>
              <a:gd name="T5" fmla="*/ 1278 h 2710"/>
              <a:gd name="T6" fmla="*/ 133 w 1928"/>
              <a:gd name="T7" fmla="*/ 1363 h 2710"/>
              <a:gd name="T8" fmla="*/ 157 w 1928"/>
              <a:gd name="T9" fmla="*/ 1450 h 2710"/>
              <a:gd name="T10" fmla="*/ 177 w 1928"/>
              <a:gd name="T11" fmla="*/ 1541 h 2710"/>
              <a:gd name="T12" fmla="*/ 190 w 1928"/>
              <a:gd name="T13" fmla="*/ 1633 h 2710"/>
              <a:gd name="T14" fmla="*/ 196 w 1928"/>
              <a:gd name="T15" fmla="*/ 1728 h 2710"/>
              <a:gd name="T16" fmla="*/ 197 w 1928"/>
              <a:gd name="T17" fmla="*/ 1776 h 2710"/>
              <a:gd name="T18" fmla="*/ 196 w 1928"/>
              <a:gd name="T19" fmla="*/ 1848 h 2710"/>
              <a:gd name="T20" fmla="*/ 180 w 1928"/>
              <a:gd name="T21" fmla="*/ 1989 h 2710"/>
              <a:gd name="T22" fmla="*/ 168 w 1928"/>
              <a:gd name="T23" fmla="*/ 2058 h 2710"/>
              <a:gd name="T24" fmla="*/ 908 w 1928"/>
              <a:gd name="T25" fmla="*/ 2710 h 2710"/>
              <a:gd name="T26" fmla="*/ 1855 w 1928"/>
              <a:gd name="T27" fmla="*/ 2441 h 2710"/>
              <a:gd name="T28" fmla="*/ 1872 w 1928"/>
              <a:gd name="T29" fmla="*/ 2360 h 2710"/>
              <a:gd name="T30" fmla="*/ 1899 w 1928"/>
              <a:gd name="T31" fmla="*/ 2197 h 2710"/>
              <a:gd name="T32" fmla="*/ 1917 w 1928"/>
              <a:gd name="T33" fmla="*/ 2030 h 2710"/>
              <a:gd name="T34" fmla="*/ 1926 w 1928"/>
              <a:gd name="T35" fmla="*/ 1861 h 2710"/>
              <a:gd name="T36" fmla="*/ 1928 w 1928"/>
              <a:gd name="T37" fmla="*/ 1776 h 2710"/>
              <a:gd name="T38" fmla="*/ 1925 w 1928"/>
              <a:gd name="T39" fmla="*/ 1652 h 2710"/>
              <a:gd name="T40" fmla="*/ 1906 w 1928"/>
              <a:gd name="T41" fmla="*/ 1409 h 2710"/>
              <a:gd name="T42" fmla="*/ 1868 w 1928"/>
              <a:gd name="T43" fmla="*/ 1172 h 2710"/>
              <a:gd name="T44" fmla="*/ 1812 w 1928"/>
              <a:gd name="T45" fmla="*/ 940 h 2710"/>
              <a:gd name="T46" fmla="*/ 1740 w 1928"/>
              <a:gd name="T47" fmla="*/ 717 h 2710"/>
              <a:gd name="T48" fmla="*/ 1652 w 1928"/>
              <a:gd name="T49" fmla="*/ 500 h 2710"/>
              <a:gd name="T50" fmla="*/ 1547 w 1928"/>
              <a:gd name="T51" fmla="*/ 293 h 2710"/>
              <a:gd name="T52" fmla="*/ 1427 w 1928"/>
              <a:gd name="T53" fmla="*/ 95 h 2710"/>
              <a:gd name="T54" fmla="*/ 1361 w 1928"/>
              <a:gd name="T55" fmla="*/ 0 h 2710"/>
              <a:gd name="T56" fmla="*/ 985 w 1928"/>
              <a:gd name="T57" fmla="*/ 902 h 2710"/>
              <a:gd name="T58" fmla="*/ 0 w 1928"/>
              <a:gd name="T59" fmla="*/ 1077 h 27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928" h="2710">
                <a:moveTo>
                  <a:pt x="0" y="1077"/>
                </a:moveTo>
                <a:lnTo>
                  <a:pt x="46" y="1155"/>
                </a:lnTo>
                <a:lnTo>
                  <a:pt x="101" y="1278"/>
                </a:lnTo>
                <a:lnTo>
                  <a:pt x="133" y="1363"/>
                </a:lnTo>
                <a:lnTo>
                  <a:pt x="157" y="1450"/>
                </a:lnTo>
                <a:lnTo>
                  <a:pt x="177" y="1541"/>
                </a:lnTo>
                <a:lnTo>
                  <a:pt x="190" y="1633"/>
                </a:lnTo>
                <a:lnTo>
                  <a:pt x="196" y="1728"/>
                </a:lnTo>
                <a:lnTo>
                  <a:pt x="197" y="1776"/>
                </a:lnTo>
                <a:lnTo>
                  <a:pt x="196" y="1848"/>
                </a:lnTo>
                <a:lnTo>
                  <a:pt x="180" y="1989"/>
                </a:lnTo>
                <a:lnTo>
                  <a:pt x="168" y="2058"/>
                </a:lnTo>
                <a:lnTo>
                  <a:pt x="908" y="2710"/>
                </a:lnTo>
                <a:lnTo>
                  <a:pt x="1855" y="2441"/>
                </a:lnTo>
                <a:lnTo>
                  <a:pt x="1872" y="2360"/>
                </a:lnTo>
                <a:lnTo>
                  <a:pt x="1899" y="2197"/>
                </a:lnTo>
                <a:lnTo>
                  <a:pt x="1917" y="2030"/>
                </a:lnTo>
                <a:lnTo>
                  <a:pt x="1926" y="1861"/>
                </a:lnTo>
                <a:lnTo>
                  <a:pt x="1928" y="1776"/>
                </a:lnTo>
                <a:lnTo>
                  <a:pt x="1925" y="1652"/>
                </a:lnTo>
                <a:lnTo>
                  <a:pt x="1906" y="1409"/>
                </a:lnTo>
                <a:lnTo>
                  <a:pt x="1868" y="1172"/>
                </a:lnTo>
                <a:lnTo>
                  <a:pt x="1812" y="940"/>
                </a:lnTo>
                <a:lnTo>
                  <a:pt x="1740" y="717"/>
                </a:lnTo>
                <a:lnTo>
                  <a:pt x="1652" y="500"/>
                </a:lnTo>
                <a:lnTo>
                  <a:pt x="1547" y="293"/>
                </a:lnTo>
                <a:lnTo>
                  <a:pt x="1427" y="95"/>
                </a:lnTo>
                <a:lnTo>
                  <a:pt x="1361" y="0"/>
                </a:lnTo>
                <a:lnTo>
                  <a:pt x="985" y="902"/>
                </a:lnTo>
                <a:lnTo>
                  <a:pt x="0" y="1077"/>
                </a:lnTo>
                <a:close/>
              </a:path>
            </a:pathLst>
          </a:custGeom>
          <a:solidFill>
            <a:srgbClr val="F359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36576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02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2908720" y="3636157"/>
            <a:ext cx="1314690" cy="1528385"/>
          </a:xfrm>
          <a:custGeom>
            <a:avLst/>
            <a:gdLst>
              <a:gd name="T0" fmla="*/ 2262 w 2262"/>
              <a:gd name="T1" fmla="*/ 1075 h 2634"/>
              <a:gd name="T2" fmla="*/ 2209 w 2262"/>
              <a:gd name="T3" fmla="*/ 1039 h 2634"/>
              <a:gd name="T4" fmla="*/ 2111 w 2262"/>
              <a:gd name="T5" fmla="*/ 961 h 2634"/>
              <a:gd name="T6" fmla="*/ 2020 w 2262"/>
              <a:gd name="T7" fmla="*/ 874 h 2634"/>
              <a:gd name="T8" fmla="*/ 1938 w 2262"/>
              <a:gd name="T9" fmla="*/ 779 h 2634"/>
              <a:gd name="T10" fmla="*/ 1864 w 2262"/>
              <a:gd name="T11" fmla="*/ 677 h 2634"/>
              <a:gd name="T12" fmla="*/ 1801 w 2262"/>
              <a:gd name="T13" fmla="*/ 567 h 2634"/>
              <a:gd name="T14" fmla="*/ 1748 w 2262"/>
              <a:gd name="T15" fmla="*/ 452 h 2634"/>
              <a:gd name="T16" fmla="*/ 1706 w 2262"/>
              <a:gd name="T17" fmla="*/ 331 h 2634"/>
              <a:gd name="T18" fmla="*/ 1689 w 2262"/>
              <a:gd name="T19" fmla="*/ 267 h 2634"/>
              <a:gd name="T20" fmla="*/ 731 w 2262"/>
              <a:gd name="T21" fmla="*/ 0 h 2634"/>
              <a:gd name="T22" fmla="*/ 0 w 2262"/>
              <a:gd name="T23" fmla="*/ 649 h 2634"/>
              <a:gd name="T24" fmla="*/ 20 w 2262"/>
              <a:gd name="T25" fmla="*/ 729 h 2634"/>
              <a:gd name="T26" fmla="*/ 65 w 2262"/>
              <a:gd name="T27" fmla="*/ 884 h 2634"/>
              <a:gd name="T28" fmla="*/ 118 w 2262"/>
              <a:gd name="T29" fmla="*/ 1037 h 2634"/>
              <a:gd name="T30" fmla="*/ 181 w 2262"/>
              <a:gd name="T31" fmla="*/ 1188 h 2634"/>
              <a:gd name="T32" fmla="*/ 249 w 2262"/>
              <a:gd name="T33" fmla="*/ 1333 h 2634"/>
              <a:gd name="T34" fmla="*/ 324 w 2262"/>
              <a:gd name="T35" fmla="*/ 1473 h 2634"/>
              <a:gd name="T36" fmla="*/ 407 w 2262"/>
              <a:gd name="T37" fmla="*/ 1610 h 2634"/>
              <a:gd name="T38" fmla="*/ 497 w 2262"/>
              <a:gd name="T39" fmla="*/ 1741 h 2634"/>
              <a:gd name="T40" fmla="*/ 593 w 2262"/>
              <a:gd name="T41" fmla="*/ 1868 h 2634"/>
              <a:gd name="T42" fmla="*/ 695 w 2262"/>
              <a:gd name="T43" fmla="*/ 1989 h 2634"/>
              <a:gd name="T44" fmla="*/ 804 w 2262"/>
              <a:gd name="T45" fmla="*/ 2105 h 2634"/>
              <a:gd name="T46" fmla="*/ 918 w 2262"/>
              <a:gd name="T47" fmla="*/ 2216 h 2634"/>
              <a:gd name="T48" fmla="*/ 1039 w 2262"/>
              <a:gd name="T49" fmla="*/ 2319 h 2634"/>
              <a:gd name="T50" fmla="*/ 1163 w 2262"/>
              <a:gd name="T51" fmla="*/ 2418 h 2634"/>
              <a:gd name="T52" fmla="*/ 1294 w 2262"/>
              <a:gd name="T53" fmla="*/ 2510 h 2634"/>
              <a:gd name="T54" fmla="*/ 1429 w 2262"/>
              <a:gd name="T55" fmla="*/ 2594 h 2634"/>
              <a:gd name="T56" fmla="*/ 1497 w 2262"/>
              <a:gd name="T57" fmla="*/ 2634 h 2634"/>
              <a:gd name="T58" fmla="*/ 1447 w 2262"/>
              <a:gd name="T59" fmla="*/ 1663 h 2634"/>
              <a:gd name="T60" fmla="*/ 2262 w 2262"/>
              <a:gd name="T61" fmla="*/ 1075 h 2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262" h="2634">
                <a:moveTo>
                  <a:pt x="2262" y="1075"/>
                </a:moveTo>
                <a:lnTo>
                  <a:pt x="2209" y="1039"/>
                </a:lnTo>
                <a:lnTo>
                  <a:pt x="2111" y="961"/>
                </a:lnTo>
                <a:lnTo>
                  <a:pt x="2020" y="874"/>
                </a:lnTo>
                <a:lnTo>
                  <a:pt x="1938" y="779"/>
                </a:lnTo>
                <a:lnTo>
                  <a:pt x="1864" y="677"/>
                </a:lnTo>
                <a:lnTo>
                  <a:pt x="1801" y="567"/>
                </a:lnTo>
                <a:lnTo>
                  <a:pt x="1748" y="452"/>
                </a:lnTo>
                <a:lnTo>
                  <a:pt x="1706" y="331"/>
                </a:lnTo>
                <a:lnTo>
                  <a:pt x="1689" y="267"/>
                </a:lnTo>
                <a:lnTo>
                  <a:pt x="731" y="0"/>
                </a:lnTo>
                <a:lnTo>
                  <a:pt x="0" y="649"/>
                </a:lnTo>
                <a:lnTo>
                  <a:pt x="20" y="729"/>
                </a:lnTo>
                <a:lnTo>
                  <a:pt x="65" y="884"/>
                </a:lnTo>
                <a:lnTo>
                  <a:pt x="118" y="1037"/>
                </a:lnTo>
                <a:lnTo>
                  <a:pt x="181" y="1188"/>
                </a:lnTo>
                <a:lnTo>
                  <a:pt x="249" y="1333"/>
                </a:lnTo>
                <a:lnTo>
                  <a:pt x="324" y="1473"/>
                </a:lnTo>
                <a:lnTo>
                  <a:pt x="407" y="1610"/>
                </a:lnTo>
                <a:lnTo>
                  <a:pt x="497" y="1741"/>
                </a:lnTo>
                <a:lnTo>
                  <a:pt x="593" y="1868"/>
                </a:lnTo>
                <a:lnTo>
                  <a:pt x="695" y="1989"/>
                </a:lnTo>
                <a:lnTo>
                  <a:pt x="804" y="2105"/>
                </a:lnTo>
                <a:lnTo>
                  <a:pt x="918" y="2216"/>
                </a:lnTo>
                <a:lnTo>
                  <a:pt x="1039" y="2319"/>
                </a:lnTo>
                <a:lnTo>
                  <a:pt x="1163" y="2418"/>
                </a:lnTo>
                <a:lnTo>
                  <a:pt x="1294" y="2510"/>
                </a:lnTo>
                <a:lnTo>
                  <a:pt x="1429" y="2594"/>
                </a:lnTo>
                <a:lnTo>
                  <a:pt x="1497" y="2634"/>
                </a:lnTo>
                <a:lnTo>
                  <a:pt x="1447" y="1663"/>
                </a:lnTo>
                <a:lnTo>
                  <a:pt x="2262" y="1075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45720" rIns="91440" bIns="45720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/>
              <a:t>05</a:t>
            </a:r>
            <a:endParaRPr lang="en-US" sz="2400" b="1" dirty="0"/>
          </a:p>
        </p:txBody>
      </p:sp>
      <p:sp>
        <p:nvSpPr>
          <p:cNvPr id="28" name="Freeform 27"/>
          <p:cNvSpPr>
            <a:spLocks/>
          </p:cNvSpPr>
          <p:nvPr/>
        </p:nvSpPr>
        <p:spPr bwMode="auto">
          <a:xfrm>
            <a:off x="4743712" y="1824394"/>
            <a:ext cx="1291462" cy="1284495"/>
          </a:xfrm>
          <a:custGeom>
            <a:avLst/>
            <a:gdLst>
              <a:gd name="T0" fmla="*/ 0 w 2223"/>
              <a:gd name="T1" fmla="*/ 1735 h 2215"/>
              <a:gd name="T2" fmla="*/ 66 w 2223"/>
              <a:gd name="T3" fmla="*/ 1744 h 2215"/>
              <a:gd name="T4" fmla="*/ 193 w 2223"/>
              <a:gd name="T5" fmla="*/ 1773 h 2215"/>
              <a:gd name="T6" fmla="*/ 315 w 2223"/>
              <a:gd name="T7" fmla="*/ 1813 h 2215"/>
              <a:gd name="T8" fmla="*/ 432 w 2223"/>
              <a:gd name="T9" fmla="*/ 1864 h 2215"/>
              <a:gd name="T10" fmla="*/ 542 w 2223"/>
              <a:gd name="T11" fmla="*/ 1926 h 2215"/>
              <a:gd name="T12" fmla="*/ 647 w 2223"/>
              <a:gd name="T13" fmla="*/ 1997 h 2215"/>
              <a:gd name="T14" fmla="*/ 743 w 2223"/>
              <a:gd name="T15" fmla="*/ 2077 h 2215"/>
              <a:gd name="T16" fmla="*/ 831 w 2223"/>
              <a:gd name="T17" fmla="*/ 2167 h 2215"/>
              <a:gd name="T18" fmla="*/ 872 w 2223"/>
              <a:gd name="T19" fmla="*/ 2215 h 2215"/>
              <a:gd name="T20" fmla="*/ 1845 w 2223"/>
              <a:gd name="T21" fmla="*/ 2042 h 2215"/>
              <a:gd name="T22" fmla="*/ 2223 w 2223"/>
              <a:gd name="T23" fmla="*/ 1134 h 2215"/>
              <a:gd name="T24" fmla="*/ 2174 w 2223"/>
              <a:gd name="T25" fmla="*/ 1074 h 2215"/>
              <a:gd name="T26" fmla="*/ 2067 w 2223"/>
              <a:gd name="T27" fmla="*/ 956 h 2215"/>
              <a:gd name="T28" fmla="*/ 1957 w 2223"/>
              <a:gd name="T29" fmla="*/ 845 h 2215"/>
              <a:gd name="T30" fmla="*/ 1841 w 2223"/>
              <a:gd name="T31" fmla="*/ 738 h 2215"/>
              <a:gd name="T32" fmla="*/ 1719 w 2223"/>
              <a:gd name="T33" fmla="*/ 640 h 2215"/>
              <a:gd name="T34" fmla="*/ 1592 w 2223"/>
              <a:gd name="T35" fmla="*/ 545 h 2215"/>
              <a:gd name="T36" fmla="*/ 1460 w 2223"/>
              <a:gd name="T37" fmla="*/ 459 h 2215"/>
              <a:gd name="T38" fmla="*/ 1323 w 2223"/>
              <a:gd name="T39" fmla="*/ 378 h 2215"/>
              <a:gd name="T40" fmla="*/ 1182 w 2223"/>
              <a:gd name="T41" fmla="*/ 306 h 2215"/>
              <a:gd name="T42" fmla="*/ 1037 w 2223"/>
              <a:gd name="T43" fmla="*/ 238 h 2215"/>
              <a:gd name="T44" fmla="*/ 888 w 2223"/>
              <a:gd name="T45" fmla="*/ 180 h 2215"/>
              <a:gd name="T46" fmla="*/ 736 w 2223"/>
              <a:gd name="T47" fmla="*/ 129 h 2215"/>
              <a:gd name="T48" fmla="*/ 579 w 2223"/>
              <a:gd name="T49" fmla="*/ 85 h 2215"/>
              <a:gd name="T50" fmla="*/ 420 w 2223"/>
              <a:gd name="T51" fmla="*/ 50 h 2215"/>
              <a:gd name="T52" fmla="*/ 258 w 2223"/>
              <a:gd name="T53" fmla="*/ 23 h 2215"/>
              <a:gd name="T54" fmla="*/ 93 w 2223"/>
              <a:gd name="T55" fmla="*/ 5 h 2215"/>
              <a:gd name="T56" fmla="*/ 10 w 2223"/>
              <a:gd name="T57" fmla="*/ 0 h 2215"/>
              <a:gd name="T58" fmla="*/ 478 w 2223"/>
              <a:gd name="T59" fmla="*/ 854 h 2215"/>
              <a:gd name="T60" fmla="*/ 0 w 2223"/>
              <a:gd name="T61" fmla="*/ 1735 h 2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223" h="2215">
                <a:moveTo>
                  <a:pt x="0" y="1735"/>
                </a:moveTo>
                <a:lnTo>
                  <a:pt x="66" y="1744"/>
                </a:lnTo>
                <a:lnTo>
                  <a:pt x="193" y="1773"/>
                </a:lnTo>
                <a:lnTo>
                  <a:pt x="315" y="1813"/>
                </a:lnTo>
                <a:lnTo>
                  <a:pt x="432" y="1864"/>
                </a:lnTo>
                <a:lnTo>
                  <a:pt x="542" y="1926"/>
                </a:lnTo>
                <a:lnTo>
                  <a:pt x="647" y="1997"/>
                </a:lnTo>
                <a:lnTo>
                  <a:pt x="743" y="2077"/>
                </a:lnTo>
                <a:lnTo>
                  <a:pt x="831" y="2167"/>
                </a:lnTo>
                <a:lnTo>
                  <a:pt x="872" y="2215"/>
                </a:lnTo>
                <a:lnTo>
                  <a:pt x="1845" y="2042"/>
                </a:lnTo>
                <a:lnTo>
                  <a:pt x="2223" y="1134"/>
                </a:lnTo>
                <a:lnTo>
                  <a:pt x="2174" y="1074"/>
                </a:lnTo>
                <a:lnTo>
                  <a:pt x="2067" y="956"/>
                </a:lnTo>
                <a:lnTo>
                  <a:pt x="1957" y="845"/>
                </a:lnTo>
                <a:lnTo>
                  <a:pt x="1841" y="738"/>
                </a:lnTo>
                <a:lnTo>
                  <a:pt x="1719" y="640"/>
                </a:lnTo>
                <a:lnTo>
                  <a:pt x="1592" y="545"/>
                </a:lnTo>
                <a:lnTo>
                  <a:pt x="1460" y="459"/>
                </a:lnTo>
                <a:lnTo>
                  <a:pt x="1323" y="378"/>
                </a:lnTo>
                <a:lnTo>
                  <a:pt x="1182" y="306"/>
                </a:lnTo>
                <a:lnTo>
                  <a:pt x="1037" y="238"/>
                </a:lnTo>
                <a:lnTo>
                  <a:pt x="888" y="180"/>
                </a:lnTo>
                <a:lnTo>
                  <a:pt x="736" y="129"/>
                </a:lnTo>
                <a:lnTo>
                  <a:pt x="579" y="85"/>
                </a:lnTo>
                <a:lnTo>
                  <a:pt x="420" y="50"/>
                </a:lnTo>
                <a:lnTo>
                  <a:pt x="258" y="23"/>
                </a:lnTo>
                <a:lnTo>
                  <a:pt x="93" y="5"/>
                </a:lnTo>
                <a:lnTo>
                  <a:pt x="10" y="0"/>
                </a:lnTo>
                <a:lnTo>
                  <a:pt x="478" y="854"/>
                </a:lnTo>
                <a:lnTo>
                  <a:pt x="0" y="1735"/>
                </a:lnTo>
                <a:close/>
              </a:path>
            </a:pathLst>
          </a:custGeom>
          <a:solidFill>
            <a:srgbClr val="3939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01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9" name="Freeform 28"/>
          <p:cNvSpPr>
            <a:spLocks/>
          </p:cNvSpPr>
          <p:nvPr/>
        </p:nvSpPr>
        <p:spPr bwMode="auto">
          <a:xfrm>
            <a:off x="3851767" y="4312085"/>
            <a:ext cx="1474962" cy="1077767"/>
          </a:xfrm>
          <a:custGeom>
            <a:avLst/>
            <a:gdLst>
              <a:gd name="T0" fmla="*/ 1794 w 2540"/>
              <a:gd name="T1" fmla="*/ 58 h 1856"/>
              <a:gd name="T2" fmla="*/ 1743 w 2540"/>
              <a:gd name="T3" fmla="*/ 74 h 1856"/>
              <a:gd name="T4" fmla="*/ 1641 w 2540"/>
              <a:gd name="T5" fmla="*/ 99 h 1856"/>
              <a:gd name="T6" fmla="*/ 1536 w 2540"/>
              <a:gd name="T7" fmla="*/ 116 h 1856"/>
              <a:gd name="T8" fmla="*/ 1427 w 2540"/>
              <a:gd name="T9" fmla="*/ 125 h 1856"/>
              <a:gd name="T10" fmla="*/ 1373 w 2540"/>
              <a:gd name="T11" fmla="*/ 125 h 1856"/>
              <a:gd name="T12" fmla="*/ 1296 w 2540"/>
              <a:gd name="T13" fmla="*/ 124 h 1856"/>
              <a:gd name="T14" fmla="*/ 1148 w 2540"/>
              <a:gd name="T15" fmla="*/ 109 h 1856"/>
              <a:gd name="T16" fmla="*/ 1006 w 2540"/>
              <a:gd name="T17" fmla="*/ 76 h 1856"/>
              <a:gd name="T18" fmla="*/ 870 w 2540"/>
              <a:gd name="T19" fmla="*/ 29 h 1856"/>
              <a:gd name="T20" fmla="*/ 805 w 2540"/>
              <a:gd name="T21" fmla="*/ 0 h 1856"/>
              <a:gd name="T22" fmla="*/ 0 w 2540"/>
              <a:gd name="T23" fmla="*/ 580 h 1856"/>
              <a:gd name="T24" fmla="*/ 52 w 2540"/>
              <a:gd name="T25" fmla="*/ 1559 h 1856"/>
              <a:gd name="T26" fmla="*/ 127 w 2540"/>
              <a:gd name="T27" fmla="*/ 1594 h 1856"/>
              <a:gd name="T28" fmla="*/ 281 w 2540"/>
              <a:gd name="T29" fmla="*/ 1657 h 1856"/>
              <a:gd name="T30" fmla="*/ 439 w 2540"/>
              <a:gd name="T31" fmla="*/ 1712 h 1856"/>
              <a:gd name="T32" fmla="*/ 601 w 2540"/>
              <a:gd name="T33" fmla="*/ 1759 h 1856"/>
              <a:gd name="T34" fmla="*/ 767 w 2540"/>
              <a:gd name="T35" fmla="*/ 1797 h 1856"/>
              <a:gd name="T36" fmla="*/ 937 w 2540"/>
              <a:gd name="T37" fmla="*/ 1826 h 1856"/>
              <a:gd name="T38" fmla="*/ 1108 w 2540"/>
              <a:gd name="T39" fmla="*/ 1845 h 1856"/>
              <a:gd name="T40" fmla="*/ 1283 w 2540"/>
              <a:gd name="T41" fmla="*/ 1856 h 1856"/>
              <a:gd name="T42" fmla="*/ 1373 w 2540"/>
              <a:gd name="T43" fmla="*/ 1856 h 1856"/>
              <a:gd name="T44" fmla="*/ 1449 w 2540"/>
              <a:gd name="T45" fmla="*/ 1856 h 1856"/>
              <a:gd name="T46" fmla="*/ 1602 w 2540"/>
              <a:gd name="T47" fmla="*/ 1848 h 1856"/>
              <a:gd name="T48" fmla="*/ 1754 w 2540"/>
              <a:gd name="T49" fmla="*/ 1832 h 1856"/>
              <a:gd name="T50" fmla="*/ 1903 w 2540"/>
              <a:gd name="T51" fmla="*/ 1810 h 1856"/>
              <a:gd name="T52" fmla="*/ 2049 w 2540"/>
              <a:gd name="T53" fmla="*/ 1782 h 1856"/>
              <a:gd name="T54" fmla="*/ 2193 w 2540"/>
              <a:gd name="T55" fmla="*/ 1746 h 1856"/>
              <a:gd name="T56" fmla="*/ 2334 w 2540"/>
              <a:gd name="T57" fmla="*/ 1703 h 1856"/>
              <a:gd name="T58" fmla="*/ 2473 w 2540"/>
              <a:gd name="T59" fmla="*/ 1654 h 1856"/>
              <a:gd name="T60" fmla="*/ 2540 w 2540"/>
              <a:gd name="T61" fmla="*/ 1626 h 1856"/>
              <a:gd name="T62" fmla="*/ 1746 w 2540"/>
              <a:gd name="T63" fmla="*/ 1059 h 1856"/>
              <a:gd name="T64" fmla="*/ 1794 w 2540"/>
              <a:gd name="T65" fmla="*/ 58 h 18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540" h="1856">
                <a:moveTo>
                  <a:pt x="1794" y="58"/>
                </a:moveTo>
                <a:lnTo>
                  <a:pt x="1743" y="74"/>
                </a:lnTo>
                <a:lnTo>
                  <a:pt x="1641" y="99"/>
                </a:lnTo>
                <a:lnTo>
                  <a:pt x="1536" y="116"/>
                </a:lnTo>
                <a:lnTo>
                  <a:pt x="1427" y="125"/>
                </a:lnTo>
                <a:lnTo>
                  <a:pt x="1373" y="125"/>
                </a:lnTo>
                <a:lnTo>
                  <a:pt x="1296" y="124"/>
                </a:lnTo>
                <a:lnTo>
                  <a:pt x="1148" y="109"/>
                </a:lnTo>
                <a:lnTo>
                  <a:pt x="1006" y="76"/>
                </a:lnTo>
                <a:lnTo>
                  <a:pt x="870" y="29"/>
                </a:lnTo>
                <a:lnTo>
                  <a:pt x="805" y="0"/>
                </a:lnTo>
                <a:lnTo>
                  <a:pt x="0" y="580"/>
                </a:lnTo>
                <a:lnTo>
                  <a:pt x="52" y="1559"/>
                </a:lnTo>
                <a:lnTo>
                  <a:pt x="127" y="1594"/>
                </a:lnTo>
                <a:lnTo>
                  <a:pt x="281" y="1657"/>
                </a:lnTo>
                <a:lnTo>
                  <a:pt x="439" y="1712"/>
                </a:lnTo>
                <a:lnTo>
                  <a:pt x="601" y="1759"/>
                </a:lnTo>
                <a:lnTo>
                  <a:pt x="767" y="1797"/>
                </a:lnTo>
                <a:lnTo>
                  <a:pt x="937" y="1826"/>
                </a:lnTo>
                <a:lnTo>
                  <a:pt x="1108" y="1845"/>
                </a:lnTo>
                <a:lnTo>
                  <a:pt x="1283" y="1856"/>
                </a:lnTo>
                <a:lnTo>
                  <a:pt x="1373" y="1856"/>
                </a:lnTo>
                <a:lnTo>
                  <a:pt x="1449" y="1856"/>
                </a:lnTo>
                <a:lnTo>
                  <a:pt x="1602" y="1848"/>
                </a:lnTo>
                <a:lnTo>
                  <a:pt x="1754" y="1832"/>
                </a:lnTo>
                <a:lnTo>
                  <a:pt x="1903" y="1810"/>
                </a:lnTo>
                <a:lnTo>
                  <a:pt x="2049" y="1782"/>
                </a:lnTo>
                <a:lnTo>
                  <a:pt x="2193" y="1746"/>
                </a:lnTo>
                <a:lnTo>
                  <a:pt x="2334" y="1703"/>
                </a:lnTo>
                <a:lnTo>
                  <a:pt x="2473" y="1654"/>
                </a:lnTo>
                <a:lnTo>
                  <a:pt x="2540" y="1626"/>
                </a:lnTo>
                <a:lnTo>
                  <a:pt x="1746" y="1059"/>
                </a:lnTo>
                <a:lnTo>
                  <a:pt x="1794" y="58"/>
                </a:lnTo>
                <a:close/>
              </a:path>
            </a:pathLst>
          </a:custGeom>
          <a:solidFill>
            <a:srgbClr val="1AA8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45720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04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0" name="Freeform 29"/>
          <p:cNvSpPr>
            <a:spLocks/>
          </p:cNvSpPr>
          <p:nvPr/>
        </p:nvSpPr>
        <p:spPr bwMode="auto">
          <a:xfrm>
            <a:off x="4966698" y="3875404"/>
            <a:ext cx="1395988" cy="1333272"/>
          </a:xfrm>
          <a:custGeom>
            <a:avLst/>
            <a:gdLst>
              <a:gd name="T0" fmla="*/ 2403 w 2403"/>
              <a:gd name="T1" fmla="*/ 391 h 2298"/>
              <a:gd name="T2" fmla="*/ 1462 w 2403"/>
              <a:gd name="T3" fmla="*/ 659 h 2298"/>
              <a:gd name="T4" fmla="*/ 711 w 2403"/>
              <a:gd name="T5" fmla="*/ 0 h 2298"/>
              <a:gd name="T6" fmla="*/ 688 w 2403"/>
              <a:gd name="T7" fmla="*/ 61 h 2298"/>
              <a:gd name="T8" fmla="*/ 632 w 2403"/>
              <a:gd name="T9" fmla="*/ 176 h 2298"/>
              <a:gd name="T10" fmla="*/ 566 w 2403"/>
              <a:gd name="T11" fmla="*/ 285 h 2298"/>
              <a:gd name="T12" fmla="*/ 491 w 2403"/>
              <a:gd name="T13" fmla="*/ 386 h 2298"/>
              <a:gd name="T14" fmla="*/ 407 w 2403"/>
              <a:gd name="T15" fmla="*/ 480 h 2298"/>
              <a:gd name="T16" fmla="*/ 313 w 2403"/>
              <a:gd name="T17" fmla="*/ 566 h 2298"/>
              <a:gd name="T18" fmla="*/ 212 w 2403"/>
              <a:gd name="T19" fmla="*/ 643 h 2298"/>
              <a:gd name="T20" fmla="*/ 103 w 2403"/>
              <a:gd name="T21" fmla="*/ 710 h 2298"/>
              <a:gd name="T22" fmla="*/ 48 w 2403"/>
              <a:gd name="T23" fmla="*/ 740 h 2298"/>
              <a:gd name="T24" fmla="*/ 0 w 2403"/>
              <a:gd name="T25" fmla="*/ 1726 h 2298"/>
              <a:gd name="T26" fmla="*/ 799 w 2403"/>
              <a:gd name="T27" fmla="*/ 2298 h 2298"/>
              <a:gd name="T28" fmla="*/ 871 w 2403"/>
              <a:gd name="T29" fmla="*/ 2261 h 2298"/>
              <a:gd name="T30" fmla="*/ 1012 w 2403"/>
              <a:gd name="T31" fmla="*/ 2184 h 2298"/>
              <a:gd name="T32" fmla="*/ 1147 w 2403"/>
              <a:gd name="T33" fmla="*/ 2099 h 2298"/>
              <a:gd name="T34" fmla="*/ 1278 w 2403"/>
              <a:gd name="T35" fmla="*/ 2007 h 2298"/>
              <a:gd name="T36" fmla="*/ 1403 w 2403"/>
              <a:gd name="T37" fmla="*/ 1909 h 2298"/>
              <a:gd name="T38" fmla="*/ 1524 w 2403"/>
              <a:gd name="T39" fmla="*/ 1805 h 2298"/>
              <a:gd name="T40" fmla="*/ 1639 w 2403"/>
              <a:gd name="T41" fmla="*/ 1694 h 2298"/>
              <a:gd name="T42" fmla="*/ 1748 w 2403"/>
              <a:gd name="T43" fmla="*/ 1578 h 2298"/>
              <a:gd name="T44" fmla="*/ 1851 w 2403"/>
              <a:gd name="T45" fmla="*/ 1456 h 2298"/>
              <a:gd name="T46" fmla="*/ 1947 w 2403"/>
              <a:gd name="T47" fmla="*/ 1329 h 2298"/>
              <a:gd name="T48" fmla="*/ 2037 w 2403"/>
              <a:gd name="T49" fmla="*/ 1197 h 2298"/>
              <a:gd name="T50" fmla="*/ 2120 w 2403"/>
              <a:gd name="T51" fmla="*/ 1060 h 2298"/>
              <a:gd name="T52" fmla="*/ 2197 w 2403"/>
              <a:gd name="T53" fmla="*/ 919 h 2298"/>
              <a:gd name="T54" fmla="*/ 2265 w 2403"/>
              <a:gd name="T55" fmla="*/ 773 h 2298"/>
              <a:gd name="T56" fmla="*/ 2326 w 2403"/>
              <a:gd name="T57" fmla="*/ 623 h 2298"/>
              <a:gd name="T58" fmla="*/ 2379 w 2403"/>
              <a:gd name="T59" fmla="*/ 470 h 2298"/>
              <a:gd name="T60" fmla="*/ 2403 w 2403"/>
              <a:gd name="T61" fmla="*/ 391 h 2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403" h="2298">
                <a:moveTo>
                  <a:pt x="2403" y="391"/>
                </a:moveTo>
                <a:lnTo>
                  <a:pt x="1462" y="659"/>
                </a:lnTo>
                <a:lnTo>
                  <a:pt x="711" y="0"/>
                </a:lnTo>
                <a:lnTo>
                  <a:pt x="688" y="61"/>
                </a:lnTo>
                <a:lnTo>
                  <a:pt x="632" y="176"/>
                </a:lnTo>
                <a:lnTo>
                  <a:pt x="566" y="285"/>
                </a:lnTo>
                <a:lnTo>
                  <a:pt x="491" y="386"/>
                </a:lnTo>
                <a:lnTo>
                  <a:pt x="407" y="480"/>
                </a:lnTo>
                <a:lnTo>
                  <a:pt x="313" y="566"/>
                </a:lnTo>
                <a:lnTo>
                  <a:pt x="212" y="643"/>
                </a:lnTo>
                <a:lnTo>
                  <a:pt x="103" y="710"/>
                </a:lnTo>
                <a:lnTo>
                  <a:pt x="48" y="740"/>
                </a:lnTo>
                <a:lnTo>
                  <a:pt x="0" y="1726"/>
                </a:lnTo>
                <a:lnTo>
                  <a:pt x="799" y="2298"/>
                </a:lnTo>
                <a:lnTo>
                  <a:pt x="871" y="2261"/>
                </a:lnTo>
                <a:lnTo>
                  <a:pt x="1012" y="2184"/>
                </a:lnTo>
                <a:lnTo>
                  <a:pt x="1147" y="2099"/>
                </a:lnTo>
                <a:lnTo>
                  <a:pt x="1278" y="2007"/>
                </a:lnTo>
                <a:lnTo>
                  <a:pt x="1403" y="1909"/>
                </a:lnTo>
                <a:lnTo>
                  <a:pt x="1524" y="1805"/>
                </a:lnTo>
                <a:lnTo>
                  <a:pt x="1639" y="1694"/>
                </a:lnTo>
                <a:lnTo>
                  <a:pt x="1748" y="1578"/>
                </a:lnTo>
                <a:lnTo>
                  <a:pt x="1851" y="1456"/>
                </a:lnTo>
                <a:lnTo>
                  <a:pt x="1947" y="1329"/>
                </a:lnTo>
                <a:lnTo>
                  <a:pt x="2037" y="1197"/>
                </a:lnTo>
                <a:lnTo>
                  <a:pt x="2120" y="1060"/>
                </a:lnTo>
                <a:lnTo>
                  <a:pt x="2197" y="919"/>
                </a:lnTo>
                <a:lnTo>
                  <a:pt x="2265" y="773"/>
                </a:lnTo>
                <a:lnTo>
                  <a:pt x="2326" y="623"/>
                </a:lnTo>
                <a:lnTo>
                  <a:pt x="2379" y="470"/>
                </a:lnTo>
                <a:lnTo>
                  <a:pt x="2403" y="391"/>
                </a:lnTo>
                <a:close/>
              </a:path>
            </a:pathLst>
          </a:custGeom>
          <a:solidFill>
            <a:srgbClr val="A9C5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45720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03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1" name="Freeform 30"/>
          <p:cNvSpPr>
            <a:spLocks/>
          </p:cNvSpPr>
          <p:nvPr/>
        </p:nvSpPr>
        <p:spPr bwMode="auto">
          <a:xfrm>
            <a:off x="2862265" y="2502643"/>
            <a:ext cx="1168356" cy="1395988"/>
          </a:xfrm>
          <a:custGeom>
            <a:avLst/>
            <a:gdLst>
              <a:gd name="T0" fmla="*/ 1737 w 2009"/>
              <a:gd name="T1" fmla="*/ 2034 h 2406"/>
              <a:gd name="T2" fmla="*/ 1732 w 2009"/>
              <a:gd name="T3" fmla="*/ 1968 h 2406"/>
              <a:gd name="T4" fmla="*/ 1730 w 2009"/>
              <a:gd name="T5" fmla="*/ 1901 h 2406"/>
              <a:gd name="T6" fmla="*/ 1732 w 2009"/>
              <a:gd name="T7" fmla="*/ 1844 h 2406"/>
              <a:gd name="T8" fmla="*/ 1741 w 2009"/>
              <a:gd name="T9" fmla="*/ 1730 h 2406"/>
              <a:gd name="T10" fmla="*/ 1760 w 2009"/>
              <a:gd name="T11" fmla="*/ 1619 h 2406"/>
              <a:gd name="T12" fmla="*/ 1787 w 2009"/>
              <a:gd name="T13" fmla="*/ 1513 h 2406"/>
              <a:gd name="T14" fmla="*/ 1824 w 2009"/>
              <a:gd name="T15" fmla="*/ 1409 h 2406"/>
              <a:gd name="T16" fmla="*/ 1868 w 2009"/>
              <a:gd name="T17" fmla="*/ 1310 h 2406"/>
              <a:gd name="T18" fmla="*/ 1918 w 2009"/>
              <a:gd name="T19" fmla="*/ 1215 h 2406"/>
              <a:gd name="T20" fmla="*/ 1978 w 2009"/>
              <a:gd name="T21" fmla="*/ 1126 h 2406"/>
              <a:gd name="T22" fmla="*/ 2009 w 2009"/>
              <a:gd name="T23" fmla="*/ 1083 h 2406"/>
              <a:gd name="T24" fmla="*/ 1622 w 2009"/>
              <a:gd name="T25" fmla="*/ 166 h 2406"/>
              <a:gd name="T26" fmla="*/ 659 w 2009"/>
              <a:gd name="T27" fmla="*/ 0 h 2406"/>
              <a:gd name="T28" fmla="*/ 583 w 2009"/>
              <a:gd name="T29" fmla="*/ 99 h 2406"/>
              <a:gd name="T30" fmla="*/ 445 w 2009"/>
              <a:gd name="T31" fmla="*/ 308 h 2406"/>
              <a:gd name="T32" fmla="*/ 323 w 2009"/>
              <a:gd name="T33" fmla="*/ 528 h 2406"/>
              <a:gd name="T34" fmla="*/ 219 w 2009"/>
              <a:gd name="T35" fmla="*/ 759 h 2406"/>
              <a:gd name="T36" fmla="*/ 135 w 2009"/>
              <a:gd name="T37" fmla="*/ 999 h 2406"/>
              <a:gd name="T38" fmla="*/ 70 w 2009"/>
              <a:gd name="T39" fmla="*/ 1247 h 2406"/>
              <a:gd name="T40" fmla="*/ 25 w 2009"/>
              <a:gd name="T41" fmla="*/ 1504 h 2406"/>
              <a:gd name="T42" fmla="*/ 3 w 2009"/>
              <a:gd name="T43" fmla="*/ 1767 h 2406"/>
              <a:gd name="T44" fmla="*/ 0 w 2009"/>
              <a:gd name="T45" fmla="*/ 1901 h 2406"/>
              <a:gd name="T46" fmla="*/ 3 w 2009"/>
              <a:gd name="T47" fmla="*/ 2030 h 2406"/>
              <a:gd name="T48" fmla="*/ 23 w 2009"/>
              <a:gd name="T49" fmla="*/ 2283 h 2406"/>
              <a:gd name="T50" fmla="*/ 43 w 2009"/>
              <a:gd name="T51" fmla="*/ 2406 h 2406"/>
              <a:gd name="T52" fmla="*/ 767 w 2009"/>
              <a:gd name="T53" fmla="*/ 1762 h 2406"/>
              <a:gd name="T54" fmla="*/ 1737 w 2009"/>
              <a:gd name="T55" fmla="*/ 2034 h 2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009" h="2406">
                <a:moveTo>
                  <a:pt x="1737" y="2034"/>
                </a:moveTo>
                <a:lnTo>
                  <a:pt x="1732" y="1968"/>
                </a:lnTo>
                <a:lnTo>
                  <a:pt x="1730" y="1901"/>
                </a:lnTo>
                <a:lnTo>
                  <a:pt x="1732" y="1844"/>
                </a:lnTo>
                <a:lnTo>
                  <a:pt x="1741" y="1730"/>
                </a:lnTo>
                <a:lnTo>
                  <a:pt x="1760" y="1619"/>
                </a:lnTo>
                <a:lnTo>
                  <a:pt x="1787" y="1513"/>
                </a:lnTo>
                <a:lnTo>
                  <a:pt x="1824" y="1409"/>
                </a:lnTo>
                <a:lnTo>
                  <a:pt x="1868" y="1310"/>
                </a:lnTo>
                <a:lnTo>
                  <a:pt x="1918" y="1215"/>
                </a:lnTo>
                <a:lnTo>
                  <a:pt x="1978" y="1126"/>
                </a:lnTo>
                <a:lnTo>
                  <a:pt x="2009" y="1083"/>
                </a:lnTo>
                <a:lnTo>
                  <a:pt x="1622" y="166"/>
                </a:lnTo>
                <a:lnTo>
                  <a:pt x="659" y="0"/>
                </a:lnTo>
                <a:lnTo>
                  <a:pt x="583" y="99"/>
                </a:lnTo>
                <a:lnTo>
                  <a:pt x="445" y="308"/>
                </a:lnTo>
                <a:lnTo>
                  <a:pt x="323" y="528"/>
                </a:lnTo>
                <a:lnTo>
                  <a:pt x="219" y="759"/>
                </a:lnTo>
                <a:lnTo>
                  <a:pt x="135" y="999"/>
                </a:lnTo>
                <a:lnTo>
                  <a:pt x="70" y="1247"/>
                </a:lnTo>
                <a:lnTo>
                  <a:pt x="25" y="1504"/>
                </a:lnTo>
                <a:lnTo>
                  <a:pt x="3" y="1767"/>
                </a:lnTo>
                <a:lnTo>
                  <a:pt x="0" y="1901"/>
                </a:lnTo>
                <a:lnTo>
                  <a:pt x="3" y="2030"/>
                </a:lnTo>
                <a:lnTo>
                  <a:pt x="23" y="2283"/>
                </a:lnTo>
                <a:lnTo>
                  <a:pt x="43" y="2406"/>
                </a:lnTo>
                <a:lnTo>
                  <a:pt x="767" y="1762"/>
                </a:lnTo>
                <a:lnTo>
                  <a:pt x="1737" y="2034"/>
                </a:lnTo>
                <a:close/>
              </a:path>
            </a:pathLst>
          </a:custGeom>
          <a:solidFill>
            <a:srgbClr val="6F7E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18288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06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2" name="Freeform 31"/>
          <p:cNvSpPr>
            <a:spLocks/>
          </p:cNvSpPr>
          <p:nvPr/>
        </p:nvSpPr>
        <p:spPr bwMode="auto">
          <a:xfrm>
            <a:off x="3319852" y="1819748"/>
            <a:ext cx="1588777" cy="1228748"/>
          </a:xfrm>
          <a:custGeom>
            <a:avLst/>
            <a:gdLst>
              <a:gd name="T0" fmla="*/ 1348 w 2736"/>
              <a:gd name="T1" fmla="*/ 2113 h 2113"/>
              <a:gd name="T2" fmla="*/ 1393 w 2736"/>
              <a:gd name="T3" fmla="*/ 2070 h 2113"/>
              <a:gd name="T4" fmla="*/ 1490 w 2736"/>
              <a:gd name="T5" fmla="*/ 1993 h 2113"/>
              <a:gd name="T6" fmla="*/ 1594 w 2736"/>
              <a:gd name="T7" fmla="*/ 1923 h 2113"/>
              <a:gd name="T8" fmla="*/ 1703 w 2736"/>
              <a:gd name="T9" fmla="*/ 1863 h 2113"/>
              <a:gd name="T10" fmla="*/ 1820 w 2736"/>
              <a:gd name="T11" fmla="*/ 1814 h 2113"/>
              <a:gd name="T12" fmla="*/ 1941 w 2736"/>
              <a:gd name="T13" fmla="*/ 1776 h 2113"/>
              <a:gd name="T14" fmla="*/ 2067 w 2736"/>
              <a:gd name="T15" fmla="*/ 1749 h 2113"/>
              <a:gd name="T16" fmla="*/ 2197 w 2736"/>
              <a:gd name="T17" fmla="*/ 1733 h 2113"/>
              <a:gd name="T18" fmla="*/ 2263 w 2736"/>
              <a:gd name="T19" fmla="*/ 1731 h 2113"/>
              <a:gd name="T20" fmla="*/ 2736 w 2736"/>
              <a:gd name="T21" fmla="*/ 860 h 2113"/>
              <a:gd name="T22" fmla="*/ 2264 w 2736"/>
              <a:gd name="T23" fmla="*/ 0 h 2113"/>
              <a:gd name="T24" fmla="*/ 2180 w 2736"/>
              <a:gd name="T25" fmla="*/ 2 h 2113"/>
              <a:gd name="T26" fmla="*/ 2014 w 2736"/>
              <a:gd name="T27" fmla="*/ 12 h 2113"/>
              <a:gd name="T28" fmla="*/ 1851 w 2736"/>
              <a:gd name="T29" fmla="*/ 32 h 2113"/>
              <a:gd name="T30" fmla="*/ 1689 w 2736"/>
              <a:gd name="T31" fmla="*/ 59 h 2113"/>
              <a:gd name="T32" fmla="*/ 1531 w 2736"/>
              <a:gd name="T33" fmla="*/ 94 h 2113"/>
              <a:gd name="T34" fmla="*/ 1376 w 2736"/>
              <a:gd name="T35" fmla="*/ 138 h 2113"/>
              <a:gd name="T36" fmla="*/ 1225 w 2736"/>
              <a:gd name="T37" fmla="*/ 190 h 2113"/>
              <a:gd name="T38" fmla="*/ 1077 w 2736"/>
              <a:gd name="T39" fmla="*/ 248 h 2113"/>
              <a:gd name="T40" fmla="*/ 932 w 2736"/>
              <a:gd name="T41" fmla="*/ 314 h 2113"/>
              <a:gd name="T42" fmla="*/ 792 w 2736"/>
              <a:gd name="T43" fmla="*/ 388 h 2113"/>
              <a:gd name="T44" fmla="*/ 657 w 2736"/>
              <a:gd name="T45" fmla="*/ 468 h 2113"/>
              <a:gd name="T46" fmla="*/ 526 w 2736"/>
              <a:gd name="T47" fmla="*/ 555 h 2113"/>
              <a:gd name="T48" fmla="*/ 399 w 2736"/>
              <a:gd name="T49" fmla="*/ 649 h 2113"/>
              <a:gd name="T50" fmla="*/ 279 w 2736"/>
              <a:gd name="T51" fmla="*/ 747 h 2113"/>
              <a:gd name="T52" fmla="*/ 163 w 2736"/>
              <a:gd name="T53" fmla="*/ 853 h 2113"/>
              <a:gd name="T54" fmla="*/ 52 w 2736"/>
              <a:gd name="T55" fmla="*/ 964 h 2113"/>
              <a:gd name="T56" fmla="*/ 0 w 2736"/>
              <a:gd name="T57" fmla="*/ 1022 h 2113"/>
              <a:gd name="T58" fmla="*/ 956 w 2736"/>
              <a:gd name="T59" fmla="*/ 1188 h 2113"/>
              <a:gd name="T60" fmla="*/ 1348 w 2736"/>
              <a:gd name="T61" fmla="*/ 2113 h 2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736" h="2113">
                <a:moveTo>
                  <a:pt x="1348" y="2113"/>
                </a:moveTo>
                <a:lnTo>
                  <a:pt x="1393" y="2070"/>
                </a:lnTo>
                <a:lnTo>
                  <a:pt x="1490" y="1993"/>
                </a:lnTo>
                <a:lnTo>
                  <a:pt x="1594" y="1923"/>
                </a:lnTo>
                <a:lnTo>
                  <a:pt x="1703" y="1863"/>
                </a:lnTo>
                <a:lnTo>
                  <a:pt x="1820" y="1814"/>
                </a:lnTo>
                <a:lnTo>
                  <a:pt x="1941" y="1776"/>
                </a:lnTo>
                <a:lnTo>
                  <a:pt x="2067" y="1749"/>
                </a:lnTo>
                <a:lnTo>
                  <a:pt x="2197" y="1733"/>
                </a:lnTo>
                <a:lnTo>
                  <a:pt x="2263" y="1731"/>
                </a:lnTo>
                <a:lnTo>
                  <a:pt x="2736" y="860"/>
                </a:lnTo>
                <a:lnTo>
                  <a:pt x="2264" y="0"/>
                </a:lnTo>
                <a:lnTo>
                  <a:pt x="2180" y="2"/>
                </a:lnTo>
                <a:lnTo>
                  <a:pt x="2014" y="12"/>
                </a:lnTo>
                <a:lnTo>
                  <a:pt x="1851" y="32"/>
                </a:lnTo>
                <a:lnTo>
                  <a:pt x="1689" y="59"/>
                </a:lnTo>
                <a:lnTo>
                  <a:pt x="1531" y="94"/>
                </a:lnTo>
                <a:lnTo>
                  <a:pt x="1376" y="138"/>
                </a:lnTo>
                <a:lnTo>
                  <a:pt x="1225" y="190"/>
                </a:lnTo>
                <a:lnTo>
                  <a:pt x="1077" y="248"/>
                </a:lnTo>
                <a:lnTo>
                  <a:pt x="932" y="314"/>
                </a:lnTo>
                <a:lnTo>
                  <a:pt x="792" y="388"/>
                </a:lnTo>
                <a:lnTo>
                  <a:pt x="657" y="468"/>
                </a:lnTo>
                <a:lnTo>
                  <a:pt x="526" y="555"/>
                </a:lnTo>
                <a:lnTo>
                  <a:pt x="399" y="649"/>
                </a:lnTo>
                <a:lnTo>
                  <a:pt x="279" y="747"/>
                </a:lnTo>
                <a:lnTo>
                  <a:pt x="163" y="853"/>
                </a:lnTo>
                <a:lnTo>
                  <a:pt x="52" y="964"/>
                </a:lnTo>
                <a:lnTo>
                  <a:pt x="0" y="1022"/>
                </a:lnTo>
                <a:lnTo>
                  <a:pt x="956" y="1188"/>
                </a:lnTo>
                <a:lnTo>
                  <a:pt x="1348" y="2113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5720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/>
              <a:t>07</a:t>
            </a:r>
            <a:endParaRPr lang="en-US" sz="2400" b="1" dirty="0"/>
          </a:p>
        </p:txBody>
      </p:sp>
      <p:sp>
        <p:nvSpPr>
          <p:cNvPr id="33" name="Teardrop 32"/>
          <p:cNvSpPr/>
          <p:nvPr/>
        </p:nvSpPr>
        <p:spPr bwMode="auto">
          <a:xfrm rot="8100000">
            <a:off x="305029" y="1607423"/>
            <a:ext cx="258245" cy="258313"/>
          </a:xfrm>
          <a:prstGeom prst="teardrop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b="1" dirty="0">
              <a:latin typeface="Lato Light"/>
            </a:endParaRPr>
          </a:p>
        </p:txBody>
      </p:sp>
      <p:sp>
        <p:nvSpPr>
          <p:cNvPr id="59" name="TextBox 46"/>
          <p:cNvSpPr txBox="1"/>
          <p:nvPr/>
        </p:nvSpPr>
        <p:spPr>
          <a:xfrm>
            <a:off x="580050" y="1617319"/>
            <a:ext cx="3256217" cy="461665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Create buzz) 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7" name="TextBox 54"/>
          <p:cNvSpPr txBox="1"/>
          <p:nvPr/>
        </p:nvSpPr>
        <p:spPr>
          <a:xfrm>
            <a:off x="300091" y="2846590"/>
            <a:ext cx="2898759" cy="461665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lvl="0" indent="0">
              <a:buNone/>
            </a:pP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Stimulate trial)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5" name="TextBox 57"/>
          <p:cNvSpPr txBox="1"/>
          <p:nvPr/>
        </p:nvSpPr>
        <p:spPr>
          <a:xfrm>
            <a:off x="526219" y="4603093"/>
            <a:ext cx="2726498" cy="461665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Create a strong brand) 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7" name="Teardrop 36"/>
          <p:cNvSpPr/>
          <p:nvPr/>
        </p:nvSpPr>
        <p:spPr bwMode="auto">
          <a:xfrm rot="8100000">
            <a:off x="89005" y="2756378"/>
            <a:ext cx="258245" cy="258313"/>
          </a:xfrm>
          <a:prstGeom prst="teardrop">
            <a:avLst/>
          </a:prstGeom>
          <a:solidFill>
            <a:srgbClr val="6F7E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b="1" dirty="0">
              <a:latin typeface="Lato Light"/>
            </a:endParaRPr>
          </a:p>
        </p:txBody>
      </p:sp>
      <p:sp>
        <p:nvSpPr>
          <p:cNvPr id="38" name="Teardrop 37"/>
          <p:cNvSpPr/>
          <p:nvPr/>
        </p:nvSpPr>
        <p:spPr bwMode="auto">
          <a:xfrm rot="8100000">
            <a:off x="233021" y="4507117"/>
            <a:ext cx="258245" cy="258313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b="1" dirty="0">
              <a:latin typeface="Lato Light"/>
            </a:endParaRPr>
          </a:p>
        </p:txBody>
      </p:sp>
      <p:sp>
        <p:nvSpPr>
          <p:cNvPr id="53" name="TextBox 71"/>
          <p:cNvSpPr txBox="1"/>
          <p:nvPr/>
        </p:nvSpPr>
        <p:spPr>
          <a:xfrm>
            <a:off x="3496266" y="5518973"/>
            <a:ext cx="3669990" cy="461665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lvl="0" indent="0">
              <a:buNone/>
            </a:pP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Create an image) </a:t>
            </a:r>
          </a:p>
        </p:txBody>
      </p:sp>
      <p:sp>
        <p:nvSpPr>
          <p:cNvPr id="40" name="Teardrop 39"/>
          <p:cNvSpPr/>
          <p:nvPr/>
        </p:nvSpPr>
        <p:spPr bwMode="auto">
          <a:xfrm rot="8100000">
            <a:off x="3230645" y="5560286"/>
            <a:ext cx="258245" cy="258313"/>
          </a:xfrm>
          <a:prstGeom prst="teardrop">
            <a:avLst/>
          </a:prstGeom>
          <a:solidFill>
            <a:srgbClr val="1AA8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b="1" dirty="0">
              <a:latin typeface="Lato Light"/>
            </a:endParaRPr>
          </a:p>
        </p:txBody>
      </p:sp>
      <p:sp>
        <p:nvSpPr>
          <p:cNvPr id="41" name="Teardrop 40"/>
          <p:cNvSpPr/>
          <p:nvPr/>
        </p:nvSpPr>
        <p:spPr bwMode="auto">
          <a:xfrm rot="8100000">
            <a:off x="6209685" y="1724270"/>
            <a:ext cx="258245" cy="258313"/>
          </a:xfrm>
          <a:prstGeom prst="teardrop">
            <a:avLst/>
          </a:prstGeom>
          <a:solidFill>
            <a:srgbClr val="3939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b="1" dirty="0">
              <a:latin typeface="Lato Light"/>
            </a:endParaRPr>
          </a:p>
        </p:txBody>
      </p:sp>
      <p:sp>
        <p:nvSpPr>
          <p:cNvPr id="51" name="TextBox 86"/>
          <p:cNvSpPr txBox="1"/>
          <p:nvPr/>
        </p:nvSpPr>
        <p:spPr>
          <a:xfrm>
            <a:off x="6564022" y="1800246"/>
            <a:ext cx="2368080" cy="461665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create awareness) 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9" name="TextBox 84"/>
          <p:cNvSpPr txBox="1"/>
          <p:nvPr/>
        </p:nvSpPr>
        <p:spPr>
          <a:xfrm>
            <a:off x="6766849" y="3305844"/>
            <a:ext cx="2138632" cy="461665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lvl="0" indent="0">
              <a:buNone/>
            </a:pP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Generate interest) 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7" name="TextBox 82"/>
          <p:cNvSpPr txBox="1"/>
          <p:nvPr/>
        </p:nvSpPr>
        <p:spPr>
          <a:xfrm>
            <a:off x="6369900" y="4811442"/>
            <a:ext cx="2781314" cy="461665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Disseminate information) 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5" name="Teardrop 44"/>
          <p:cNvSpPr/>
          <p:nvPr/>
        </p:nvSpPr>
        <p:spPr bwMode="auto">
          <a:xfrm rot="8100000">
            <a:off x="6497717" y="3389862"/>
            <a:ext cx="258245" cy="258313"/>
          </a:xfrm>
          <a:prstGeom prst="teardrop">
            <a:avLst/>
          </a:prstGeom>
          <a:solidFill>
            <a:srgbClr val="F359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b="1" dirty="0">
              <a:latin typeface="Lato Light"/>
            </a:endParaRPr>
          </a:p>
        </p:txBody>
      </p:sp>
      <p:sp>
        <p:nvSpPr>
          <p:cNvPr id="46" name="Teardrop 45"/>
          <p:cNvSpPr/>
          <p:nvPr/>
        </p:nvSpPr>
        <p:spPr bwMode="auto">
          <a:xfrm rot="8100000">
            <a:off x="6140653" y="4816433"/>
            <a:ext cx="258245" cy="258313"/>
          </a:xfrm>
          <a:prstGeom prst="teardrop">
            <a:avLst/>
          </a:prstGeom>
          <a:solidFill>
            <a:srgbClr val="A9C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b="1" dirty="0">
              <a:latin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42860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79288"/>
          </a:xfrm>
        </p:spPr>
        <p:txBody>
          <a:bodyPr/>
          <a:lstStyle/>
          <a:p>
            <a:pPr marL="109728" indent="0" algn="ctr"/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Online Marketing Communication Options) </a:t>
            </a:r>
            <a:endParaRPr lang="th-TH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93154" y="1745596"/>
            <a:ext cx="4193931" cy="4387361"/>
            <a:chOff x="480747" y="-1025590"/>
            <a:chExt cx="10160000" cy="7767349"/>
          </a:xfrm>
        </p:grpSpPr>
        <p:sp>
          <p:nvSpPr>
            <p:cNvPr id="5" name="Freeform 257"/>
            <p:cNvSpPr>
              <a:spLocks/>
            </p:cNvSpPr>
            <p:nvPr/>
          </p:nvSpPr>
          <p:spPr bwMode="auto">
            <a:xfrm>
              <a:off x="480747" y="713915"/>
              <a:ext cx="6124575" cy="3947761"/>
            </a:xfrm>
            <a:custGeom>
              <a:avLst/>
              <a:gdLst>
                <a:gd name="T0" fmla="*/ 2000 w 3858"/>
                <a:gd name="T1" fmla="*/ 2156 h 2156"/>
                <a:gd name="T2" fmla="*/ 2076 w 3858"/>
                <a:gd name="T3" fmla="*/ 2148 h 2156"/>
                <a:gd name="T4" fmla="*/ 2160 w 3858"/>
                <a:gd name="T5" fmla="*/ 2124 h 2156"/>
                <a:gd name="T6" fmla="*/ 2248 w 3858"/>
                <a:gd name="T7" fmla="*/ 2088 h 2156"/>
                <a:gd name="T8" fmla="*/ 2342 w 3858"/>
                <a:gd name="T9" fmla="*/ 2040 h 2156"/>
                <a:gd name="T10" fmla="*/ 2438 w 3858"/>
                <a:gd name="T11" fmla="*/ 1984 h 2156"/>
                <a:gd name="T12" fmla="*/ 2536 w 3858"/>
                <a:gd name="T13" fmla="*/ 1918 h 2156"/>
                <a:gd name="T14" fmla="*/ 2632 w 3858"/>
                <a:gd name="T15" fmla="*/ 1846 h 2156"/>
                <a:gd name="T16" fmla="*/ 2820 w 3858"/>
                <a:gd name="T17" fmla="*/ 1692 h 2156"/>
                <a:gd name="T18" fmla="*/ 2990 w 3858"/>
                <a:gd name="T19" fmla="*/ 1534 h 2156"/>
                <a:gd name="T20" fmla="*/ 3130 w 3858"/>
                <a:gd name="T21" fmla="*/ 1386 h 2156"/>
                <a:gd name="T22" fmla="*/ 3208 w 3858"/>
                <a:gd name="T23" fmla="*/ 1290 h 2156"/>
                <a:gd name="T24" fmla="*/ 3244 w 3858"/>
                <a:gd name="T25" fmla="*/ 1238 h 2156"/>
                <a:gd name="T26" fmla="*/ 3256 w 3858"/>
                <a:gd name="T27" fmla="*/ 1214 h 2156"/>
                <a:gd name="T28" fmla="*/ 3416 w 3858"/>
                <a:gd name="T29" fmla="*/ 898 h 2156"/>
                <a:gd name="T30" fmla="*/ 3858 w 3858"/>
                <a:gd name="T31" fmla="*/ 0 h 2156"/>
                <a:gd name="T32" fmla="*/ 3834 w 3858"/>
                <a:gd name="T33" fmla="*/ 40 h 2156"/>
                <a:gd name="T34" fmla="*/ 3684 w 3858"/>
                <a:gd name="T35" fmla="*/ 294 h 2156"/>
                <a:gd name="T36" fmla="*/ 3578 w 3858"/>
                <a:gd name="T37" fmla="*/ 462 h 2156"/>
                <a:gd name="T38" fmla="*/ 3466 w 3858"/>
                <a:gd name="T39" fmla="*/ 628 h 2156"/>
                <a:gd name="T40" fmla="*/ 3362 w 3858"/>
                <a:gd name="T41" fmla="*/ 768 h 2156"/>
                <a:gd name="T42" fmla="*/ 3314 w 3858"/>
                <a:gd name="T43" fmla="*/ 822 h 2156"/>
                <a:gd name="T44" fmla="*/ 3274 w 3858"/>
                <a:gd name="T45" fmla="*/ 860 h 2156"/>
                <a:gd name="T46" fmla="*/ 3240 w 3858"/>
                <a:gd name="T47" fmla="*/ 880 h 2156"/>
                <a:gd name="T48" fmla="*/ 3226 w 3858"/>
                <a:gd name="T49" fmla="*/ 882 h 2156"/>
                <a:gd name="T50" fmla="*/ 3214 w 3858"/>
                <a:gd name="T51" fmla="*/ 878 h 2156"/>
                <a:gd name="T52" fmla="*/ 3212 w 3858"/>
                <a:gd name="T53" fmla="*/ 880 h 2156"/>
                <a:gd name="T54" fmla="*/ 3100 w 3858"/>
                <a:gd name="T55" fmla="*/ 700 h 2156"/>
                <a:gd name="T56" fmla="*/ 3002 w 3858"/>
                <a:gd name="T57" fmla="*/ 566 h 2156"/>
                <a:gd name="T58" fmla="*/ 2916 w 3858"/>
                <a:gd name="T59" fmla="*/ 464 h 2156"/>
                <a:gd name="T60" fmla="*/ 2854 w 3858"/>
                <a:gd name="T61" fmla="*/ 398 h 2156"/>
                <a:gd name="T62" fmla="*/ 2786 w 3858"/>
                <a:gd name="T63" fmla="*/ 334 h 2156"/>
                <a:gd name="T64" fmla="*/ 2712 w 3858"/>
                <a:gd name="T65" fmla="*/ 274 h 2156"/>
                <a:gd name="T66" fmla="*/ 2634 w 3858"/>
                <a:gd name="T67" fmla="*/ 220 h 2156"/>
                <a:gd name="T68" fmla="*/ 2550 w 3858"/>
                <a:gd name="T69" fmla="*/ 172 h 2156"/>
                <a:gd name="T70" fmla="*/ 2458 w 3858"/>
                <a:gd name="T71" fmla="*/ 130 h 2156"/>
                <a:gd name="T72" fmla="*/ 2362 w 3858"/>
                <a:gd name="T73" fmla="*/ 98 h 2156"/>
                <a:gd name="T74" fmla="*/ 2258 w 3858"/>
                <a:gd name="T75" fmla="*/ 74 h 2156"/>
                <a:gd name="T76" fmla="*/ 2150 w 3858"/>
                <a:gd name="T77" fmla="*/ 62 h 2156"/>
                <a:gd name="T78" fmla="*/ 2092 w 3858"/>
                <a:gd name="T79" fmla="*/ 60 h 2156"/>
                <a:gd name="T80" fmla="*/ 2 w 3858"/>
                <a:gd name="T81" fmla="*/ 2074 h 2156"/>
                <a:gd name="T82" fmla="*/ 0 w 3858"/>
                <a:gd name="T83" fmla="*/ 2156 h 2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858" h="2156">
                  <a:moveTo>
                    <a:pt x="2000" y="2156"/>
                  </a:moveTo>
                  <a:lnTo>
                    <a:pt x="2000" y="2156"/>
                  </a:lnTo>
                  <a:lnTo>
                    <a:pt x="2038" y="2154"/>
                  </a:lnTo>
                  <a:lnTo>
                    <a:pt x="2076" y="2148"/>
                  </a:lnTo>
                  <a:lnTo>
                    <a:pt x="2116" y="2138"/>
                  </a:lnTo>
                  <a:lnTo>
                    <a:pt x="2160" y="2124"/>
                  </a:lnTo>
                  <a:lnTo>
                    <a:pt x="2204" y="2108"/>
                  </a:lnTo>
                  <a:lnTo>
                    <a:pt x="2248" y="2088"/>
                  </a:lnTo>
                  <a:lnTo>
                    <a:pt x="2294" y="2066"/>
                  </a:lnTo>
                  <a:lnTo>
                    <a:pt x="2342" y="2040"/>
                  </a:lnTo>
                  <a:lnTo>
                    <a:pt x="2390" y="2014"/>
                  </a:lnTo>
                  <a:lnTo>
                    <a:pt x="2438" y="1984"/>
                  </a:lnTo>
                  <a:lnTo>
                    <a:pt x="2486" y="1952"/>
                  </a:lnTo>
                  <a:lnTo>
                    <a:pt x="2536" y="1918"/>
                  </a:lnTo>
                  <a:lnTo>
                    <a:pt x="2584" y="1882"/>
                  </a:lnTo>
                  <a:lnTo>
                    <a:pt x="2632" y="1846"/>
                  </a:lnTo>
                  <a:lnTo>
                    <a:pt x="2728" y="1770"/>
                  </a:lnTo>
                  <a:lnTo>
                    <a:pt x="2820" y="1692"/>
                  </a:lnTo>
                  <a:lnTo>
                    <a:pt x="2908" y="1612"/>
                  </a:lnTo>
                  <a:lnTo>
                    <a:pt x="2990" y="1534"/>
                  </a:lnTo>
                  <a:lnTo>
                    <a:pt x="3064" y="1458"/>
                  </a:lnTo>
                  <a:lnTo>
                    <a:pt x="3130" y="1386"/>
                  </a:lnTo>
                  <a:lnTo>
                    <a:pt x="3184" y="1320"/>
                  </a:lnTo>
                  <a:lnTo>
                    <a:pt x="3208" y="1290"/>
                  </a:lnTo>
                  <a:lnTo>
                    <a:pt x="3228" y="1262"/>
                  </a:lnTo>
                  <a:lnTo>
                    <a:pt x="3244" y="1238"/>
                  </a:lnTo>
                  <a:lnTo>
                    <a:pt x="3256" y="1214"/>
                  </a:lnTo>
                  <a:lnTo>
                    <a:pt x="3256" y="1214"/>
                  </a:lnTo>
                  <a:lnTo>
                    <a:pt x="3328" y="1076"/>
                  </a:lnTo>
                  <a:lnTo>
                    <a:pt x="3416" y="898"/>
                  </a:lnTo>
                  <a:lnTo>
                    <a:pt x="3616" y="494"/>
                  </a:lnTo>
                  <a:lnTo>
                    <a:pt x="3858" y="0"/>
                  </a:lnTo>
                  <a:lnTo>
                    <a:pt x="3858" y="0"/>
                  </a:lnTo>
                  <a:lnTo>
                    <a:pt x="3834" y="40"/>
                  </a:lnTo>
                  <a:lnTo>
                    <a:pt x="3772" y="146"/>
                  </a:lnTo>
                  <a:lnTo>
                    <a:pt x="3684" y="294"/>
                  </a:lnTo>
                  <a:lnTo>
                    <a:pt x="3632" y="378"/>
                  </a:lnTo>
                  <a:lnTo>
                    <a:pt x="3578" y="462"/>
                  </a:lnTo>
                  <a:lnTo>
                    <a:pt x="3522" y="548"/>
                  </a:lnTo>
                  <a:lnTo>
                    <a:pt x="3466" y="628"/>
                  </a:lnTo>
                  <a:lnTo>
                    <a:pt x="3412" y="704"/>
                  </a:lnTo>
                  <a:lnTo>
                    <a:pt x="3362" y="768"/>
                  </a:lnTo>
                  <a:lnTo>
                    <a:pt x="3338" y="796"/>
                  </a:lnTo>
                  <a:lnTo>
                    <a:pt x="3314" y="822"/>
                  </a:lnTo>
                  <a:lnTo>
                    <a:pt x="3294" y="842"/>
                  </a:lnTo>
                  <a:lnTo>
                    <a:pt x="3274" y="860"/>
                  </a:lnTo>
                  <a:lnTo>
                    <a:pt x="3256" y="872"/>
                  </a:lnTo>
                  <a:lnTo>
                    <a:pt x="3240" y="880"/>
                  </a:lnTo>
                  <a:lnTo>
                    <a:pt x="3232" y="882"/>
                  </a:lnTo>
                  <a:lnTo>
                    <a:pt x="3226" y="882"/>
                  </a:lnTo>
                  <a:lnTo>
                    <a:pt x="3220" y="880"/>
                  </a:lnTo>
                  <a:lnTo>
                    <a:pt x="3214" y="878"/>
                  </a:lnTo>
                  <a:lnTo>
                    <a:pt x="3212" y="880"/>
                  </a:lnTo>
                  <a:lnTo>
                    <a:pt x="3212" y="880"/>
                  </a:lnTo>
                  <a:lnTo>
                    <a:pt x="3142" y="764"/>
                  </a:lnTo>
                  <a:lnTo>
                    <a:pt x="3100" y="700"/>
                  </a:lnTo>
                  <a:lnTo>
                    <a:pt x="3052" y="634"/>
                  </a:lnTo>
                  <a:lnTo>
                    <a:pt x="3002" y="566"/>
                  </a:lnTo>
                  <a:lnTo>
                    <a:pt x="2946" y="498"/>
                  </a:lnTo>
                  <a:lnTo>
                    <a:pt x="2916" y="464"/>
                  </a:lnTo>
                  <a:lnTo>
                    <a:pt x="2886" y="432"/>
                  </a:lnTo>
                  <a:lnTo>
                    <a:pt x="2854" y="398"/>
                  </a:lnTo>
                  <a:lnTo>
                    <a:pt x="2820" y="366"/>
                  </a:lnTo>
                  <a:lnTo>
                    <a:pt x="2786" y="334"/>
                  </a:lnTo>
                  <a:lnTo>
                    <a:pt x="2750" y="304"/>
                  </a:lnTo>
                  <a:lnTo>
                    <a:pt x="2712" y="274"/>
                  </a:lnTo>
                  <a:lnTo>
                    <a:pt x="2674" y="246"/>
                  </a:lnTo>
                  <a:lnTo>
                    <a:pt x="2634" y="220"/>
                  </a:lnTo>
                  <a:lnTo>
                    <a:pt x="2592" y="194"/>
                  </a:lnTo>
                  <a:lnTo>
                    <a:pt x="2550" y="172"/>
                  </a:lnTo>
                  <a:lnTo>
                    <a:pt x="2504" y="150"/>
                  </a:lnTo>
                  <a:lnTo>
                    <a:pt x="2458" y="130"/>
                  </a:lnTo>
                  <a:lnTo>
                    <a:pt x="2410" y="112"/>
                  </a:lnTo>
                  <a:lnTo>
                    <a:pt x="2362" y="98"/>
                  </a:lnTo>
                  <a:lnTo>
                    <a:pt x="2312" y="84"/>
                  </a:lnTo>
                  <a:lnTo>
                    <a:pt x="2258" y="74"/>
                  </a:lnTo>
                  <a:lnTo>
                    <a:pt x="2204" y="68"/>
                  </a:lnTo>
                  <a:lnTo>
                    <a:pt x="2150" y="62"/>
                  </a:lnTo>
                  <a:lnTo>
                    <a:pt x="2092" y="60"/>
                  </a:lnTo>
                  <a:lnTo>
                    <a:pt x="2092" y="60"/>
                  </a:lnTo>
                  <a:lnTo>
                    <a:pt x="0" y="62"/>
                  </a:lnTo>
                  <a:lnTo>
                    <a:pt x="2" y="2074"/>
                  </a:lnTo>
                  <a:lnTo>
                    <a:pt x="0" y="2156"/>
                  </a:lnTo>
                  <a:lnTo>
                    <a:pt x="0" y="2156"/>
                  </a:lnTo>
                  <a:lnTo>
                    <a:pt x="2000" y="2156"/>
                  </a:lnTo>
                  <a:close/>
                </a:path>
              </a:pathLst>
            </a:custGeom>
            <a:solidFill>
              <a:srgbClr val="519B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" name="Freeform 242"/>
            <p:cNvSpPr>
              <a:spLocks/>
            </p:cNvSpPr>
            <p:nvPr/>
          </p:nvSpPr>
          <p:spPr bwMode="auto">
            <a:xfrm>
              <a:off x="5760772" y="2493702"/>
              <a:ext cx="4879975" cy="2347415"/>
            </a:xfrm>
            <a:custGeom>
              <a:avLst/>
              <a:gdLst>
                <a:gd name="T0" fmla="*/ 0 w 3074"/>
                <a:gd name="T1" fmla="*/ 0 h 1214"/>
                <a:gd name="T2" fmla="*/ 0 w 3074"/>
                <a:gd name="T3" fmla="*/ 0 h 1214"/>
                <a:gd name="T4" fmla="*/ 14 w 3074"/>
                <a:gd name="T5" fmla="*/ 32 h 1214"/>
                <a:gd name="T6" fmla="*/ 30 w 3074"/>
                <a:gd name="T7" fmla="*/ 70 h 1214"/>
                <a:gd name="T8" fmla="*/ 56 w 3074"/>
                <a:gd name="T9" fmla="*/ 118 h 1214"/>
                <a:gd name="T10" fmla="*/ 88 w 3074"/>
                <a:gd name="T11" fmla="*/ 178 h 1214"/>
                <a:gd name="T12" fmla="*/ 126 w 3074"/>
                <a:gd name="T13" fmla="*/ 246 h 1214"/>
                <a:gd name="T14" fmla="*/ 172 w 3074"/>
                <a:gd name="T15" fmla="*/ 318 h 1214"/>
                <a:gd name="T16" fmla="*/ 226 w 3074"/>
                <a:gd name="T17" fmla="*/ 396 h 1214"/>
                <a:gd name="T18" fmla="*/ 254 w 3074"/>
                <a:gd name="T19" fmla="*/ 436 h 1214"/>
                <a:gd name="T20" fmla="*/ 286 w 3074"/>
                <a:gd name="T21" fmla="*/ 478 h 1214"/>
                <a:gd name="T22" fmla="*/ 318 w 3074"/>
                <a:gd name="T23" fmla="*/ 518 h 1214"/>
                <a:gd name="T24" fmla="*/ 354 w 3074"/>
                <a:gd name="T25" fmla="*/ 560 h 1214"/>
                <a:gd name="T26" fmla="*/ 390 w 3074"/>
                <a:gd name="T27" fmla="*/ 600 h 1214"/>
                <a:gd name="T28" fmla="*/ 428 w 3074"/>
                <a:gd name="T29" fmla="*/ 640 h 1214"/>
                <a:gd name="T30" fmla="*/ 468 w 3074"/>
                <a:gd name="T31" fmla="*/ 680 h 1214"/>
                <a:gd name="T32" fmla="*/ 510 w 3074"/>
                <a:gd name="T33" fmla="*/ 718 h 1214"/>
                <a:gd name="T34" fmla="*/ 554 w 3074"/>
                <a:gd name="T35" fmla="*/ 756 h 1214"/>
                <a:gd name="T36" fmla="*/ 600 w 3074"/>
                <a:gd name="T37" fmla="*/ 792 h 1214"/>
                <a:gd name="T38" fmla="*/ 646 w 3074"/>
                <a:gd name="T39" fmla="*/ 828 h 1214"/>
                <a:gd name="T40" fmla="*/ 696 w 3074"/>
                <a:gd name="T41" fmla="*/ 860 h 1214"/>
                <a:gd name="T42" fmla="*/ 748 w 3074"/>
                <a:gd name="T43" fmla="*/ 890 h 1214"/>
                <a:gd name="T44" fmla="*/ 800 w 3074"/>
                <a:gd name="T45" fmla="*/ 920 h 1214"/>
                <a:gd name="T46" fmla="*/ 854 w 3074"/>
                <a:gd name="T47" fmla="*/ 946 h 1214"/>
                <a:gd name="T48" fmla="*/ 912 w 3074"/>
                <a:gd name="T49" fmla="*/ 968 h 1214"/>
                <a:gd name="T50" fmla="*/ 912 w 3074"/>
                <a:gd name="T51" fmla="*/ 968 h 1214"/>
                <a:gd name="T52" fmla="*/ 972 w 3074"/>
                <a:gd name="T53" fmla="*/ 990 h 1214"/>
                <a:gd name="T54" fmla="*/ 1036 w 3074"/>
                <a:gd name="T55" fmla="*/ 1010 h 1214"/>
                <a:gd name="T56" fmla="*/ 1106 w 3074"/>
                <a:gd name="T57" fmla="*/ 1030 h 1214"/>
                <a:gd name="T58" fmla="*/ 1180 w 3074"/>
                <a:gd name="T59" fmla="*/ 1046 h 1214"/>
                <a:gd name="T60" fmla="*/ 1258 w 3074"/>
                <a:gd name="T61" fmla="*/ 1064 h 1214"/>
                <a:gd name="T62" fmla="*/ 1338 w 3074"/>
                <a:gd name="T63" fmla="*/ 1078 h 1214"/>
                <a:gd name="T64" fmla="*/ 1422 w 3074"/>
                <a:gd name="T65" fmla="*/ 1094 h 1214"/>
                <a:gd name="T66" fmla="*/ 1508 w 3074"/>
                <a:gd name="T67" fmla="*/ 1106 h 1214"/>
                <a:gd name="T68" fmla="*/ 1684 w 3074"/>
                <a:gd name="T69" fmla="*/ 1130 h 1214"/>
                <a:gd name="T70" fmla="*/ 1866 w 3074"/>
                <a:gd name="T71" fmla="*/ 1150 h 1214"/>
                <a:gd name="T72" fmla="*/ 2046 w 3074"/>
                <a:gd name="T73" fmla="*/ 1166 h 1214"/>
                <a:gd name="T74" fmla="*/ 2222 w 3074"/>
                <a:gd name="T75" fmla="*/ 1180 h 1214"/>
                <a:gd name="T76" fmla="*/ 2392 w 3074"/>
                <a:gd name="T77" fmla="*/ 1190 h 1214"/>
                <a:gd name="T78" fmla="*/ 2552 w 3074"/>
                <a:gd name="T79" fmla="*/ 1198 h 1214"/>
                <a:gd name="T80" fmla="*/ 2696 w 3074"/>
                <a:gd name="T81" fmla="*/ 1204 h 1214"/>
                <a:gd name="T82" fmla="*/ 2822 w 3074"/>
                <a:gd name="T83" fmla="*/ 1210 h 1214"/>
                <a:gd name="T84" fmla="*/ 3006 w 3074"/>
                <a:gd name="T85" fmla="*/ 1214 h 1214"/>
                <a:gd name="T86" fmla="*/ 3074 w 3074"/>
                <a:gd name="T87" fmla="*/ 1214 h 1214"/>
                <a:gd name="T88" fmla="*/ 3074 w 3074"/>
                <a:gd name="T89" fmla="*/ 0 h 1214"/>
                <a:gd name="T90" fmla="*/ 0 w 3074"/>
                <a:gd name="T91" fmla="*/ 0 h 1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074" h="1214">
                  <a:moveTo>
                    <a:pt x="0" y="0"/>
                  </a:moveTo>
                  <a:lnTo>
                    <a:pt x="0" y="0"/>
                  </a:lnTo>
                  <a:lnTo>
                    <a:pt x="14" y="32"/>
                  </a:lnTo>
                  <a:lnTo>
                    <a:pt x="30" y="70"/>
                  </a:lnTo>
                  <a:lnTo>
                    <a:pt x="56" y="118"/>
                  </a:lnTo>
                  <a:lnTo>
                    <a:pt x="88" y="178"/>
                  </a:lnTo>
                  <a:lnTo>
                    <a:pt x="126" y="246"/>
                  </a:lnTo>
                  <a:lnTo>
                    <a:pt x="172" y="318"/>
                  </a:lnTo>
                  <a:lnTo>
                    <a:pt x="226" y="396"/>
                  </a:lnTo>
                  <a:lnTo>
                    <a:pt x="254" y="436"/>
                  </a:lnTo>
                  <a:lnTo>
                    <a:pt x="286" y="478"/>
                  </a:lnTo>
                  <a:lnTo>
                    <a:pt x="318" y="518"/>
                  </a:lnTo>
                  <a:lnTo>
                    <a:pt x="354" y="560"/>
                  </a:lnTo>
                  <a:lnTo>
                    <a:pt x="390" y="600"/>
                  </a:lnTo>
                  <a:lnTo>
                    <a:pt x="428" y="640"/>
                  </a:lnTo>
                  <a:lnTo>
                    <a:pt x="468" y="680"/>
                  </a:lnTo>
                  <a:lnTo>
                    <a:pt x="510" y="718"/>
                  </a:lnTo>
                  <a:lnTo>
                    <a:pt x="554" y="756"/>
                  </a:lnTo>
                  <a:lnTo>
                    <a:pt x="600" y="792"/>
                  </a:lnTo>
                  <a:lnTo>
                    <a:pt x="646" y="828"/>
                  </a:lnTo>
                  <a:lnTo>
                    <a:pt x="696" y="860"/>
                  </a:lnTo>
                  <a:lnTo>
                    <a:pt x="748" y="890"/>
                  </a:lnTo>
                  <a:lnTo>
                    <a:pt x="800" y="920"/>
                  </a:lnTo>
                  <a:lnTo>
                    <a:pt x="854" y="946"/>
                  </a:lnTo>
                  <a:lnTo>
                    <a:pt x="912" y="968"/>
                  </a:lnTo>
                  <a:lnTo>
                    <a:pt x="912" y="968"/>
                  </a:lnTo>
                  <a:lnTo>
                    <a:pt x="972" y="990"/>
                  </a:lnTo>
                  <a:lnTo>
                    <a:pt x="1036" y="1010"/>
                  </a:lnTo>
                  <a:lnTo>
                    <a:pt x="1106" y="1030"/>
                  </a:lnTo>
                  <a:lnTo>
                    <a:pt x="1180" y="1046"/>
                  </a:lnTo>
                  <a:lnTo>
                    <a:pt x="1258" y="1064"/>
                  </a:lnTo>
                  <a:lnTo>
                    <a:pt x="1338" y="1078"/>
                  </a:lnTo>
                  <a:lnTo>
                    <a:pt x="1422" y="1094"/>
                  </a:lnTo>
                  <a:lnTo>
                    <a:pt x="1508" y="1106"/>
                  </a:lnTo>
                  <a:lnTo>
                    <a:pt x="1684" y="1130"/>
                  </a:lnTo>
                  <a:lnTo>
                    <a:pt x="1866" y="1150"/>
                  </a:lnTo>
                  <a:lnTo>
                    <a:pt x="2046" y="1166"/>
                  </a:lnTo>
                  <a:lnTo>
                    <a:pt x="2222" y="1180"/>
                  </a:lnTo>
                  <a:lnTo>
                    <a:pt x="2392" y="1190"/>
                  </a:lnTo>
                  <a:lnTo>
                    <a:pt x="2552" y="1198"/>
                  </a:lnTo>
                  <a:lnTo>
                    <a:pt x="2696" y="1204"/>
                  </a:lnTo>
                  <a:lnTo>
                    <a:pt x="2822" y="1210"/>
                  </a:lnTo>
                  <a:lnTo>
                    <a:pt x="3006" y="1214"/>
                  </a:lnTo>
                  <a:lnTo>
                    <a:pt x="3074" y="1214"/>
                  </a:lnTo>
                  <a:lnTo>
                    <a:pt x="30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58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" name="Freeform 248"/>
            <p:cNvSpPr>
              <a:spLocks/>
            </p:cNvSpPr>
            <p:nvPr/>
          </p:nvSpPr>
          <p:spPr bwMode="auto">
            <a:xfrm>
              <a:off x="5668979" y="2395719"/>
              <a:ext cx="4971768" cy="4346040"/>
            </a:xfrm>
            <a:custGeom>
              <a:avLst/>
              <a:gdLst>
                <a:gd name="T0" fmla="*/ 3188 w 3188"/>
                <a:gd name="T1" fmla="*/ 1300 h 2414"/>
                <a:gd name="T2" fmla="*/ 2764 w 3188"/>
                <a:gd name="T3" fmla="*/ 1290 h 2414"/>
                <a:gd name="T4" fmla="*/ 2480 w 3188"/>
                <a:gd name="T5" fmla="*/ 1274 h 2414"/>
                <a:gd name="T6" fmla="*/ 2174 w 3188"/>
                <a:gd name="T7" fmla="*/ 1252 h 2414"/>
                <a:gd name="T8" fmla="*/ 1862 w 3188"/>
                <a:gd name="T9" fmla="*/ 1216 h 2414"/>
                <a:gd name="T10" fmla="*/ 1636 w 3188"/>
                <a:gd name="T11" fmla="*/ 1180 h 2414"/>
                <a:gd name="T12" fmla="*/ 1494 w 3188"/>
                <a:gd name="T13" fmla="*/ 1152 h 2414"/>
                <a:gd name="T14" fmla="*/ 1362 w 3188"/>
                <a:gd name="T15" fmla="*/ 1120 h 2414"/>
                <a:gd name="T16" fmla="*/ 1242 w 3188"/>
                <a:gd name="T17" fmla="*/ 1084 h 2414"/>
                <a:gd name="T18" fmla="*/ 1136 w 3188"/>
                <a:gd name="T19" fmla="*/ 1042 h 2414"/>
                <a:gd name="T20" fmla="*/ 1088 w 3188"/>
                <a:gd name="T21" fmla="*/ 1020 h 2414"/>
                <a:gd name="T22" fmla="*/ 978 w 3188"/>
                <a:gd name="T23" fmla="*/ 960 h 2414"/>
                <a:gd name="T24" fmla="*/ 876 w 3188"/>
                <a:gd name="T25" fmla="*/ 898 h 2414"/>
                <a:gd name="T26" fmla="*/ 782 w 3188"/>
                <a:gd name="T27" fmla="*/ 836 h 2414"/>
                <a:gd name="T28" fmla="*/ 694 w 3188"/>
                <a:gd name="T29" fmla="*/ 770 h 2414"/>
                <a:gd name="T30" fmla="*/ 536 w 3188"/>
                <a:gd name="T31" fmla="*/ 638 h 2414"/>
                <a:gd name="T32" fmla="*/ 400 w 3188"/>
                <a:gd name="T33" fmla="*/ 502 h 2414"/>
                <a:gd name="T34" fmla="*/ 284 w 3188"/>
                <a:gd name="T35" fmla="*/ 368 h 2414"/>
                <a:gd name="T36" fmla="*/ 180 w 3188"/>
                <a:gd name="T37" fmla="*/ 238 h 2414"/>
                <a:gd name="T38" fmla="*/ 0 w 3188"/>
                <a:gd name="T39" fmla="*/ 0 h 2414"/>
                <a:gd name="T40" fmla="*/ 28 w 3188"/>
                <a:gd name="T41" fmla="*/ 72 h 2414"/>
                <a:gd name="T42" fmla="*/ 94 w 3188"/>
                <a:gd name="T43" fmla="*/ 242 h 2414"/>
                <a:gd name="T44" fmla="*/ 198 w 3188"/>
                <a:gd name="T45" fmla="*/ 484 h 2414"/>
                <a:gd name="T46" fmla="*/ 334 w 3188"/>
                <a:gd name="T47" fmla="*/ 774 h 2414"/>
                <a:gd name="T48" fmla="*/ 414 w 3188"/>
                <a:gd name="T49" fmla="*/ 930 h 2414"/>
                <a:gd name="T50" fmla="*/ 500 w 3188"/>
                <a:gd name="T51" fmla="*/ 1086 h 2414"/>
                <a:gd name="T52" fmla="*/ 594 w 3188"/>
                <a:gd name="T53" fmla="*/ 1242 h 2414"/>
                <a:gd name="T54" fmla="*/ 694 w 3188"/>
                <a:gd name="T55" fmla="*/ 1394 h 2414"/>
                <a:gd name="T56" fmla="*/ 800 w 3188"/>
                <a:gd name="T57" fmla="*/ 1538 h 2414"/>
                <a:gd name="T58" fmla="*/ 912 w 3188"/>
                <a:gd name="T59" fmla="*/ 1672 h 2414"/>
                <a:gd name="T60" fmla="*/ 1030 w 3188"/>
                <a:gd name="T61" fmla="*/ 1792 h 2414"/>
                <a:gd name="T62" fmla="*/ 1152 w 3188"/>
                <a:gd name="T63" fmla="*/ 1894 h 2414"/>
                <a:gd name="T64" fmla="*/ 1216 w 3188"/>
                <a:gd name="T65" fmla="*/ 1940 h 2414"/>
                <a:gd name="T66" fmla="*/ 1356 w 3188"/>
                <a:gd name="T67" fmla="*/ 2022 h 2414"/>
                <a:gd name="T68" fmla="*/ 1506 w 3188"/>
                <a:gd name="T69" fmla="*/ 2094 h 2414"/>
                <a:gd name="T70" fmla="*/ 1668 w 3188"/>
                <a:gd name="T71" fmla="*/ 2156 h 2414"/>
                <a:gd name="T72" fmla="*/ 1834 w 3188"/>
                <a:gd name="T73" fmla="*/ 2210 h 2414"/>
                <a:gd name="T74" fmla="*/ 2002 w 3188"/>
                <a:gd name="T75" fmla="*/ 2256 h 2414"/>
                <a:gd name="T76" fmla="*/ 2172 w 3188"/>
                <a:gd name="T77" fmla="*/ 2294 h 2414"/>
                <a:gd name="T78" fmla="*/ 2338 w 3188"/>
                <a:gd name="T79" fmla="*/ 2326 h 2414"/>
                <a:gd name="T80" fmla="*/ 2574 w 3188"/>
                <a:gd name="T81" fmla="*/ 2362 h 2414"/>
                <a:gd name="T82" fmla="*/ 2848 w 3188"/>
                <a:gd name="T83" fmla="*/ 2394 h 2414"/>
                <a:gd name="T84" fmla="*/ 3056 w 3188"/>
                <a:gd name="T85" fmla="*/ 2410 h 2414"/>
                <a:gd name="T86" fmla="*/ 3188 w 3188"/>
                <a:gd name="T87" fmla="*/ 2414 h 2414"/>
                <a:gd name="connsiteX0" fmla="*/ 10000 w 10000"/>
                <a:gd name="connsiteY0" fmla="*/ 5385 h 10000"/>
                <a:gd name="connsiteX1" fmla="*/ 10000 w 10000"/>
                <a:gd name="connsiteY1" fmla="*/ 5385 h 10000"/>
                <a:gd name="connsiteX2" fmla="*/ 9429 w 10000"/>
                <a:gd name="connsiteY2" fmla="*/ 5377 h 10000"/>
                <a:gd name="connsiteX3" fmla="*/ 8670 w 10000"/>
                <a:gd name="connsiteY3" fmla="*/ 5344 h 10000"/>
                <a:gd name="connsiteX4" fmla="*/ 8237 w 10000"/>
                <a:gd name="connsiteY4" fmla="*/ 5319 h 10000"/>
                <a:gd name="connsiteX5" fmla="*/ 7779 w 10000"/>
                <a:gd name="connsiteY5" fmla="*/ 5278 h 10000"/>
                <a:gd name="connsiteX6" fmla="*/ 7302 w 10000"/>
                <a:gd name="connsiteY6" fmla="*/ 5236 h 10000"/>
                <a:gd name="connsiteX7" fmla="*/ 6819 w 10000"/>
                <a:gd name="connsiteY7" fmla="*/ 5186 h 10000"/>
                <a:gd name="connsiteX8" fmla="*/ 6324 w 10000"/>
                <a:gd name="connsiteY8" fmla="*/ 5112 h 10000"/>
                <a:gd name="connsiteX9" fmla="*/ 5841 w 10000"/>
                <a:gd name="connsiteY9" fmla="*/ 5037 h 10000"/>
                <a:gd name="connsiteX10" fmla="*/ 5364 w 10000"/>
                <a:gd name="connsiteY10" fmla="*/ 4946 h 10000"/>
                <a:gd name="connsiteX11" fmla="*/ 5132 w 10000"/>
                <a:gd name="connsiteY11" fmla="*/ 4888 h 10000"/>
                <a:gd name="connsiteX12" fmla="*/ 4906 w 10000"/>
                <a:gd name="connsiteY12" fmla="*/ 4838 h 10000"/>
                <a:gd name="connsiteX13" fmla="*/ 4686 w 10000"/>
                <a:gd name="connsiteY13" fmla="*/ 4772 h 10000"/>
                <a:gd name="connsiteX14" fmla="*/ 4479 w 10000"/>
                <a:gd name="connsiteY14" fmla="*/ 4706 h 10000"/>
                <a:gd name="connsiteX15" fmla="*/ 4272 w 10000"/>
                <a:gd name="connsiteY15" fmla="*/ 4640 h 10000"/>
                <a:gd name="connsiteX16" fmla="*/ 4078 w 10000"/>
                <a:gd name="connsiteY16" fmla="*/ 4565 h 10000"/>
                <a:gd name="connsiteX17" fmla="*/ 3896 w 10000"/>
                <a:gd name="connsiteY17" fmla="*/ 4490 h 10000"/>
                <a:gd name="connsiteX18" fmla="*/ 3720 w 10000"/>
                <a:gd name="connsiteY18" fmla="*/ 4408 h 10000"/>
                <a:gd name="connsiteX19" fmla="*/ 3563 w 10000"/>
                <a:gd name="connsiteY19" fmla="*/ 4316 h 10000"/>
                <a:gd name="connsiteX20" fmla="*/ 3413 w 10000"/>
                <a:gd name="connsiteY20" fmla="*/ 4225 h 10000"/>
                <a:gd name="connsiteX21" fmla="*/ 3413 w 10000"/>
                <a:gd name="connsiteY21" fmla="*/ 4225 h 10000"/>
                <a:gd name="connsiteX22" fmla="*/ 3237 w 10000"/>
                <a:gd name="connsiteY22" fmla="*/ 4101 h 10000"/>
                <a:gd name="connsiteX23" fmla="*/ 3068 w 10000"/>
                <a:gd name="connsiteY23" fmla="*/ 3977 h 10000"/>
                <a:gd name="connsiteX24" fmla="*/ 2905 w 10000"/>
                <a:gd name="connsiteY24" fmla="*/ 3853 h 10000"/>
                <a:gd name="connsiteX25" fmla="*/ 2748 w 10000"/>
                <a:gd name="connsiteY25" fmla="*/ 3720 h 10000"/>
                <a:gd name="connsiteX26" fmla="*/ 2597 w 10000"/>
                <a:gd name="connsiteY26" fmla="*/ 3596 h 10000"/>
                <a:gd name="connsiteX27" fmla="*/ 2453 w 10000"/>
                <a:gd name="connsiteY27" fmla="*/ 3463 h 10000"/>
                <a:gd name="connsiteX28" fmla="*/ 2315 w 10000"/>
                <a:gd name="connsiteY28" fmla="*/ 3331 h 10000"/>
                <a:gd name="connsiteX29" fmla="*/ 2177 w 10000"/>
                <a:gd name="connsiteY29" fmla="*/ 3190 h 10000"/>
                <a:gd name="connsiteX30" fmla="*/ 1920 w 10000"/>
                <a:gd name="connsiteY30" fmla="*/ 2916 h 10000"/>
                <a:gd name="connsiteX31" fmla="*/ 1681 w 10000"/>
                <a:gd name="connsiteY31" fmla="*/ 2643 h 10000"/>
                <a:gd name="connsiteX32" fmla="*/ 1462 w 10000"/>
                <a:gd name="connsiteY32" fmla="*/ 2361 h 10000"/>
                <a:gd name="connsiteX33" fmla="*/ 1255 w 10000"/>
                <a:gd name="connsiteY33" fmla="*/ 2080 h 10000"/>
                <a:gd name="connsiteX34" fmla="*/ 1066 w 10000"/>
                <a:gd name="connsiteY34" fmla="*/ 1806 h 10000"/>
                <a:gd name="connsiteX35" fmla="*/ 891 w 10000"/>
                <a:gd name="connsiteY35" fmla="*/ 1524 h 10000"/>
                <a:gd name="connsiteX36" fmla="*/ 721 w 10000"/>
                <a:gd name="connsiteY36" fmla="*/ 1259 h 10000"/>
                <a:gd name="connsiteX37" fmla="*/ 565 w 10000"/>
                <a:gd name="connsiteY37" fmla="*/ 986 h 10000"/>
                <a:gd name="connsiteX38" fmla="*/ 270 w 10000"/>
                <a:gd name="connsiteY38" fmla="*/ 481 h 10000"/>
                <a:gd name="connsiteX39" fmla="*/ 0 w 10000"/>
                <a:gd name="connsiteY39" fmla="*/ 0 h 10000"/>
                <a:gd name="connsiteX40" fmla="*/ 88 w 10000"/>
                <a:gd name="connsiteY40" fmla="*/ 298 h 10000"/>
                <a:gd name="connsiteX41" fmla="*/ 176 w 10000"/>
                <a:gd name="connsiteY41" fmla="*/ 605 h 10000"/>
                <a:gd name="connsiteX42" fmla="*/ 295 w 10000"/>
                <a:gd name="connsiteY42" fmla="*/ 1002 h 10000"/>
                <a:gd name="connsiteX43" fmla="*/ 445 w 10000"/>
                <a:gd name="connsiteY43" fmla="*/ 1475 h 10000"/>
                <a:gd name="connsiteX44" fmla="*/ 621 w 10000"/>
                <a:gd name="connsiteY44" fmla="*/ 2005 h 10000"/>
                <a:gd name="connsiteX45" fmla="*/ 822 w 10000"/>
                <a:gd name="connsiteY45" fmla="*/ 2593 h 10000"/>
                <a:gd name="connsiteX46" fmla="*/ 1048 w 10000"/>
                <a:gd name="connsiteY46" fmla="*/ 3206 h 10000"/>
                <a:gd name="connsiteX47" fmla="*/ 1167 w 10000"/>
                <a:gd name="connsiteY47" fmla="*/ 3529 h 10000"/>
                <a:gd name="connsiteX48" fmla="*/ 1299 w 10000"/>
                <a:gd name="connsiteY48" fmla="*/ 3853 h 10000"/>
                <a:gd name="connsiteX49" fmla="*/ 1430 w 10000"/>
                <a:gd name="connsiteY49" fmla="*/ 4176 h 10000"/>
                <a:gd name="connsiteX50" fmla="*/ 1568 w 10000"/>
                <a:gd name="connsiteY50" fmla="*/ 4499 h 10000"/>
                <a:gd name="connsiteX51" fmla="*/ 1713 w 10000"/>
                <a:gd name="connsiteY51" fmla="*/ 4822 h 10000"/>
                <a:gd name="connsiteX52" fmla="*/ 1863 w 10000"/>
                <a:gd name="connsiteY52" fmla="*/ 5145 h 10000"/>
                <a:gd name="connsiteX53" fmla="*/ 2020 w 10000"/>
                <a:gd name="connsiteY53" fmla="*/ 5460 h 10000"/>
                <a:gd name="connsiteX54" fmla="*/ 2177 w 10000"/>
                <a:gd name="connsiteY54" fmla="*/ 5775 h 10000"/>
                <a:gd name="connsiteX55" fmla="*/ 2340 w 10000"/>
                <a:gd name="connsiteY55" fmla="*/ 6081 h 10000"/>
                <a:gd name="connsiteX56" fmla="*/ 2509 w 10000"/>
                <a:gd name="connsiteY56" fmla="*/ 6371 h 10000"/>
                <a:gd name="connsiteX57" fmla="*/ 2685 w 10000"/>
                <a:gd name="connsiteY57" fmla="*/ 6653 h 10000"/>
                <a:gd name="connsiteX58" fmla="*/ 2861 w 10000"/>
                <a:gd name="connsiteY58" fmla="*/ 6926 h 10000"/>
                <a:gd name="connsiteX59" fmla="*/ 3043 w 10000"/>
                <a:gd name="connsiteY59" fmla="*/ 7183 h 10000"/>
                <a:gd name="connsiteX60" fmla="*/ 3231 w 10000"/>
                <a:gd name="connsiteY60" fmla="*/ 7423 h 10000"/>
                <a:gd name="connsiteX61" fmla="*/ 3419 w 10000"/>
                <a:gd name="connsiteY61" fmla="*/ 7647 h 10000"/>
                <a:gd name="connsiteX62" fmla="*/ 3614 w 10000"/>
                <a:gd name="connsiteY62" fmla="*/ 7846 h 10000"/>
                <a:gd name="connsiteX63" fmla="*/ 3614 w 10000"/>
                <a:gd name="connsiteY63" fmla="*/ 7846 h 10000"/>
                <a:gd name="connsiteX64" fmla="*/ 3814 w 10000"/>
                <a:gd name="connsiteY64" fmla="*/ 8036 h 10000"/>
                <a:gd name="connsiteX65" fmla="*/ 4028 w 10000"/>
                <a:gd name="connsiteY65" fmla="*/ 8210 h 10000"/>
                <a:gd name="connsiteX66" fmla="*/ 4253 w 10000"/>
                <a:gd name="connsiteY66" fmla="*/ 8376 h 10000"/>
                <a:gd name="connsiteX67" fmla="*/ 4486 w 10000"/>
                <a:gd name="connsiteY67" fmla="*/ 8525 h 10000"/>
                <a:gd name="connsiteX68" fmla="*/ 4724 w 10000"/>
                <a:gd name="connsiteY68" fmla="*/ 8674 h 10000"/>
                <a:gd name="connsiteX69" fmla="*/ 4975 w 10000"/>
                <a:gd name="connsiteY69" fmla="*/ 8807 h 10000"/>
                <a:gd name="connsiteX70" fmla="*/ 5232 w 10000"/>
                <a:gd name="connsiteY70" fmla="*/ 8931 h 10000"/>
                <a:gd name="connsiteX71" fmla="*/ 5489 w 10000"/>
                <a:gd name="connsiteY71" fmla="*/ 9047 h 10000"/>
                <a:gd name="connsiteX72" fmla="*/ 5753 w 10000"/>
                <a:gd name="connsiteY72" fmla="*/ 9155 h 10000"/>
                <a:gd name="connsiteX73" fmla="*/ 6016 w 10000"/>
                <a:gd name="connsiteY73" fmla="*/ 9254 h 10000"/>
                <a:gd name="connsiteX74" fmla="*/ 6280 w 10000"/>
                <a:gd name="connsiteY74" fmla="*/ 9345 h 10000"/>
                <a:gd name="connsiteX75" fmla="*/ 6550 w 10000"/>
                <a:gd name="connsiteY75" fmla="*/ 9428 h 10000"/>
                <a:gd name="connsiteX76" fmla="*/ 6813 w 10000"/>
                <a:gd name="connsiteY76" fmla="*/ 9503 h 10000"/>
                <a:gd name="connsiteX77" fmla="*/ 7070 w 10000"/>
                <a:gd name="connsiteY77" fmla="*/ 9577 h 10000"/>
                <a:gd name="connsiteX78" fmla="*/ 7334 w 10000"/>
                <a:gd name="connsiteY78" fmla="*/ 9635 h 10000"/>
                <a:gd name="connsiteX79" fmla="*/ 7585 w 10000"/>
                <a:gd name="connsiteY79" fmla="*/ 9693 h 10000"/>
                <a:gd name="connsiteX80" fmla="*/ 8074 w 10000"/>
                <a:gd name="connsiteY80" fmla="*/ 9785 h 10000"/>
                <a:gd name="connsiteX81" fmla="*/ 8526 w 10000"/>
                <a:gd name="connsiteY81" fmla="*/ 9859 h 10000"/>
                <a:gd name="connsiteX82" fmla="*/ 8934 w 10000"/>
                <a:gd name="connsiteY82" fmla="*/ 9917 h 10000"/>
                <a:gd name="connsiteX83" fmla="*/ 9291 w 10000"/>
                <a:gd name="connsiteY83" fmla="*/ 9950 h 10000"/>
                <a:gd name="connsiteX84" fmla="*/ 9586 w 10000"/>
                <a:gd name="connsiteY84" fmla="*/ 9983 h 10000"/>
                <a:gd name="connsiteX85" fmla="*/ 9806 w 10000"/>
                <a:gd name="connsiteY85" fmla="*/ 9992 h 10000"/>
                <a:gd name="connsiteX86" fmla="*/ 10000 w 10000"/>
                <a:gd name="connsiteY86" fmla="*/ 10000 h 10000"/>
                <a:gd name="connsiteX87" fmla="*/ 10000 w 10000"/>
                <a:gd name="connsiteY87" fmla="*/ 5385 h 10000"/>
                <a:gd name="connsiteX0" fmla="*/ 9912 w 9912"/>
                <a:gd name="connsiteY0" fmla="*/ 5087 h 9702"/>
                <a:gd name="connsiteX1" fmla="*/ 9912 w 9912"/>
                <a:gd name="connsiteY1" fmla="*/ 5087 h 9702"/>
                <a:gd name="connsiteX2" fmla="*/ 9341 w 9912"/>
                <a:gd name="connsiteY2" fmla="*/ 5079 h 9702"/>
                <a:gd name="connsiteX3" fmla="*/ 8582 w 9912"/>
                <a:gd name="connsiteY3" fmla="*/ 5046 h 9702"/>
                <a:gd name="connsiteX4" fmla="*/ 8149 w 9912"/>
                <a:gd name="connsiteY4" fmla="*/ 5021 h 9702"/>
                <a:gd name="connsiteX5" fmla="*/ 7691 w 9912"/>
                <a:gd name="connsiteY5" fmla="*/ 4980 h 9702"/>
                <a:gd name="connsiteX6" fmla="*/ 7214 w 9912"/>
                <a:gd name="connsiteY6" fmla="*/ 4938 h 9702"/>
                <a:gd name="connsiteX7" fmla="*/ 6731 w 9912"/>
                <a:gd name="connsiteY7" fmla="*/ 4888 h 9702"/>
                <a:gd name="connsiteX8" fmla="*/ 6236 w 9912"/>
                <a:gd name="connsiteY8" fmla="*/ 4814 h 9702"/>
                <a:gd name="connsiteX9" fmla="*/ 5753 w 9912"/>
                <a:gd name="connsiteY9" fmla="*/ 4739 h 9702"/>
                <a:gd name="connsiteX10" fmla="*/ 5276 w 9912"/>
                <a:gd name="connsiteY10" fmla="*/ 4648 h 9702"/>
                <a:gd name="connsiteX11" fmla="*/ 5044 w 9912"/>
                <a:gd name="connsiteY11" fmla="*/ 4590 h 9702"/>
                <a:gd name="connsiteX12" fmla="*/ 4818 w 9912"/>
                <a:gd name="connsiteY12" fmla="*/ 4540 h 9702"/>
                <a:gd name="connsiteX13" fmla="*/ 4598 w 9912"/>
                <a:gd name="connsiteY13" fmla="*/ 4474 h 9702"/>
                <a:gd name="connsiteX14" fmla="*/ 4391 w 9912"/>
                <a:gd name="connsiteY14" fmla="*/ 4408 h 9702"/>
                <a:gd name="connsiteX15" fmla="*/ 4184 w 9912"/>
                <a:gd name="connsiteY15" fmla="*/ 4342 h 9702"/>
                <a:gd name="connsiteX16" fmla="*/ 3990 w 9912"/>
                <a:gd name="connsiteY16" fmla="*/ 4267 h 9702"/>
                <a:gd name="connsiteX17" fmla="*/ 3808 w 9912"/>
                <a:gd name="connsiteY17" fmla="*/ 4192 h 9702"/>
                <a:gd name="connsiteX18" fmla="*/ 3632 w 9912"/>
                <a:gd name="connsiteY18" fmla="*/ 4110 h 9702"/>
                <a:gd name="connsiteX19" fmla="*/ 3475 w 9912"/>
                <a:gd name="connsiteY19" fmla="*/ 4018 h 9702"/>
                <a:gd name="connsiteX20" fmla="*/ 3325 w 9912"/>
                <a:gd name="connsiteY20" fmla="*/ 3927 h 9702"/>
                <a:gd name="connsiteX21" fmla="*/ 3325 w 9912"/>
                <a:gd name="connsiteY21" fmla="*/ 3927 h 9702"/>
                <a:gd name="connsiteX22" fmla="*/ 3149 w 9912"/>
                <a:gd name="connsiteY22" fmla="*/ 3803 h 9702"/>
                <a:gd name="connsiteX23" fmla="*/ 2980 w 9912"/>
                <a:gd name="connsiteY23" fmla="*/ 3679 h 9702"/>
                <a:gd name="connsiteX24" fmla="*/ 2817 w 9912"/>
                <a:gd name="connsiteY24" fmla="*/ 3555 h 9702"/>
                <a:gd name="connsiteX25" fmla="*/ 2660 w 9912"/>
                <a:gd name="connsiteY25" fmla="*/ 3422 h 9702"/>
                <a:gd name="connsiteX26" fmla="*/ 2509 w 9912"/>
                <a:gd name="connsiteY26" fmla="*/ 3298 h 9702"/>
                <a:gd name="connsiteX27" fmla="*/ 2365 w 9912"/>
                <a:gd name="connsiteY27" fmla="*/ 3165 h 9702"/>
                <a:gd name="connsiteX28" fmla="*/ 2227 w 9912"/>
                <a:gd name="connsiteY28" fmla="*/ 3033 h 9702"/>
                <a:gd name="connsiteX29" fmla="*/ 2089 w 9912"/>
                <a:gd name="connsiteY29" fmla="*/ 2892 h 9702"/>
                <a:gd name="connsiteX30" fmla="*/ 1832 w 9912"/>
                <a:gd name="connsiteY30" fmla="*/ 2618 h 9702"/>
                <a:gd name="connsiteX31" fmla="*/ 1593 w 9912"/>
                <a:gd name="connsiteY31" fmla="*/ 2345 h 9702"/>
                <a:gd name="connsiteX32" fmla="*/ 1374 w 9912"/>
                <a:gd name="connsiteY32" fmla="*/ 2063 h 9702"/>
                <a:gd name="connsiteX33" fmla="*/ 1167 w 9912"/>
                <a:gd name="connsiteY33" fmla="*/ 1782 h 9702"/>
                <a:gd name="connsiteX34" fmla="*/ 978 w 9912"/>
                <a:gd name="connsiteY34" fmla="*/ 1508 h 9702"/>
                <a:gd name="connsiteX35" fmla="*/ 803 w 9912"/>
                <a:gd name="connsiteY35" fmla="*/ 1226 h 9702"/>
                <a:gd name="connsiteX36" fmla="*/ 633 w 9912"/>
                <a:gd name="connsiteY36" fmla="*/ 961 h 9702"/>
                <a:gd name="connsiteX37" fmla="*/ 477 w 9912"/>
                <a:gd name="connsiteY37" fmla="*/ 688 h 9702"/>
                <a:gd name="connsiteX38" fmla="*/ 182 w 9912"/>
                <a:gd name="connsiteY38" fmla="*/ 183 h 9702"/>
                <a:gd name="connsiteX39" fmla="*/ 0 w 9912"/>
                <a:gd name="connsiteY39" fmla="*/ 0 h 9702"/>
                <a:gd name="connsiteX40" fmla="*/ 88 w 9912"/>
                <a:gd name="connsiteY40" fmla="*/ 307 h 9702"/>
                <a:gd name="connsiteX41" fmla="*/ 207 w 9912"/>
                <a:gd name="connsiteY41" fmla="*/ 704 h 9702"/>
                <a:gd name="connsiteX42" fmla="*/ 357 w 9912"/>
                <a:gd name="connsiteY42" fmla="*/ 1177 h 9702"/>
                <a:gd name="connsiteX43" fmla="*/ 533 w 9912"/>
                <a:gd name="connsiteY43" fmla="*/ 1707 h 9702"/>
                <a:gd name="connsiteX44" fmla="*/ 734 w 9912"/>
                <a:gd name="connsiteY44" fmla="*/ 2295 h 9702"/>
                <a:gd name="connsiteX45" fmla="*/ 960 w 9912"/>
                <a:gd name="connsiteY45" fmla="*/ 2908 h 9702"/>
                <a:gd name="connsiteX46" fmla="*/ 1079 w 9912"/>
                <a:gd name="connsiteY46" fmla="*/ 3231 h 9702"/>
                <a:gd name="connsiteX47" fmla="*/ 1211 w 9912"/>
                <a:gd name="connsiteY47" fmla="*/ 3555 h 9702"/>
                <a:gd name="connsiteX48" fmla="*/ 1342 w 9912"/>
                <a:gd name="connsiteY48" fmla="*/ 3878 h 9702"/>
                <a:gd name="connsiteX49" fmla="*/ 1480 w 9912"/>
                <a:gd name="connsiteY49" fmla="*/ 4201 h 9702"/>
                <a:gd name="connsiteX50" fmla="*/ 1625 w 9912"/>
                <a:gd name="connsiteY50" fmla="*/ 4524 h 9702"/>
                <a:gd name="connsiteX51" fmla="*/ 1775 w 9912"/>
                <a:gd name="connsiteY51" fmla="*/ 4847 h 9702"/>
                <a:gd name="connsiteX52" fmla="*/ 1932 w 9912"/>
                <a:gd name="connsiteY52" fmla="*/ 5162 h 9702"/>
                <a:gd name="connsiteX53" fmla="*/ 2089 w 9912"/>
                <a:gd name="connsiteY53" fmla="*/ 5477 h 9702"/>
                <a:gd name="connsiteX54" fmla="*/ 2252 w 9912"/>
                <a:gd name="connsiteY54" fmla="*/ 5783 h 9702"/>
                <a:gd name="connsiteX55" fmla="*/ 2421 w 9912"/>
                <a:gd name="connsiteY55" fmla="*/ 6073 h 9702"/>
                <a:gd name="connsiteX56" fmla="*/ 2597 w 9912"/>
                <a:gd name="connsiteY56" fmla="*/ 6355 h 9702"/>
                <a:gd name="connsiteX57" fmla="*/ 2773 w 9912"/>
                <a:gd name="connsiteY57" fmla="*/ 6628 h 9702"/>
                <a:gd name="connsiteX58" fmla="*/ 2955 w 9912"/>
                <a:gd name="connsiteY58" fmla="*/ 6885 h 9702"/>
                <a:gd name="connsiteX59" fmla="*/ 3143 w 9912"/>
                <a:gd name="connsiteY59" fmla="*/ 7125 h 9702"/>
                <a:gd name="connsiteX60" fmla="*/ 3331 w 9912"/>
                <a:gd name="connsiteY60" fmla="*/ 7349 h 9702"/>
                <a:gd name="connsiteX61" fmla="*/ 3526 w 9912"/>
                <a:gd name="connsiteY61" fmla="*/ 7548 h 9702"/>
                <a:gd name="connsiteX62" fmla="*/ 3526 w 9912"/>
                <a:gd name="connsiteY62" fmla="*/ 7548 h 9702"/>
                <a:gd name="connsiteX63" fmla="*/ 3726 w 9912"/>
                <a:gd name="connsiteY63" fmla="*/ 7738 h 9702"/>
                <a:gd name="connsiteX64" fmla="*/ 3940 w 9912"/>
                <a:gd name="connsiteY64" fmla="*/ 7912 h 9702"/>
                <a:gd name="connsiteX65" fmla="*/ 4165 w 9912"/>
                <a:gd name="connsiteY65" fmla="*/ 8078 h 9702"/>
                <a:gd name="connsiteX66" fmla="*/ 4398 w 9912"/>
                <a:gd name="connsiteY66" fmla="*/ 8227 h 9702"/>
                <a:gd name="connsiteX67" fmla="*/ 4636 w 9912"/>
                <a:gd name="connsiteY67" fmla="*/ 8376 h 9702"/>
                <a:gd name="connsiteX68" fmla="*/ 4887 w 9912"/>
                <a:gd name="connsiteY68" fmla="*/ 8509 h 9702"/>
                <a:gd name="connsiteX69" fmla="*/ 5144 w 9912"/>
                <a:gd name="connsiteY69" fmla="*/ 8633 h 9702"/>
                <a:gd name="connsiteX70" fmla="*/ 5401 w 9912"/>
                <a:gd name="connsiteY70" fmla="*/ 8749 h 9702"/>
                <a:gd name="connsiteX71" fmla="*/ 5665 w 9912"/>
                <a:gd name="connsiteY71" fmla="*/ 8857 h 9702"/>
                <a:gd name="connsiteX72" fmla="*/ 5928 w 9912"/>
                <a:gd name="connsiteY72" fmla="*/ 8956 h 9702"/>
                <a:gd name="connsiteX73" fmla="*/ 6192 w 9912"/>
                <a:gd name="connsiteY73" fmla="*/ 9047 h 9702"/>
                <a:gd name="connsiteX74" fmla="*/ 6462 w 9912"/>
                <a:gd name="connsiteY74" fmla="*/ 9130 h 9702"/>
                <a:gd name="connsiteX75" fmla="*/ 6725 w 9912"/>
                <a:gd name="connsiteY75" fmla="*/ 9205 h 9702"/>
                <a:gd name="connsiteX76" fmla="*/ 6982 w 9912"/>
                <a:gd name="connsiteY76" fmla="*/ 9279 h 9702"/>
                <a:gd name="connsiteX77" fmla="*/ 7246 w 9912"/>
                <a:gd name="connsiteY77" fmla="*/ 9337 h 9702"/>
                <a:gd name="connsiteX78" fmla="*/ 7497 w 9912"/>
                <a:gd name="connsiteY78" fmla="*/ 9395 h 9702"/>
                <a:gd name="connsiteX79" fmla="*/ 7986 w 9912"/>
                <a:gd name="connsiteY79" fmla="*/ 9487 h 9702"/>
                <a:gd name="connsiteX80" fmla="*/ 8438 w 9912"/>
                <a:gd name="connsiteY80" fmla="*/ 9561 h 9702"/>
                <a:gd name="connsiteX81" fmla="*/ 8846 w 9912"/>
                <a:gd name="connsiteY81" fmla="*/ 9619 h 9702"/>
                <a:gd name="connsiteX82" fmla="*/ 9203 w 9912"/>
                <a:gd name="connsiteY82" fmla="*/ 9652 h 9702"/>
                <a:gd name="connsiteX83" fmla="*/ 9498 w 9912"/>
                <a:gd name="connsiteY83" fmla="*/ 9685 h 9702"/>
                <a:gd name="connsiteX84" fmla="*/ 9718 w 9912"/>
                <a:gd name="connsiteY84" fmla="*/ 9694 h 9702"/>
                <a:gd name="connsiteX85" fmla="*/ 9912 w 9912"/>
                <a:gd name="connsiteY85" fmla="*/ 9702 h 9702"/>
                <a:gd name="connsiteX86" fmla="*/ 9912 w 9912"/>
                <a:gd name="connsiteY86" fmla="*/ 5087 h 9702"/>
                <a:gd name="connsiteX0" fmla="*/ 9911 w 9911"/>
                <a:gd name="connsiteY0" fmla="*/ 5054 h 9811"/>
                <a:gd name="connsiteX1" fmla="*/ 9911 w 9911"/>
                <a:gd name="connsiteY1" fmla="*/ 5054 h 9811"/>
                <a:gd name="connsiteX2" fmla="*/ 9335 w 9911"/>
                <a:gd name="connsiteY2" fmla="*/ 5046 h 9811"/>
                <a:gd name="connsiteX3" fmla="*/ 8569 w 9911"/>
                <a:gd name="connsiteY3" fmla="*/ 5012 h 9811"/>
                <a:gd name="connsiteX4" fmla="*/ 8132 w 9911"/>
                <a:gd name="connsiteY4" fmla="*/ 4986 h 9811"/>
                <a:gd name="connsiteX5" fmla="*/ 7670 w 9911"/>
                <a:gd name="connsiteY5" fmla="*/ 4944 h 9811"/>
                <a:gd name="connsiteX6" fmla="*/ 7189 w 9911"/>
                <a:gd name="connsiteY6" fmla="*/ 4901 h 9811"/>
                <a:gd name="connsiteX7" fmla="*/ 6702 w 9911"/>
                <a:gd name="connsiteY7" fmla="*/ 4849 h 9811"/>
                <a:gd name="connsiteX8" fmla="*/ 6202 w 9911"/>
                <a:gd name="connsiteY8" fmla="*/ 4773 h 9811"/>
                <a:gd name="connsiteX9" fmla="*/ 5715 w 9911"/>
                <a:gd name="connsiteY9" fmla="*/ 4696 h 9811"/>
                <a:gd name="connsiteX10" fmla="*/ 5234 w 9911"/>
                <a:gd name="connsiteY10" fmla="*/ 4602 h 9811"/>
                <a:gd name="connsiteX11" fmla="*/ 5000 w 9911"/>
                <a:gd name="connsiteY11" fmla="*/ 4542 h 9811"/>
                <a:gd name="connsiteX12" fmla="*/ 4772 w 9911"/>
                <a:gd name="connsiteY12" fmla="*/ 4490 h 9811"/>
                <a:gd name="connsiteX13" fmla="*/ 4550 w 9911"/>
                <a:gd name="connsiteY13" fmla="*/ 4422 h 9811"/>
                <a:gd name="connsiteX14" fmla="*/ 4341 w 9911"/>
                <a:gd name="connsiteY14" fmla="*/ 4354 h 9811"/>
                <a:gd name="connsiteX15" fmla="*/ 4132 w 9911"/>
                <a:gd name="connsiteY15" fmla="*/ 4286 h 9811"/>
                <a:gd name="connsiteX16" fmla="*/ 3936 w 9911"/>
                <a:gd name="connsiteY16" fmla="*/ 4209 h 9811"/>
                <a:gd name="connsiteX17" fmla="*/ 3753 w 9911"/>
                <a:gd name="connsiteY17" fmla="*/ 4132 h 9811"/>
                <a:gd name="connsiteX18" fmla="*/ 3575 w 9911"/>
                <a:gd name="connsiteY18" fmla="*/ 4047 h 9811"/>
                <a:gd name="connsiteX19" fmla="*/ 3417 w 9911"/>
                <a:gd name="connsiteY19" fmla="*/ 3952 h 9811"/>
                <a:gd name="connsiteX20" fmla="*/ 3266 w 9911"/>
                <a:gd name="connsiteY20" fmla="*/ 3859 h 9811"/>
                <a:gd name="connsiteX21" fmla="*/ 3266 w 9911"/>
                <a:gd name="connsiteY21" fmla="*/ 3859 h 9811"/>
                <a:gd name="connsiteX22" fmla="*/ 3088 w 9911"/>
                <a:gd name="connsiteY22" fmla="*/ 3731 h 9811"/>
                <a:gd name="connsiteX23" fmla="*/ 2917 w 9911"/>
                <a:gd name="connsiteY23" fmla="*/ 3603 h 9811"/>
                <a:gd name="connsiteX24" fmla="*/ 2753 w 9911"/>
                <a:gd name="connsiteY24" fmla="*/ 3475 h 9811"/>
                <a:gd name="connsiteX25" fmla="*/ 2595 w 9911"/>
                <a:gd name="connsiteY25" fmla="*/ 3338 h 9811"/>
                <a:gd name="connsiteX26" fmla="*/ 2442 w 9911"/>
                <a:gd name="connsiteY26" fmla="*/ 3210 h 9811"/>
                <a:gd name="connsiteX27" fmla="*/ 2297 w 9911"/>
                <a:gd name="connsiteY27" fmla="*/ 3073 h 9811"/>
                <a:gd name="connsiteX28" fmla="*/ 2158 w 9911"/>
                <a:gd name="connsiteY28" fmla="*/ 2937 h 9811"/>
                <a:gd name="connsiteX29" fmla="*/ 2019 w 9911"/>
                <a:gd name="connsiteY29" fmla="*/ 2792 h 9811"/>
                <a:gd name="connsiteX30" fmla="*/ 1759 w 9911"/>
                <a:gd name="connsiteY30" fmla="*/ 2509 h 9811"/>
                <a:gd name="connsiteX31" fmla="*/ 1518 w 9911"/>
                <a:gd name="connsiteY31" fmla="*/ 2228 h 9811"/>
                <a:gd name="connsiteX32" fmla="*/ 1297 w 9911"/>
                <a:gd name="connsiteY32" fmla="*/ 1937 h 9811"/>
                <a:gd name="connsiteX33" fmla="*/ 1088 w 9911"/>
                <a:gd name="connsiteY33" fmla="*/ 1648 h 9811"/>
                <a:gd name="connsiteX34" fmla="*/ 898 w 9911"/>
                <a:gd name="connsiteY34" fmla="*/ 1365 h 9811"/>
                <a:gd name="connsiteX35" fmla="*/ 721 w 9911"/>
                <a:gd name="connsiteY35" fmla="*/ 1075 h 9811"/>
                <a:gd name="connsiteX36" fmla="*/ 550 w 9911"/>
                <a:gd name="connsiteY36" fmla="*/ 802 h 9811"/>
                <a:gd name="connsiteX37" fmla="*/ 392 w 9911"/>
                <a:gd name="connsiteY37" fmla="*/ 520 h 9811"/>
                <a:gd name="connsiteX38" fmla="*/ 95 w 9911"/>
                <a:gd name="connsiteY38" fmla="*/ 0 h 9811"/>
                <a:gd name="connsiteX39" fmla="*/ 0 w 9911"/>
                <a:gd name="connsiteY39" fmla="*/ 127 h 9811"/>
                <a:gd name="connsiteX40" fmla="*/ 120 w 9911"/>
                <a:gd name="connsiteY40" fmla="*/ 537 h 9811"/>
                <a:gd name="connsiteX41" fmla="*/ 271 w 9911"/>
                <a:gd name="connsiteY41" fmla="*/ 1024 h 9811"/>
                <a:gd name="connsiteX42" fmla="*/ 449 w 9911"/>
                <a:gd name="connsiteY42" fmla="*/ 1570 h 9811"/>
                <a:gd name="connsiteX43" fmla="*/ 652 w 9911"/>
                <a:gd name="connsiteY43" fmla="*/ 2176 h 9811"/>
                <a:gd name="connsiteX44" fmla="*/ 880 w 9911"/>
                <a:gd name="connsiteY44" fmla="*/ 2808 h 9811"/>
                <a:gd name="connsiteX45" fmla="*/ 1000 w 9911"/>
                <a:gd name="connsiteY45" fmla="*/ 3141 h 9811"/>
                <a:gd name="connsiteX46" fmla="*/ 1133 w 9911"/>
                <a:gd name="connsiteY46" fmla="*/ 3475 h 9811"/>
                <a:gd name="connsiteX47" fmla="*/ 1265 w 9911"/>
                <a:gd name="connsiteY47" fmla="*/ 3808 h 9811"/>
                <a:gd name="connsiteX48" fmla="*/ 1404 w 9911"/>
                <a:gd name="connsiteY48" fmla="*/ 4141 h 9811"/>
                <a:gd name="connsiteX49" fmla="*/ 1550 w 9911"/>
                <a:gd name="connsiteY49" fmla="*/ 4474 h 9811"/>
                <a:gd name="connsiteX50" fmla="*/ 1702 w 9911"/>
                <a:gd name="connsiteY50" fmla="*/ 4807 h 9811"/>
                <a:gd name="connsiteX51" fmla="*/ 1860 w 9911"/>
                <a:gd name="connsiteY51" fmla="*/ 5132 h 9811"/>
                <a:gd name="connsiteX52" fmla="*/ 2019 w 9911"/>
                <a:gd name="connsiteY52" fmla="*/ 5456 h 9811"/>
                <a:gd name="connsiteX53" fmla="*/ 2183 w 9911"/>
                <a:gd name="connsiteY53" fmla="*/ 5772 h 9811"/>
                <a:gd name="connsiteX54" fmla="*/ 2353 w 9911"/>
                <a:gd name="connsiteY54" fmla="*/ 6071 h 9811"/>
                <a:gd name="connsiteX55" fmla="*/ 2531 w 9911"/>
                <a:gd name="connsiteY55" fmla="*/ 6361 h 9811"/>
                <a:gd name="connsiteX56" fmla="*/ 2709 w 9911"/>
                <a:gd name="connsiteY56" fmla="*/ 6643 h 9811"/>
                <a:gd name="connsiteX57" fmla="*/ 2892 w 9911"/>
                <a:gd name="connsiteY57" fmla="*/ 6907 h 9811"/>
                <a:gd name="connsiteX58" fmla="*/ 3082 w 9911"/>
                <a:gd name="connsiteY58" fmla="*/ 7155 h 9811"/>
                <a:gd name="connsiteX59" fmla="*/ 3272 w 9911"/>
                <a:gd name="connsiteY59" fmla="*/ 7386 h 9811"/>
                <a:gd name="connsiteX60" fmla="*/ 3468 w 9911"/>
                <a:gd name="connsiteY60" fmla="*/ 7591 h 9811"/>
                <a:gd name="connsiteX61" fmla="*/ 3468 w 9911"/>
                <a:gd name="connsiteY61" fmla="*/ 7591 h 9811"/>
                <a:gd name="connsiteX62" fmla="*/ 3670 w 9911"/>
                <a:gd name="connsiteY62" fmla="*/ 7787 h 9811"/>
                <a:gd name="connsiteX63" fmla="*/ 3886 w 9911"/>
                <a:gd name="connsiteY63" fmla="*/ 7966 h 9811"/>
                <a:gd name="connsiteX64" fmla="*/ 4113 w 9911"/>
                <a:gd name="connsiteY64" fmla="*/ 8137 h 9811"/>
                <a:gd name="connsiteX65" fmla="*/ 4348 w 9911"/>
                <a:gd name="connsiteY65" fmla="*/ 8291 h 9811"/>
                <a:gd name="connsiteX66" fmla="*/ 4588 w 9911"/>
                <a:gd name="connsiteY66" fmla="*/ 8444 h 9811"/>
                <a:gd name="connsiteX67" fmla="*/ 4841 w 9911"/>
                <a:gd name="connsiteY67" fmla="*/ 8581 h 9811"/>
                <a:gd name="connsiteX68" fmla="*/ 5101 w 9911"/>
                <a:gd name="connsiteY68" fmla="*/ 8709 h 9811"/>
                <a:gd name="connsiteX69" fmla="*/ 5360 w 9911"/>
                <a:gd name="connsiteY69" fmla="*/ 8829 h 9811"/>
                <a:gd name="connsiteX70" fmla="*/ 5626 w 9911"/>
                <a:gd name="connsiteY70" fmla="*/ 8940 h 9811"/>
                <a:gd name="connsiteX71" fmla="*/ 5892 w 9911"/>
                <a:gd name="connsiteY71" fmla="*/ 9042 h 9811"/>
                <a:gd name="connsiteX72" fmla="*/ 6158 w 9911"/>
                <a:gd name="connsiteY72" fmla="*/ 9136 h 9811"/>
                <a:gd name="connsiteX73" fmla="*/ 6430 w 9911"/>
                <a:gd name="connsiteY73" fmla="*/ 9221 h 9811"/>
                <a:gd name="connsiteX74" fmla="*/ 6696 w 9911"/>
                <a:gd name="connsiteY74" fmla="*/ 9299 h 9811"/>
                <a:gd name="connsiteX75" fmla="*/ 6955 w 9911"/>
                <a:gd name="connsiteY75" fmla="*/ 9375 h 9811"/>
                <a:gd name="connsiteX76" fmla="*/ 7221 w 9911"/>
                <a:gd name="connsiteY76" fmla="*/ 9435 h 9811"/>
                <a:gd name="connsiteX77" fmla="*/ 7475 w 9911"/>
                <a:gd name="connsiteY77" fmla="*/ 9495 h 9811"/>
                <a:gd name="connsiteX78" fmla="*/ 7968 w 9911"/>
                <a:gd name="connsiteY78" fmla="*/ 9589 h 9811"/>
                <a:gd name="connsiteX79" fmla="*/ 8424 w 9911"/>
                <a:gd name="connsiteY79" fmla="*/ 9666 h 9811"/>
                <a:gd name="connsiteX80" fmla="*/ 8836 w 9911"/>
                <a:gd name="connsiteY80" fmla="*/ 9725 h 9811"/>
                <a:gd name="connsiteX81" fmla="*/ 9196 w 9911"/>
                <a:gd name="connsiteY81" fmla="*/ 9759 h 9811"/>
                <a:gd name="connsiteX82" fmla="*/ 9493 w 9911"/>
                <a:gd name="connsiteY82" fmla="*/ 9793 h 9811"/>
                <a:gd name="connsiteX83" fmla="*/ 9715 w 9911"/>
                <a:gd name="connsiteY83" fmla="*/ 9803 h 9811"/>
                <a:gd name="connsiteX84" fmla="*/ 9911 w 9911"/>
                <a:gd name="connsiteY84" fmla="*/ 9811 h 9811"/>
                <a:gd name="connsiteX85" fmla="*/ 9911 w 9911"/>
                <a:gd name="connsiteY85" fmla="*/ 5054 h 9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9911" h="9811">
                  <a:moveTo>
                    <a:pt x="9911" y="5054"/>
                  </a:moveTo>
                  <a:lnTo>
                    <a:pt x="9911" y="5054"/>
                  </a:lnTo>
                  <a:lnTo>
                    <a:pt x="9335" y="5046"/>
                  </a:lnTo>
                  <a:lnTo>
                    <a:pt x="8569" y="5012"/>
                  </a:lnTo>
                  <a:lnTo>
                    <a:pt x="8132" y="4986"/>
                  </a:lnTo>
                  <a:lnTo>
                    <a:pt x="7670" y="4944"/>
                  </a:lnTo>
                  <a:lnTo>
                    <a:pt x="7189" y="4901"/>
                  </a:lnTo>
                  <a:lnTo>
                    <a:pt x="6702" y="4849"/>
                  </a:lnTo>
                  <a:lnTo>
                    <a:pt x="6202" y="4773"/>
                  </a:lnTo>
                  <a:lnTo>
                    <a:pt x="5715" y="4696"/>
                  </a:lnTo>
                  <a:lnTo>
                    <a:pt x="5234" y="4602"/>
                  </a:lnTo>
                  <a:lnTo>
                    <a:pt x="5000" y="4542"/>
                  </a:lnTo>
                  <a:lnTo>
                    <a:pt x="4772" y="4490"/>
                  </a:lnTo>
                  <a:lnTo>
                    <a:pt x="4550" y="4422"/>
                  </a:lnTo>
                  <a:lnTo>
                    <a:pt x="4341" y="4354"/>
                  </a:lnTo>
                  <a:lnTo>
                    <a:pt x="4132" y="4286"/>
                  </a:lnTo>
                  <a:lnTo>
                    <a:pt x="3936" y="4209"/>
                  </a:lnTo>
                  <a:lnTo>
                    <a:pt x="3753" y="4132"/>
                  </a:lnTo>
                  <a:lnTo>
                    <a:pt x="3575" y="4047"/>
                  </a:lnTo>
                  <a:cubicBezTo>
                    <a:pt x="3523" y="4015"/>
                    <a:pt x="3469" y="3984"/>
                    <a:pt x="3417" y="3952"/>
                  </a:cubicBezTo>
                  <a:lnTo>
                    <a:pt x="3266" y="3859"/>
                  </a:lnTo>
                  <a:lnTo>
                    <a:pt x="3266" y="3859"/>
                  </a:lnTo>
                  <a:lnTo>
                    <a:pt x="3088" y="3731"/>
                  </a:lnTo>
                  <a:lnTo>
                    <a:pt x="2917" y="3603"/>
                  </a:lnTo>
                  <a:lnTo>
                    <a:pt x="2753" y="3475"/>
                  </a:lnTo>
                  <a:lnTo>
                    <a:pt x="2595" y="3338"/>
                  </a:lnTo>
                  <a:lnTo>
                    <a:pt x="2442" y="3210"/>
                  </a:lnTo>
                  <a:cubicBezTo>
                    <a:pt x="2394" y="3164"/>
                    <a:pt x="2345" y="3119"/>
                    <a:pt x="2297" y="3073"/>
                  </a:cubicBezTo>
                  <a:lnTo>
                    <a:pt x="2158" y="2937"/>
                  </a:lnTo>
                  <a:lnTo>
                    <a:pt x="2019" y="2792"/>
                  </a:lnTo>
                  <a:lnTo>
                    <a:pt x="1759" y="2509"/>
                  </a:lnTo>
                  <a:lnTo>
                    <a:pt x="1518" y="2228"/>
                  </a:lnTo>
                  <a:lnTo>
                    <a:pt x="1297" y="1937"/>
                  </a:lnTo>
                  <a:cubicBezTo>
                    <a:pt x="1227" y="1841"/>
                    <a:pt x="1158" y="1744"/>
                    <a:pt x="1088" y="1648"/>
                  </a:cubicBezTo>
                  <a:lnTo>
                    <a:pt x="898" y="1365"/>
                  </a:lnTo>
                  <a:lnTo>
                    <a:pt x="721" y="1075"/>
                  </a:lnTo>
                  <a:lnTo>
                    <a:pt x="550" y="802"/>
                  </a:lnTo>
                  <a:cubicBezTo>
                    <a:pt x="497" y="708"/>
                    <a:pt x="445" y="614"/>
                    <a:pt x="392" y="520"/>
                  </a:cubicBezTo>
                  <a:lnTo>
                    <a:pt x="95" y="0"/>
                  </a:lnTo>
                  <a:cubicBezTo>
                    <a:pt x="63" y="42"/>
                    <a:pt x="32" y="85"/>
                    <a:pt x="0" y="127"/>
                  </a:cubicBezTo>
                  <a:cubicBezTo>
                    <a:pt x="40" y="263"/>
                    <a:pt x="79" y="401"/>
                    <a:pt x="120" y="537"/>
                  </a:cubicBezTo>
                  <a:cubicBezTo>
                    <a:pt x="170" y="699"/>
                    <a:pt x="221" y="862"/>
                    <a:pt x="271" y="1024"/>
                  </a:cubicBezTo>
                  <a:cubicBezTo>
                    <a:pt x="331" y="1207"/>
                    <a:pt x="389" y="1388"/>
                    <a:pt x="449" y="1570"/>
                  </a:cubicBezTo>
                  <a:cubicBezTo>
                    <a:pt x="517" y="1772"/>
                    <a:pt x="584" y="1974"/>
                    <a:pt x="652" y="2176"/>
                  </a:cubicBezTo>
                  <a:lnTo>
                    <a:pt x="880" y="2808"/>
                  </a:lnTo>
                  <a:cubicBezTo>
                    <a:pt x="920" y="2920"/>
                    <a:pt x="959" y="3030"/>
                    <a:pt x="1000" y="3141"/>
                  </a:cubicBezTo>
                  <a:cubicBezTo>
                    <a:pt x="1044" y="3252"/>
                    <a:pt x="1089" y="3364"/>
                    <a:pt x="1133" y="3475"/>
                  </a:cubicBezTo>
                  <a:cubicBezTo>
                    <a:pt x="1177" y="3587"/>
                    <a:pt x="1221" y="3697"/>
                    <a:pt x="1265" y="3808"/>
                  </a:cubicBezTo>
                  <a:cubicBezTo>
                    <a:pt x="1311" y="3919"/>
                    <a:pt x="1358" y="4030"/>
                    <a:pt x="1404" y="4141"/>
                  </a:cubicBezTo>
                  <a:cubicBezTo>
                    <a:pt x="1453" y="4252"/>
                    <a:pt x="1502" y="4363"/>
                    <a:pt x="1550" y="4474"/>
                  </a:cubicBezTo>
                  <a:cubicBezTo>
                    <a:pt x="1601" y="4585"/>
                    <a:pt x="1651" y="4696"/>
                    <a:pt x="1702" y="4807"/>
                  </a:cubicBezTo>
                  <a:cubicBezTo>
                    <a:pt x="1754" y="4915"/>
                    <a:pt x="1808" y="5023"/>
                    <a:pt x="1860" y="5132"/>
                  </a:cubicBezTo>
                  <a:lnTo>
                    <a:pt x="2019" y="5456"/>
                  </a:lnTo>
                  <a:cubicBezTo>
                    <a:pt x="2073" y="5561"/>
                    <a:pt x="2129" y="5666"/>
                    <a:pt x="2183" y="5772"/>
                  </a:cubicBezTo>
                  <a:cubicBezTo>
                    <a:pt x="2239" y="5872"/>
                    <a:pt x="2297" y="5971"/>
                    <a:pt x="2353" y="6071"/>
                  </a:cubicBezTo>
                  <a:cubicBezTo>
                    <a:pt x="2412" y="6168"/>
                    <a:pt x="2472" y="6264"/>
                    <a:pt x="2531" y="6361"/>
                  </a:cubicBezTo>
                  <a:lnTo>
                    <a:pt x="2709" y="6643"/>
                  </a:lnTo>
                  <a:lnTo>
                    <a:pt x="2892" y="6907"/>
                  </a:lnTo>
                  <a:cubicBezTo>
                    <a:pt x="2955" y="6990"/>
                    <a:pt x="3019" y="7072"/>
                    <a:pt x="3082" y="7155"/>
                  </a:cubicBezTo>
                  <a:lnTo>
                    <a:pt x="3272" y="7386"/>
                  </a:lnTo>
                  <a:lnTo>
                    <a:pt x="3468" y="7591"/>
                  </a:lnTo>
                  <a:lnTo>
                    <a:pt x="3468" y="7591"/>
                  </a:lnTo>
                  <a:lnTo>
                    <a:pt x="3670" y="7787"/>
                  </a:lnTo>
                  <a:lnTo>
                    <a:pt x="3886" y="7966"/>
                  </a:lnTo>
                  <a:lnTo>
                    <a:pt x="4113" y="8137"/>
                  </a:lnTo>
                  <a:lnTo>
                    <a:pt x="4348" y="8291"/>
                  </a:lnTo>
                  <a:lnTo>
                    <a:pt x="4588" y="8444"/>
                  </a:lnTo>
                  <a:lnTo>
                    <a:pt x="4841" y="8581"/>
                  </a:lnTo>
                  <a:lnTo>
                    <a:pt x="5101" y="8709"/>
                  </a:lnTo>
                  <a:lnTo>
                    <a:pt x="5360" y="8829"/>
                  </a:lnTo>
                  <a:lnTo>
                    <a:pt x="5626" y="8940"/>
                  </a:lnTo>
                  <a:lnTo>
                    <a:pt x="5892" y="9042"/>
                  </a:lnTo>
                  <a:lnTo>
                    <a:pt x="6158" y="9136"/>
                  </a:lnTo>
                  <a:lnTo>
                    <a:pt x="6430" y="9221"/>
                  </a:lnTo>
                  <a:lnTo>
                    <a:pt x="6696" y="9299"/>
                  </a:lnTo>
                  <a:lnTo>
                    <a:pt x="6955" y="9375"/>
                  </a:lnTo>
                  <a:lnTo>
                    <a:pt x="7221" y="9435"/>
                  </a:lnTo>
                  <a:lnTo>
                    <a:pt x="7475" y="9495"/>
                  </a:lnTo>
                  <a:lnTo>
                    <a:pt x="7968" y="9589"/>
                  </a:lnTo>
                  <a:lnTo>
                    <a:pt x="8424" y="9666"/>
                  </a:lnTo>
                  <a:lnTo>
                    <a:pt x="8836" y="9725"/>
                  </a:lnTo>
                  <a:lnTo>
                    <a:pt x="9196" y="9759"/>
                  </a:lnTo>
                  <a:lnTo>
                    <a:pt x="9493" y="9793"/>
                  </a:lnTo>
                  <a:lnTo>
                    <a:pt x="9715" y="9803"/>
                  </a:lnTo>
                  <a:lnTo>
                    <a:pt x="9911" y="9811"/>
                  </a:lnTo>
                  <a:lnTo>
                    <a:pt x="9911" y="5054"/>
                  </a:lnTo>
                  <a:close/>
                </a:path>
              </a:pathLst>
            </a:custGeom>
            <a:solidFill>
              <a:srgbClr val="6EB8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" name="Freeform 245"/>
            <p:cNvSpPr>
              <a:spLocks/>
            </p:cNvSpPr>
            <p:nvPr/>
          </p:nvSpPr>
          <p:spPr bwMode="auto">
            <a:xfrm>
              <a:off x="5792522" y="541798"/>
              <a:ext cx="4848225" cy="2160647"/>
            </a:xfrm>
            <a:custGeom>
              <a:avLst/>
              <a:gdLst>
                <a:gd name="T0" fmla="*/ 3054 w 3054"/>
                <a:gd name="T1" fmla="*/ 0 h 1044"/>
                <a:gd name="T2" fmla="*/ 3054 w 3054"/>
                <a:gd name="T3" fmla="*/ 0 h 1044"/>
                <a:gd name="T4" fmla="*/ 2872 w 3054"/>
                <a:gd name="T5" fmla="*/ 2 h 1044"/>
                <a:gd name="T6" fmla="*/ 2630 w 3054"/>
                <a:gd name="T7" fmla="*/ 10 h 1044"/>
                <a:gd name="T8" fmla="*/ 2492 w 3054"/>
                <a:gd name="T9" fmla="*/ 16 h 1044"/>
                <a:gd name="T10" fmla="*/ 2346 w 3054"/>
                <a:gd name="T11" fmla="*/ 26 h 1044"/>
                <a:gd name="T12" fmla="*/ 2194 w 3054"/>
                <a:gd name="T13" fmla="*/ 36 h 1044"/>
                <a:gd name="T14" fmla="*/ 2038 w 3054"/>
                <a:gd name="T15" fmla="*/ 50 h 1044"/>
                <a:gd name="T16" fmla="*/ 1880 w 3054"/>
                <a:gd name="T17" fmla="*/ 66 h 1044"/>
                <a:gd name="T18" fmla="*/ 1726 w 3054"/>
                <a:gd name="T19" fmla="*/ 86 h 1044"/>
                <a:gd name="T20" fmla="*/ 1574 w 3054"/>
                <a:gd name="T21" fmla="*/ 108 h 1044"/>
                <a:gd name="T22" fmla="*/ 1500 w 3054"/>
                <a:gd name="T23" fmla="*/ 120 h 1044"/>
                <a:gd name="T24" fmla="*/ 1428 w 3054"/>
                <a:gd name="T25" fmla="*/ 134 h 1044"/>
                <a:gd name="T26" fmla="*/ 1358 w 3054"/>
                <a:gd name="T27" fmla="*/ 150 h 1044"/>
                <a:gd name="T28" fmla="*/ 1290 w 3054"/>
                <a:gd name="T29" fmla="*/ 164 h 1044"/>
                <a:gd name="T30" fmla="*/ 1224 w 3054"/>
                <a:gd name="T31" fmla="*/ 182 h 1044"/>
                <a:gd name="T32" fmla="*/ 1162 w 3054"/>
                <a:gd name="T33" fmla="*/ 200 h 1044"/>
                <a:gd name="T34" fmla="*/ 1104 w 3054"/>
                <a:gd name="T35" fmla="*/ 218 h 1044"/>
                <a:gd name="T36" fmla="*/ 1048 w 3054"/>
                <a:gd name="T37" fmla="*/ 238 h 1044"/>
                <a:gd name="T38" fmla="*/ 998 w 3054"/>
                <a:gd name="T39" fmla="*/ 260 h 1044"/>
                <a:gd name="T40" fmla="*/ 950 w 3054"/>
                <a:gd name="T41" fmla="*/ 282 h 1044"/>
                <a:gd name="T42" fmla="*/ 950 w 3054"/>
                <a:gd name="T43" fmla="*/ 282 h 1044"/>
                <a:gd name="T44" fmla="*/ 860 w 3054"/>
                <a:gd name="T45" fmla="*/ 330 h 1044"/>
                <a:gd name="T46" fmla="*/ 778 w 3054"/>
                <a:gd name="T47" fmla="*/ 378 h 1044"/>
                <a:gd name="T48" fmla="*/ 702 w 3054"/>
                <a:gd name="T49" fmla="*/ 428 h 1044"/>
                <a:gd name="T50" fmla="*/ 632 w 3054"/>
                <a:gd name="T51" fmla="*/ 474 h 1044"/>
                <a:gd name="T52" fmla="*/ 568 w 3054"/>
                <a:gd name="T53" fmla="*/ 522 h 1044"/>
                <a:gd name="T54" fmla="*/ 508 w 3054"/>
                <a:gd name="T55" fmla="*/ 568 h 1044"/>
                <a:gd name="T56" fmla="*/ 452 w 3054"/>
                <a:gd name="T57" fmla="*/ 612 h 1044"/>
                <a:gd name="T58" fmla="*/ 402 w 3054"/>
                <a:gd name="T59" fmla="*/ 656 h 1044"/>
                <a:gd name="T60" fmla="*/ 402 w 3054"/>
                <a:gd name="T61" fmla="*/ 656 h 1044"/>
                <a:gd name="T62" fmla="*/ 284 w 3054"/>
                <a:gd name="T63" fmla="*/ 758 h 1044"/>
                <a:gd name="T64" fmla="*/ 284 w 3054"/>
                <a:gd name="T65" fmla="*/ 758 h 1044"/>
                <a:gd name="T66" fmla="*/ 220 w 3054"/>
                <a:gd name="T67" fmla="*/ 812 h 1044"/>
                <a:gd name="T68" fmla="*/ 190 w 3054"/>
                <a:gd name="T69" fmla="*/ 836 h 1044"/>
                <a:gd name="T70" fmla="*/ 160 w 3054"/>
                <a:gd name="T71" fmla="*/ 858 h 1044"/>
                <a:gd name="T72" fmla="*/ 128 w 3054"/>
                <a:gd name="T73" fmla="*/ 880 h 1044"/>
                <a:gd name="T74" fmla="*/ 98 w 3054"/>
                <a:gd name="T75" fmla="*/ 898 h 1044"/>
                <a:gd name="T76" fmla="*/ 66 w 3054"/>
                <a:gd name="T77" fmla="*/ 916 h 1044"/>
                <a:gd name="T78" fmla="*/ 32 w 3054"/>
                <a:gd name="T79" fmla="*/ 932 h 1044"/>
                <a:gd name="T80" fmla="*/ 32 w 3054"/>
                <a:gd name="T81" fmla="*/ 932 h 1044"/>
                <a:gd name="T82" fmla="*/ 0 w 3054"/>
                <a:gd name="T83" fmla="*/ 998 h 1044"/>
                <a:gd name="T84" fmla="*/ 3054 w 3054"/>
                <a:gd name="T85" fmla="*/ 998 h 1044"/>
                <a:gd name="T86" fmla="*/ 3054 w 3054"/>
                <a:gd name="T87" fmla="*/ 1044 h 1044"/>
                <a:gd name="T88" fmla="*/ 3054 w 3054"/>
                <a:gd name="T89" fmla="*/ 1044 h 1044"/>
                <a:gd name="T90" fmla="*/ 3054 w 3054"/>
                <a:gd name="T91" fmla="*/ 6 h 1044"/>
                <a:gd name="T92" fmla="*/ 3054 w 3054"/>
                <a:gd name="T93" fmla="*/ 0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054" h="1044">
                  <a:moveTo>
                    <a:pt x="3054" y="0"/>
                  </a:moveTo>
                  <a:lnTo>
                    <a:pt x="3054" y="0"/>
                  </a:lnTo>
                  <a:lnTo>
                    <a:pt x="2872" y="2"/>
                  </a:lnTo>
                  <a:lnTo>
                    <a:pt x="2630" y="10"/>
                  </a:lnTo>
                  <a:lnTo>
                    <a:pt x="2492" y="16"/>
                  </a:lnTo>
                  <a:lnTo>
                    <a:pt x="2346" y="26"/>
                  </a:lnTo>
                  <a:lnTo>
                    <a:pt x="2194" y="36"/>
                  </a:lnTo>
                  <a:lnTo>
                    <a:pt x="2038" y="50"/>
                  </a:lnTo>
                  <a:lnTo>
                    <a:pt x="1880" y="66"/>
                  </a:lnTo>
                  <a:lnTo>
                    <a:pt x="1726" y="86"/>
                  </a:lnTo>
                  <a:lnTo>
                    <a:pt x="1574" y="108"/>
                  </a:lnTo>
                  <a:lnTo>
                    <a:pt x="1500" y="120"/>
                  </a:lnTo>
                  <a:lnTo>
                    <a:pt x="1428" y="134"/>
                  </a:lnTo>
                  <a:lnTo>
                    <a:pt x="1358" y="150"/>
                  </a:lnTo>
                  <a:lnTo>
                    <a:pt x="1290" y="164"/>
                  </a:lnTo>
                  <a:lnTo>
                    <a:pt x="1224" y="182"/>
                  </a:lnTo>
                  <a:lnTo>
                    <a:pt x="1162" y="200"/>
                  </a:lnTo>
                  <a:lnTo>
                    <a:pt x="1104" y="218"/>
                  </a:lnTo>
                  <a:lnTo>
                    <a:pt x="1048" y="238"/>
                  </a:lnTo>
                  <a:lnTo>
                    <a:pt x="998" y="260"/>
                  </a:lnTo>
                  <a:lnTo>
                    <a:pt x="950" y="282"/>
                  </a:lnTo>
                  <a:lnTo>
                    <a:pt x="950" y="282"/>
                  </a:lnTo>
                  <a:lnTo>
                    <a:pt x="860" y="330"/>
                  </a:lnTo>
                  <a:lnTo>
                    <a:pt x="778" y="378"/>
                  </a:lnTo>
                  <a:lnTo>
                    <a:pt x="702" y="428"/>
                  </a:lnTo>
                  <a:lnTo>
                    <a:pt x="632" y="474"/>
                  </a:lnTo>
                  <a:lnTo>
                    <a:pt x="568" y="522"/>
                  </a:lnTo>
                  <a:lnTo>
                    <a:pt x="508" y="568"/>
                  </a:lnTo>
                  <a:lnTo>
                    <a:pt x="452" y="612"/>
                  </a:lnTo>
                  <a:lnTo>
                    <a:pt x="402" y="656"/>
                  </a:lnTo>
                  <a:lnTo>
                    <a:pt x="402" y="656"/>
                  </a:lnTo>
                  <a:lnTo>
                    <a:pt x="284" y="758"/>
                  </a:lnTo>
                  <a:lnTo>
                    <a:pt x="284" y="758"/>
                  </a:lnTo>
                  <a:lnTo>
                    <a:pt x="220" y="812"/>
                  </a:lnTo>
                  <a:lnTo>
                    <a:pt x="190" y="836"/>
                  </a:lnTo>
                  <a:lnTo>
                    <a:pt x="160" y="858"/>
                  </a:lnTo>
                  <a:lnTo>
                    <a:pt x="128" y="880"/>
                  </a:lnTo>
                  <a:lnTo>
                    <a:pt x="98" y="898"/>
                  </a:lnTo>
                  <a:lnTo>
                    <a:pt x="66" y="916"/>
                  </a:lnTo>
                  <a:lnTo>
                    <a:pt x="32" y="932"/>
                  </a:lnTo>
                  <a:lnTo>
                    <a:pt x="32" y="932"/>
                  </a:lnTo>
                  <a:lnTo>
                    <a:pt x="0" y="998"/>
                  </a:lnTo>
                  <a:lnTo>
                    <a:pt x="3054" y="998"/>
                  </a:lnTo>
                  <a:lnTo>
                    <a:pt x="3054" y="1044"/>
                  </a:lnTo>
                  <a:lnTo>
                    <a:pt x="3054" y="1044"/>
                  </a:lnTo>
                  <a:lnTo>
                    <a:pt x="3054" y="6"/>
                  </a:lnTo>
                  <a:lnTo>
                    <a:pt x="3054" y="0"/>
                  </a:lnTo>
                  <a:close/>
                </a:path>
              </a:pathLst>
            </a:custGeom>
            <a:solidFill>
              <a:srgbClr val="4F6A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" name="Freeform 250"/>
            <p:cNvSpPr>
              <a:spLocks/>
            </p:cNvSpPr>
            <p:nvPr/>
          </p:nvSpPr>
          <p:spPr bwMode="auto">
            <a:xfrm>
              <a:off x="5846497" y="-1025590"/>
              <a:ext cx="4794250" cy="3519292"/>
            </a:xfrm>
            <a:custGeom>
              <a:avLst/>
              <a:gdLst>
                <a:gd name="T0" fmla="*/ 3020 w 3020"/>
                <a:gd name="T1" fmla="*/ 0 h 1922"/>
                <a:gd name="T2" fmla="*/ 2852 w 3020"/>
                <a:gd name="T3" fmla="*/ 8 h 1922"/>
                <a:gd name="T4" fmla="*/ 2590 w 3020"/>
                <a:gd name="T5" fmla="*/ 26 h 1922"/>
                <a:gd name="T6" fmla="*/ 2250 w 3020"/>
                <a:gd name="T7" fmla="*/ 62 h 1922"/>
                <a:gd name="T8" fmla="*/ 2064 w 3020"/>
                <a:gd name="T9" fmla="*/ 88 h 1922"/>
                <a:gd name="T10" fmla="*/ 1870 w 3020"/>
                <a:gd name="T11" fmla="*/ 120 h 1922"/>
                <a:gd name="T12" fmla="*/ 1676 w 3020"/>
                <a:gd name="T13" fmla="*/ 160 h 1922"/>
                <a:gd name="T14" fmla="*/ 1486 w 3020"/>
                <a:gd name="T15" fmla="*/ 206 h 1922"/>
                <a:gd name="T16" fmla="*/ 1302 w 3020"/>
                <a:gd name="T17" fmla="*/ 262 h 1922"/>
                <a:gd name="T18" fmla="*/ 1132 w 3020"/>
                <a:gd name="T19" fmla="*/ 326 h 1922"/>
                <a:gd name="T20" fmla="*/ 978 w 3020"/>
                <a:gd name="T21" fmla="*/ 400 h 1922"/>
                <a:gd name="T22" fmla="*/ 910 w 3020"/>
                <a:gd name="T23" fmla="*/ 440 h 1922"/>
                <a:gd name="T24" fmla="*/ 846 w 3020"/>
                <a:gd name="T25" fmla="*/ 484 h 1922"/>
                <a:gd name="T26" fmla="*/ 790 w 3020"/>
                <a:gd name="T27" fmla="*/ 530 h 1922"/>
                <a:gd name="T28" fmla="*/ 740 w 3020"/>
                <a:gd name="T29" fmla="*/ 578 h 1922"/>
                <a:gd name="T30" fmla="*/ 698 w 3020"/>
                <a:gd name="T31" fmla="*/ 626 h 1922"/>
                <a:gd name="T32" fmla="*/ 622 w 3020"/>
                <a:gd name="T33" fmla="*/ 722 h 1922"/>
                <a:gd name="T34" fmla="*/ 556 w 3020"/>
                <a:gd name="T35" fmla="*/ 816 h 1922"/>
                <a:gd name="T36" fmla="*/ 498 w 3020"/>
                <a:gd name="T37" fmla="*/ 918 h 1922"/>
                <a:gd name="T38" fmla="*/ 468 w 3020"/>
                <a:gd name="T39" fmla="*/ 970 h 1922"/>
                <a:gd name="T40" fmla="*/ 468 w 3020"/>
                <a:gd name="T41" fmla="*/ 972 h 1922"/>
                <a:gd name="T42" fmla="*/ 488 w 3020"/>
                <a:gd name="T43" fmla="*/ 938 h 1922"/>
                <a:gd name="T44" fmla="*/ 488 w 3020"/>
                <a:gd name="T45" fmla="*/ 938 h 1922"/>
                <a:gd name="T46" fmla="*/ 442 w 3020"/>
                <a:gd name="T47" fmla="*/ 1022 h 1922"/>
                <a:gd name="T48" fmla="*/ 0 w 3020"/>
                <a:gd name="T49" fmla="*/ 1922 h 1922"/>
                <a:gd name="T50" fmla="*/ 32 w 3020"/>
                <a:gd name="T51" fmla="*/ 1906 h 1922"/>
                <a:gd name="T52" fmla="*/ 96 w 3020"/>
                <a:gd name="T53" fmla="*/ 1870 h 1922"/>
                <a:gd name="T54" fmla="*/ 156 w 3020"/>
                <a:gd name="T55" fmla="*/ 1826 h 1922"/>
                <a:gd name="T56" fmla="*/ 250 w 3020"/>
                <a:gd name="T57" fmla="*/ 1750 h 1922"/>
                <a:gd name="T58" fmla="*/ 368 w 3020"/>
                <a:gd name="T59" fmla="*/ 1648 h 1922"/>
                <a:gd name="T60" fmla="*/ 418 w 3020"/>
                <a:gd name="T61" fmla="*/ 1604 h 1922"/>
                <a:gd name="T62" fmla="*/ 534 w 3020"/>
                <a:gd name="T63" fmla="*/ 1512 h 1922"/>
                <a:gd name="T64" fmla="*/ 670 w 3020"/>
                <a:gd name="T65" fmla="*/ 1416 h 1922"/>
                <a:gd name="T66" fmla="*/ 830 w 3020"/>
                <a:gd name="T67" fmla="*/ 1318 h 1922"/>
                <a:gd name="T68" fmla="*/ 922 w 3020"/>
                <a:gd name="T69" fmla="*/ 1270 h 1922"/>
                <a:gd name="T70" fmla="*/ 1020 w 3020"/>
                <a:gd name="T71" fmla="*/ 1226 h 1922"/>
                <a:gd name="T72" fmla="*/ 1134 w 3020"/>
                <a:gd name="T73" fmla="*/ 1188 h 1922"/>
                <a:gd name="T74" fmla="*/ 1260 w 3020"/>
                <a:gd name="T75" fmla="*/ 1152 h 1922"/>
                <a:gd name="T76" fmla="*/ 1398 w 3020"/>
                <a:gd name="T77" fmla="*/ 1122 h 1922"/>
                <a:gd name="T78" fmla="*/ 1544 w 3020"/>
                <a:gd name="T79" fmla="*/ 1096 h 1922"/>
                <a:gd name="T80" fmla="*/ 1850 w 3020"/>
                <a:gd name="T81" fmla="*/ 1054 h 1922"/>
                <a:gd name="T82" fmla="*/ 2162 w 3020"/>
                <a:gd name="T83" fmla="*/ 1026 h 1922"/>
                <a:gd name="T84" fmla="*/ 2460 w 3020"/>
                <a:gd name="T85" fmla="*/ 1006 h 1922"/>
                <a:gd name="T86" fmla="*/ 2840 w 3020"/>
                <a:gd name="T87" fmla="*/ 992 h 1922"/>
                <a:gd name="T88" fmla="*/ 3020 w 3020"/>
                <a:gd name="T89" fmla="*/ 992 h 1922"/>
                <a:gd name="T90" fmla="*/ 3020 w 3020"/>
                <a:gd name="T91" fmla="*/ 0 h 1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020" h="1922">
                  <a:moveTo>
                    <a:pt x="3020" y="0"/>
                  </a:moveTo>
                  <a:lnTo>
                    <a:pt x="3020" y="0"/>
                  </a:lnTo>
                  <a:lnTo>
                    <a:pt x="2942" y="2"/>
                  </a:lnTo>
                  <a:lnTo>
                    <a:pt x="2852" y="8"/>
                  </a:lnTo>
                  <a:lnTo>
                    <a:pt x="2732" y="14"/>
                  </a:lnTo>
                  <a:lnTo>
                    <a:pt x="2590" y="26"/>
                  </a:lnTo>
                  <a:lnTo>
                    <a:pt x="2428" y="42"/>
                  </a:lnTo>
                  <a:lnTo>
                    <a:pt x="2250" y="62"/>
                  </a:lnTo>
                  <a:lnTo>
                    <a:pt x="2158" y="74"/>
                  </a:lnTo>
                  <a:lnTo>
                    <a:pt x="2064" y="88"/>
                  </a:lnTo>
                  <a:lnTo>
                    <a:pt x="1966" y="104"/>
                  </a:lnTo>
                  <a:lnTo>
                    <a:pt x="1870" y="120"/>
                  </a:lnTo>
                  <a:lnTo>
                    <a:pt x="1772" y="140"/>
                  </a:lnTo>
                  <a:lnTo>
                    <a:pt x="1676" y="160"/>
                  </a:lnTo>
                  <a:lnTo>
                    <a:pt x="1580" y="182"/>
                  </a:lnTo>
                  <a:lnTo>
                    <a:pt x="1486" y="206"/>
                  </a:lnTo>
                  <a:lnTo>
                    <a:pt x="1392" y="232"/>
                  </a:lnTo>
                  <a:lnTo>
                    <a:pt x="1302" y="262"/>
                  </a:lnTo>
                  <a:lnTo>
                    <a:pt x="1216" y="292"/>
                  </a:lnTo>
                  <a:lnTo>
                    <a:pt x="1132" y="326"/>
                  </a:lnTo>
                  <a:lnTo>
                    <a:pt x="1052" y="362"/>
                  </a:lnTo>
                  <a:lnTo>
                    <a:pt x="978" y="400"/>
                  </a:lnTo>
                  <a:lnTo>
                    <a:pt x="942" y="420"/>
                  </a:lnTo>
                  <a:lnTo>
                    <a:pt x="910" y="440"/>
                  </a:lnTo>
                  <a:lnTo>
                    <a:pt x="876" y="462"/>
                  </a:lnTo>
                  <a:lnTo>
                    <a:pt x="846" y="484"/>
                  </a:lnTo>
                  <a:lnTo>
                    <a:pt x="816" y="506"/>
                  </a:lnTo>
                  <a:lnTo>
                    <a:pt x="790" y="530"/>
                  </a:lnTo>
                  <a:lnTo>
                    <a:pt x="764" y="554"/>
                  </a:lnTo>
                  <a:lnTo>
                    <a:pt x="740" y="578"/>
                  </a:lnTo>
                  <a:lnTo>
                    <a:pt x="740" y="578"/>
                  </a:lnTo>
                  <a:lnTo>
                    <a:pt x="698" y="626"/>
                  </a:lnTo>
                  <a:lnTo>
                    <a:pt x="658" y="674"/>
                  </a:lnTo>
                  <a:lnTo>
                    <a:pt x="622" y="722"/>
                  </a:lnTo>
                  <a:lnTo>
                    <a:pt x="588" y="768"/>
                  </a:lnTo>
                  <a:lnTo>
                    <a:pt x="556" y="816"/>
                  </a:lnTo>
                  <a:lnTo>
                    <a:pt x="526" y="866"/>
                  </a:lnTo>
                  <a:lnTo>
                    <a:pt x="498" y="918"/>
                  </a:lnTo>
                  <a:lnTo>
                    <a:pt x="468" y="970"/>
                  </a:lnTo>
                  <a:lnTo>
                    <a:pt x="468" y="970"/>
                  </a:lnTo>
                  <a:lnTo>
                    <a:pt x="468" y="972"/>
                  </a:lnTo>
                  <a:lnTo>
                    <a:pt x="468" y="972"/>
                  </a:lnTo>
                  <a:lnTo>
                    <a:pt x="488" y="938"/>
                  </a:lnTo>
                  <a:lnTo>
                    <a:pt x="488" y="938"/>
                  </a:lnTo>
                  <a:lnTo>
                    <a:pt x="488" y="938"/>
                  </a:lnTo>
                  <a:lnTo>
                    <a:pt x="488" y="938"/>
                  </a:lnTo>
                  <a:lnTo>
                    <a:pt x="442" y="1022"/>
                  </a:lnTo>
                  <a:lnTo>
                    <a:pt x="442" y="1022"/>
                  </a:lnTo>
                  <a:lnTo>
                    <a:pt x="248" y="1418"/>
                  </a:lnTo>
                  <a:lnTo>
                    <a:pt x="0" y="1922"/>
                  </a:lnTo>
                  <a:lnTo>
                    <a:pt x="0" y="1922"/>
                  </a:lnTo>
                  <a:lnTo>
                    <a:pt x="32" y="1906"/>
                  </a:lnTo>
                  <a:lnTo>
                    <a:pt x="64" y="1888"/>
                  </a:lnTo>
                  <a:lnTo>
                    <a:pt x="96" y="1870"/>
                  </a:lnTo>
                  <a:lnTo>
                    <a:pt x="126" y="1848"/>
                  </a:lnTo>
                  <a:lnTo>
                    <a:pt x="156" y="1826"/>
                  </a:lnTo>
                  <a:lnTo>
                    <a:pt x="188" y="1802"/>
                  </a:lnTo>
                  <a:lnTo>
                    <a:pt x="250" y="1750"/>
                  </a:lnTo>
                  <a:lnTo>
                    <a:pt x="250" y="1750"/>
                  </a:lnTo>
                  <a:lnTo>
                    <a:pt x="368" y="1648"/>
                  </a:lnTo>
                  <a:lnTo>
                    <a:pt x="368" y="1648"/>
                  </a:lnTo>
                  <a:lnTo>
                    <a:pt x="418" y="1604"/>
                  </a:lnTo>
                  <a:lnTo>
                    <a:pt x="474" y="1560"/>
                  </a:lnTo>
                  <a:lnTo>
                    <a:pt x="534" y="1512"/>
                  </a:lnTo>
                  <a:lnTo>
                    <a:pt x="600" y="1464"/>
                  </a:lnTo>
                  <a:lnTo>
                    <a:pt x="670" y="1416"/>
                  </a:lnTo>
                  <a:lnTo>
                    <a:pt x="746" y="1368"/>
                  </a:lnTo>
                  <a:lnTo>
                    <a:pt x="830" y="1318"/>
                  </a:lnTo>
                  <a:lnTo>
                    <a:pt x="922" y="1270"/>
                  </a:lnTo>
                  <a:lnTo>
                    <a:pt x="922" y="1270"/>
                  </a:lnTo>
                  <a:lnTo>
                    <a:pt x="968" y="1248"/>
                  </a:lnTo>
                  <a:lnTo>
                    <a:pt x="1020" y="1226"/>
                  </a:lnTo>
                  <a:lnTo>
                    <a:pt x="1074" y="1206"/>
                  </a:lnTo>
                  <a:lnTo>
                    <a:pt x="1134" y="1188"/>
                  </a:lnTo>
                  <a:lnTo>
                    <a:pt x="1196" y="1170"/>
                  </a:lnTo>
                  <a:lnTo>
                    <a:pt x="1260" y="1152"/>
                  </a:lnTo>
                  <a:lnTo>
                    <a:pt x="1328" y="1138"/>
                  </a:lnTo>
                  <a:lnTo>
                    <a:pt x="1398" y="1122"/>
                  </a:lnTo>
                  <a:lnTo>
                    <a:pt x="1470" y="1110"/>
                  </a:lnTo>
                  <a:lnTo>
                    <a:pt x="1544" y="1096"/>
                  </a:lnTo>
                  <a:lnTo>
                    <a:pt x="1694" y="1074"/>
                  </a:lnTo>
                  <a:lnTo>
                    <a:pt x="1850" y="1054"/>
                  </a:lnTo>
                  <a:lnTo>
                    <a:pt x="2006" y="1038"/>
                  </a:lnTo>
                  <a:lnTo>
                    <a:pt x="2162" y="1026"/>
                  </a:lnTo>
                  <a:lnTo>
                    <a:pt x="2314" y="1014"/>
                  </a:lnTo>
                  <a:lnTo>
                    <a:pt x="2460" y="1006"/>
                  </a:lnTo>
                  <a:lnTo>
                    <a:pt x="2598" y="1000"/>
                  </a:lnTo>
                  <a:lnTo>
                    <a:pt x="2840" y="992"/>
                  </a:lnTo>
                  <a:lnTo>
                    <a:pt x="3020" y="990"/>
                  </a:lnTo>
                  <a:lnTo>
                    <a:pt x="3020" y="992"/>
                  </a:lnTo>
                  <a:lnTo>
                    <a:pt x="3020" y="992"/>
                  </a:lnTo>
                  <a:lnTo>
                    <a:pt x="3020" y="0"/>
                  </a:lnTo>
                  <a:close/>
                </a:path>
              </a:pathLst>
            </a:custGeom>
            <a:solidFill>
              <a:srgbClr val="F9AB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" name="Freeform 260"/>
            <p:cNvSpPr>
              <a:spLocks/>
            </p:cNvSpPr>
            <p:nvPr/>
          </p:nvSpPr>
          <p:spPr bwMode="auto">
            <a:xfrm>
              <a:off x="480747" y="717577"/>
              <a:ext cx="6124575" cy="3951422"/>
            </a:xfrm>
            <a:custGeom>
              <a:avLst/>
              <a:gdLst>
                <a:gd name="T0" fmla="*/ 1968 w 3858"/>
                <a:gd name="T1" fmla="*/ 2158 h 2158"/>
                <a:gd name="T2" fmla="*/ 2090 w 3858"/>
                <a:gd name="T3" fmla="*/ 2150 h 2158"/>
                <a:gd name="T4" fmla="*/ 2206 w 3858"/>
                <a:gd name="T5" fmla="*/ 2126 h 2158"/>
                <a:gd name="T6" fmla="*/ 2320 w 3858"/>
                <a:gd name="T7" fmla="*/ 2090 h 2158"/>
                <a:gd name="T8" fmla="*/ 2430 w 3858"/>
                <a:gd name="T9" fmla="*/ 2042 h 2158"/>
                <a:gd name="T10" fmla="*/ 2534 w 3858"/>
                <a:gd name="T11" fmla="*/ 1984 h 2158"/>
                <a:gd name="T12" fmla="*/ 2632 w 3858"/>
                <a:gd name="T13" fmla="*/ 1918 h 2158"/>
                <a:gd name="T14" fmla="*/ 2726 w 3858"/>
                <a:gd name="T15" fmla="*/ 1846 h 2158"/>
                <a:gd name="T16" fmla="*/ 2814 w 3858"/>
                <a:gd name="T17" fmla="*/ 1770 h 2158"/>
                <a:gd name="T18" fmla="*/ 2896 w 3858"/>
                <a:gd name="T19" fmla="*/ 1692 h 2158"/>
                <a:gd name="T20" fmla="*/ 2970 w 3858"/>
                <a:gd name="T21" fmla="*/ 1612 h 2158"/>
                <a:gd name="T22" fmla="*/ 3098 w 3858"/>
                <a:gd name="T23" fmla="*/ 1456 h 2158"/>
                <a:gd name="T24" fmla="*/ 3194 w 3858"/>
                <a:gd name="T25" fmla="*/ 1318 h 2158"/>
                <a:gd name="T26" fmla="*/ 3256 w 3858"/>
                <a:gd name="T27" fmla="*/ 1212 h 2158"/>
                <a:gd name="T28" fmla="*/ 3328 w 3858"/>
                <a:gd name="T29" fmla="*/ 1074 h 2158"/>
                <a:gd name="T30" fmla="*/ 3616 w 3858"/>
                <a:gd name="T31" fmla="*/ 494 h 2158"/>
                <a:gd name="T32" fmla="*/ 3858 w 3858"/>
                <a:gd name="T33" fmla="*/ 0 h 2158"/>
                <a:gd name="T34" fmla="*/ 3758 w 3858"/>
                <a:gd name="T35" fmla="*/ 178 h 2158"/>
                <a:gd name="T36" fmla="*/ 3620 w 3858"/>
                <a:gd name="T37" fmla="*/ 414 h 2158"/>
                <a:gd name="T38" fmla="*/ 3502 w 3858"/>
                <a:gd name="T39" fmla="*/ 602 h 2158"/>
                <a:gd name="T40" fmla="*/ 3428 w 3858"/>
                <a:gd name="T41" fmla="*/ 712 h 2158"/>
                <a:gd name="T42" fmla="*/ 3392 w 3858"/>
                <a:gd name="T43" fmla="*/ 760 h 2158"/>
                <a:gd name="T44" fmla="*/ 3312 w 3858"/>
                <a:gd name="T45" fmla="*/ 860 h 2158"/>
                <a:gd name="T46" fmla="*/ 3232 w 3858"/>
                <a:gd name="T47" fmla="*/ 950 h 2158"/>
                <a:gd name="T48" fmla="*/ 3168 w 3858"/>
                <a:gd name="T49" fmla="*/ 1016 h 2158"/>
                <a:gd name="T50" fmla="*/ 3136 w 3858"/>
                <a:gd name="T51" fmla="*/ 1042 h 2158"/>
                <a:gd name="T52" fmla="*/ 3130 w 3858"/>
                <a:gd name="T53" fmla="*/ 1044 h 2158"/>
                <a:gd name="T54" fmla="*/ 2940 w 3858"/>
                <a:gd name="T55" fmla="*/ 1092 h 2158"/>
                <a:gd name="T56" fmla="*/ 2726 w 3858"/>
                <a:gd name="T57" fmla="*/ 1136 h 2158"/>
                <a:gd name="T58" fmla="*/ 2492 w 3858"/>
                <a:gd name="T59" fmla="*/ 1174 h 2158"/>
                <a:gd name="T60" fmla="*/ 2244 w 3858"/>
                <a:gd name="T61" fmla="*/ 1210 h 2158"/>
                <a:gd name="T62" fmla="*/ 1726 w 3858"/>
                <a:gd name="T63" fmla="*/ 1270 h 2158"/>
                <a:gd name="T64" fmla="*/ 1212 w 3858"/>
                <a:gd name="T65" fmla="*/ 1314 h 2158"/>
                <a:gd name="T66" fmla="*/ 742 w 3858"/>
                <a:gd name="T67" fmla="*/ 1348 h 2158"/>
                <a:gd name="T68" fmla="*/ 356 w 3858"/>
                <a:gd name="T69" fmla="*/ 1370 h 2158"/>
                <a:gd name="T70" fmla="*/ 0 w 3858"/>
                <a:gd name="T71" fmla="*/ 1386 h 2158"/>
                <a:gd name="T72" fmla="*/ 0 w 3858"/>
                <a:gd name="T73" fmla="*/ 2158 h 2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858" h="2158">
                  <a:moveTo>
                    <a:pt x="1968" y="2158"/>
                  </a:moveTo>
                  <a:lnTo>
                    <a:pt x="1968" y="2158"/>
                  </a:lnTo>
                  <a:lnTo>
                    <a:pt x="2030" y="2156"/>
                  </a:lnTo>
                  <a:lnTo>
                    <a:pt x="2090" y="2150"/>
                  </a:lnTo>
                  <a:lnTo>
                    <a:pt x="2148" y="2140"/>
                  </a:lnTo>
                  <a:lnTo>
                    <a:pt x="2206" y="2126"/>
                  </a:lnTo>
                  <a:lnTo>
                    <a:pt x="2264" y="2110"/>
                  </a:lnTo>
                  <a:lnTo>
                    <a:pt x="2320" y="2090"/>
                  </a:lnTo>
                  <a:lnTo>
                    <a:pt x="2376" y="2068"/>
                  </a:lnTo>
                  <a:lnTo>
                    <a:pt x="2430" y="2042"/>
                  </a:lnTo>
                  <a:lnTo>
                    <a:pt x="2482" y="2014"/>
                  </a:lnTo>
                  <a:lnTo>
                    <a:pt x="2534" y="1984"/>
                  </a:lnTo>
                  <a:lnTo>
                    <a:pt x="2584" y="1952"/>
                  </a:lnTo>
                  <a:lnTo>
                    <a:pt x="2632" y="1918"/>
                  </a:lnTo>
                  <a:lnTo>
                    <a:pt x="2680" y="1884"/>
                  </a:lnTo>
                  <a:lnTo>
                    <a:pt x="2726" y="1846"/>
                  </a:lnTo>
                  <a:lnTo>
                    <a:pt x="2772" y="1808"/>
                  </a:lnTo>
                  <a:lnTo>
                    <a:pt x="2814" y="1770"/>
                  </a:lnTo>
                  <a:lnTo>
                    <a:pt x="2856" y="1732"/>
                  </a:lnTo>
                  <a:lnTo>
                    <a:pt x="2896" y="1692"/>
                  </a:lnTo>
                  <a:lnTo>
                    <a:pt x="2934" y="1652"/>
                  </a:lnTo>
                  <a:lnTo>
                    <a:pt x="2970" y="1612"/>
                  </a:lnTo>
                  <a:lnTo>
                    <a:pt x="3038" y="1532"/>
                  </a:lnTo>
                  <a:lnTo>
                    <a:pt x="3098" y="1456"/>
                  </a:lnTo>
                  <a:lnTo>
                    <a:pt x="3150" y="1384"/>
                  </a:lnTo>
                  <a:lnTo>
                    <a:pt x="3194" y="1318"/>
                  </a:lnTo>
                  <a:lnTo>
                    <a:pt x="3230" y="1260"/>
                  </a:lnTo>
                  <a:lnTo>
                    <a:pt x="3256" y="1212"/>
                  </a:lnTo>
                  <a:lnTo>
                    <a:pt x="3256" y="1212"/>
                  </a:lnTo>
                  <a:lnTo>
                    <a:pt x="3328" y="1074"/>
                  </a:lnTo>
                  <a:lnTo>
                    <a:pt x="3416" y="896"/>
                  </a:lnTo>
                  <a:lnTo>
                    <a:pt x="3616" y="494"/>
                  </a:lnTo>
                  <a:lnTo>
                    <a:pt x="3858" y="0"/>
                  </a:lnTo>
                  <a:lnTo>
                    <a:pt x="3858" y="0"/>
                  </a:lnTo>
                  <a:lnTo>
                    <a:pt x="3810" y="86"/>
                  </a:lnTo>
                  <a:lnTo>
                    <a:pt x="3758" y="178"/>
                  </a:lnTo>
                  <a:lnTo>
                    <a:pt x="3694" y="290"/>
                  </a:lnTo>
                  <a:lnTo>
                    <a:pt x="3620" y="414"/>
                  </a:lnTo>
                  <a:lnTo>
                    <a:pt x="3542" y="540"/>
                  </a:lnTo>
                  <a:lnTo>
                    <a:pt x="3502" y="602"/>
                  </a:lnTo>
                  <a:lnTo>
                    <a:pt x="3464" y="660"/>
                  </a:lnTo>
                  <a:lnTo>
                    <a:pt x="3428" y="712"/>
                  </a:lnTo>
                  <a:lnTo>
                    <a:pt x="3392" y="760"/>
                  </a:lnTo>
                  <a:lnTo>
                    <a:pt x="3392" y="760"/>
                  </a:lnTo>
                  <a:lnTo>
                    <a:pt x="3352" y="810"/>
                  </a:lnTo>
                  <a:lnTo>
                    <a:pt x="3312" y="860"/>
                  </a:lnTo>
                  <a:lnTo>
                    <a:pt x="3270" y="906"/>
                  </a:lnTo>
                  <a:lnTo>
                    <a:pt x="3232" y="950"/>
                  </a:lnTo>
                  <a:lnTo>
                    <a:pt x="3196" y="986"/>
                  </a:lnTo>
                  <a:lnTo>
                    <a:pt x="3168" y="1016"/>
                  </a:lnTo>
                  <a:lnTo>
                    <a:pt x="3144" y="1036"/>
                  </a:lnTo>
                  <a:lnTo>
                    <a:pt x="3136" y="1042"/>
                  </a:lnTo>
                  <a:lnTo>
                    <a:pt x="3130" y="1044"/>
                  </a:lnTo>
                  <a:lnTo>
                    <a:pt x="3130" y="1044"/>
                  </a:lnTo>
                  <a:lnTo>
                    <a:pt x="3038" y="1068"/>
                  </a:lnTo>
                  <a:lnTo>
                    <a:pt x="2940" y="1092"/>
                  </a:lnTo>
                  <a:lnTo>
                    <a:pt x="2836" y="1114"/>
                  </a:lnTo>
                  <a:lnTo>
                    <a:pt x="2726" y="1136"/>
                  </a:lnTo>
                  <a:lnTo>
                    <a:pt x="2610" y="1156"/>
                  </a:lnTo>
                  <a:lnTo>
                    <a:pt x="2492" y="1174"/>
                  </a:lnTo>
                  <a:lnTo>
                    <a:pt x="2370" y="1192"/>
                  </a:lnTo>
                  <a:lnTo>
                    <a:pt x="2244" y="1210"/>
                  </a:lnTo>
                  <a:lnTo>
                    <a:pt x="1986" y="1242"/>
                  </a:lnTo>
                  <a:lnTo>
                    <a:pt x="1726" y="1270"/>
                  </a:lnTo>
                  <a:lnTo>
                    <a:pt x="1466" y="1294"/>
                  </a:lnTo>
                  <a:lnTo>
                    <a:pt x="1212" y="1314"/>
                  </a:lnTo>
                  <a:lnTo>
                    <a:pt x="968" y="1334"/>
                  </a:lnTo>
                  <a:lnTo>
                    <a:pt x="742" y="1348"/>
                  </a:lnTo>
                  <a:lnTo>
                    <a:pt x="536" y="1360"/>
                  </a:lnTo>
                  <a:lnTo>
                    <a:pt x="356" y="1370"/>
                  </a:lnTo>
                  <a:lnTo>
                    <a:pt x="96" y="1382"/>
                  </a:lnTo>
                  <a:lnTo>
                    <a:pt x="0" y="1386"/>
                  </a:lnTo>
                  <a:lnTo>
                    <a:pt x="0" y="2158"/>
                  </a:lnTo>
                  <a:lnTo>
                    <a:pt x="0" y="2158"/>
                  </a:lnTo>
                  <a:lnTo>
                    <a:pt x="1968" y="2158"/>
                  </a:lnTo>
                  <a:close/>
                </a:path>
              </a:pathLst>
            </a:custGeom>
            <a:solidFill>
              <a:srgbClr val="344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" name="Freeform 263"/>
            <p:cNvSpPr>
              <a:spLocks/>
            </p:cNvSpPr>
            <p:nvPr/>
          </p:nvSpPr>
          <p:spPr bwMode="auto">
            <a:xfrm>
              <a:off x="480747" y="691942"/>
              <a:ext cx="6140450" cy="2032474"/>
            </a:xfrm>
            <a:custGeom>
              <a:avLst/>
              <a:gdLst>
                <a:gd name="T0" fmla="*/ 3868 w 3868"/>
                <a:gd name="T1" fmla="*/ 0 h 1110"/>
                <a:gd name="T2" fmla="*/ 3674 w 3868"/>
                <a:gd name="T3" fmla="*/ 326 h 1110"/>
                <a:gd name="T4" fmla="*/ 3500 w 3868"/>
                <a:gd name="T5" fmla="*/ 592 h 1110"/>
                <a:gd name="T6" fmla="*/ 3424 w 3868"/>
                <a:gd name="T7" fmla="*/ 698 h 1110"/>
                <a:gd name="T8" fmla="*/ 3354 w 3868"/>
                <a:gd name="T9" fmla="*/ 786 h 1110"/>
                <a:gd name="T10" fmla="*/ 3290 w 3868"/>
                <a:gd name="T11" fmla="*/ 852 h 1110"/>
                <a:gd name="T12" fmla="*/ 3234 w 3868"/>
                <a:gd name="T13" fmla="*/ 896 h 1110"/>
                <a:gd name="T14" fmla="*/ 3228 w 3868"/>
                <a:gd name="T15" fmla="*/ 898 h 1110"/>
                <a:gd name="T16" fmla="*/ 3204 w 3868"/>
                <a:gd name="T17" fmla="*/ 902 h 1110"/>
                <a:gd name="T18" fmla="*/ 3158 w 3868"/>
                <a:gd name="T19" fmla="*/ 898 h 1110"/>
                <a:gd name="T20" fmla="*/ 3100 w 3868"/>
                <a:gd name="T21" fmla="*/ 882 h 1110"/>
                <a:gd name="T22" fmla="*/ 2970 w 3868"/>
                <a:gd name="T23" fmla="*/ 836 h 1110"/>
                <a:gd name="T24" fmla="*/ 2854 w 3868"/>
                <a:gd name="T25" fmla="*/ 786 h 1110"/>
                <a:gd name="T26" fmla="*/ 2812 w 3868"/>
                <a:gd name="T27" fmla="*/ 766 h 1110"/>
                <a:gd name="T28" fmla="*/ 2694 w 3868"/>
                <a:gd name="T29" fmla="*/ 708 h 1110"/>
                <a:gd name="T30" fmla="*/ 2590 w 3868"/>
                <a:gd name="T31" fmla="*/ 664 h 1110"/>
                <a:gd name="T32" fmla="*/ 2500 w 3868"/>
                <a:gd name="T33" fmla="*/ 634 h 1110"/>
                <a:gd name="T34" fmla="*/ 2422 w 3868"/>
                <a:gd name="T35" fmla="*/ 612 h 1110"/>
                <a:gd name="T36" fmla="*/ 2356 w 3868"/>
                <a:gd name="T37" fmla="*/ 600 h 1110"/>
                <a:gd name="T38" fmla="*/ 2258 w 3868"/>
                <a:gd name="T39" fmla="*/ 590 h 1110"/>
                <a:gd name="T40" fmla="*/ 2224 w 3868"/>
                <a:gd name="T41" fmla="*/ 588 h 1110"/>
                <a:gd name="T42" fmla="*/ 0 w 3868"/>
                <a:gd name="T43" fmla="*/ 1110 h 1110"/>
                <a:gd name="T44" fmla="*/ 2564 w 3868"/>
                <a:gd name="T45" fmla="*/ 1108 h 1110"/>
                <a:gd name="T46" fmla="*/ 2644 w 3868"/>
                <a:gd name="T47" fmla="*/ 1106 h 1110"/>
                <a:gd name="T48" fmla="*/ 2782 w 3868"/>
                <a:gd name="T49" fmla="*/ 1096 h 1110"/>
                <a:gd name="T50" fmla="*/ 2892 w 3868"/>
                <a:gd name="T51" fmla="*/ 1080 h 1110"/>
                <a:gd name="T52" fmla="*/ 3008 w 3868"/>
                <a:gd name="T53" fmla="*/ 1056 h 1110"/>
                <a:gd name="T54" fmla="*/ 3120 w 3868"/>
                <a:gd name="T55" fmla="*/ 1020 h 1110"/>
                <a:gd name="T56" fmla="*/ 3172 w 3868"/>
                <a:gd name="T57" fmla="*/ 998 h 1110"/>
                <a:gd name="T58" fmla="*/ 3218 w 3868"/>
                <a:gd name="T59" fmla="*/ 972 h 1110"/>
                <a:gd name="T60" fmla="*/ 3260 w 3868"/>
                <a:gd name="T61" fmla="*/ 940 h 1110"/>
                <a:gd name="T62" fmla="*/ 3298 w 3868"/>
                <a:gd name="T63" fmla="*/ 904 h 1110"/>
                <a:gd name="T64" fmla="*/ 3380 w 3868"/>
                <a:gd name="T65" fmla="*/ 810 h 1110"/>
                <a:gd name="T66" fmla="*/ 3464 w 3868"/>
                <a:gd name="T67" fmla="*/ 694 h 1110"/>
                <a:gd name="T68" fmla="*/ 3550 w 3868"/>
                <a:gd name="T69" fmla="*/ 564 h 1110"/>
                <a:gd name="T70" fmla="*/ 3672 w 3868"/>
                <a:gd name="T71" fmla="*/ 358 h 1110"/>
                <a:gd name="T72" fmla="*/ 3812 w 3868"/>
                <a:gd name="T73" fmla="*/ 102 h 1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868" h="1110">
                  <a:moveTo>
                    <a:pt x="3868" y="0"/>
                  </a:moveTo>
                  <a:lnTo>
                    <a:pt x="3868" y="0"/>
                  </a:lnTo>
                  <a:lnTo>
                    <a:pt x="3768" y="170"/>
                  </a:lnTo>
                  <a:lnTo>
                    <a:pt x="3674" y="326"/>
                  </a:lnTo>
                  <a:lnTo>
                    <a:pt x="3584" y="466"/>
                  </a:lnTo>
                  <a:lnTo>
                    <a:pt x="3500" y="592"/>
                  </a:lnTo>
                  <a:lnTo>
                    <a:pt x="3462" y="648"/>
                  </a:lnTo>
                  <a:lnTo>
                    <a:pt x="3424" y="698"/>
                  </a:lnTo>
                  <a:lnTo>
                    <a:pt x="3388" y="746"/>
                  </a:lnTo>
                  <a:lnTo>
                    <a:pt x="3354" y="786"/>
                  </a:lnTo>
                  <a:lnTo>
                    <a:pt x="3320" y="822"/>
                  </a:lnTo>
                  <a:lnTo>
                    <a:pt x="3290" y="852"/>
                  </a:lnTo>
                  <a:lnTo>
                    <a:pt x="3260" y="878"/>
                  </a:lnTo>
                  <a:lnTo>
                    <a:pt x="3234" y="896"/>
                  </a:lnTo>
                  <a:lnTo>
                    <a:pt x="3234" y="896"/>
                  </a:lnTo>
                  <a:lnTo>
                    <a:pt x="3228" y="898"/>
                  </a:lnTo>
                  <a:lnTo>
                    <a:pt x="3222" y="900"/>
                  </a:lnTo>
                  <a:lnTo>
                    <a:pt x="3204" y="902"/>
                  </a:lnTo>
                  <a:lnTo>
                    <a:pt x="3182" y="902"/>
                  </a:lnTo>
                  <a:lnTo>
                    <a:pt x="3158" y="898"/>
                  </a:lnTo>
                  <a:lnTo>
                    <a:pt x="3130" y="890"/>
                  </a:lnTo>
                  <a:lnTo>
                    <a:pt x="3100" y="882"/>
                  </a:lnTo>
                  <a:lnTo>
                    <a:pt x="3034" y="862"/>
                  </a:lnTo>
                  <a:lnTo>
                    <a:pt x="2970" y="836"/>
                  </a:lnTo>
                  <a:lnTo>
                    <a:pt x="2906" y="810"/>
                  </a:lnTo>
                  <a:lnTo>
                    <a:pt x="2854" y="786"/>
                  </a:lnTo>
                  <a:lnTo>
                    <a:pt x="2812" y="766"/>
                  </a:lnTo>
                  <a:lnTo>
                    <a:pt x="2812" y="766"/>
                  </a:lnTo>
                  <a:lnTo>
                    <a:pt x="2752" y="736"/>
                  </a:lnTo>
                  <a:lnTo>
                    <a:pt x="2694" y="708"/>
                  </a:lnTo>
                  <a:lnTo>
                    <a:pt x="2640" y="684"/>
                  </a:lnTo>
                  <a:lnTo>
                    <a:pt x="2590" y="664"/>
                  </a:lnTo>
                  <a:lnTo>
                    <a:pt x="2544" y="648"/>
                  </a:lnTo>
                  <a:lnTo>
                    <a:pt x="2500" y="634"/>
                  </a:lnTo>
                  <a:lnTo>
                    <a:pt x="2460" y="622"/>
                  </a:lnTo>
                  <a:lnTo>
                    <a:pt x="2422" y="612"/>
                  </a:lnTo>
                  <a:lnTo>
                    <a:pt x="2388" y="604"/>
                  </a:lnTo>
                  <a:lnTo>
                    <a:pt x="2356" y="600"/>
                  </a:lnTo>
                  <a:lnTo>
                    <a:pt x="2302" y="592"/>
                  </a:lnTo>
                  <a:lnTo>
                    <a:pt x="2258" y="590"/>
                  </a:lnTo>
                  <a:lnTo>
                    <a:pt x="2224" y="588"/>
                  </a:lnTo>
                  <a:lnTo>
                    <a:pt x="2224" y="588"/>
                  </a:lnTo>
                  <a:lnTo>
                    <a:pt x="0" y="588"/>
                  </a:lnTo>
                  <a:lnTo>
                    <a:pt x="0" y="1110"/>
                  </a:lnTo>
                  <a:lnTo>
                    <a:pt x="2564" y="1108"/>
                  </a:lnTo>
                  <a:lnTo>
                    <a:pt x="2564" y="1108"/>
                  </a:lnTo>
                  <a:lnTo>
                    <a:pt x="2586" y="1108"/>
                  </a:lnTo>
                  <a:lnTo>
                    <a:pt x="2644" y="1106"/>
                  </a:lnTo>
                  <a:lnTo>
                    <a:pt x="2730" y="1100"/>
                  </a:lnTo>
                  <a:lnTo>
                    <a:pt x="2782" y="1096"/>
                  </a:lnTo>
                  <a:lnTo>
                    <a:pt x="2836" y="1090"/>
                  </a:lnTo>
                  <a:lnTo>
                    <a:pt x="2892" y="1080"/>
                  </a:lnTo>
                  <a:lnTo>
                    <a:pt x="2950" y="1070"/>
                  </a:lnTo>
                  <a:lnTo>
                    <a:pt x="3008" y="1056"/>
                  </a:lnTo>
                  <a:lnTo>
                    <a:pt x="3066" y="1040"/>
                  </a:lnTo>
                  <a:lnTo>
                    <a:pt x="3120" y="1020"/>
                  </a:lnTo>
                  <a:lnTo>
                    <a:pt x="3146" y="1010"/>
                  </a:lnTo>
                  <a:lnTo>
                    <a:pt x="3172" y="998"/>
                  </a:lnTo>
                  <a:lnTo>
                    <a:pt x="3196" y="984"/>
                  </a:lnTo>
                  <a:lnTo>
                    <a:pt x="3218" y="972"/>
                  </a:lnTo>
                  <a:lnTo>
                    <a:pt x="3240" y="956"/>
                  </a:lnTo>
                  <a:lnTo>
                    <a:pt x="3260" y="940"/>
                  </a:lnTo>
                  <a:lnTo>
                    <a:pt x="3260" y="940"/>
                  </a:lnTo>
                  <a:lnTo>
                    <a:pt x="3298" y="904"/>
                  </a:lnTo>
                  <a:lnTo>
                    <a:pt x="3338" y="860"/>
                  </a:lnTo>
                  <a:lnTo>
                    <a:pt x="3380" y="810"/>
                  </a:lnTo>
                  <a:lnTo>
                    <a:pt x="3422" y="754"/>
                  </a:lnTo>
                  <a:lnTo>
                    <a:pt x="3464" y="694"/>
                  </a:lnTo>
                  <a:lnTo>
                    <a:pt x="3508" y="630"/>
                  </a:lnTo>
                  <a:lnTo>
                    <a:pt x="3550" y="564"/>
                  </a:lnTo>
                  <a:lnTo>
                    <a:pt x="3592" y="496"/>
                  </a:lnTo>
                  <a:lnTo>
                    <a:pt x="3672" y="358"/>
                  </a:lnTo>
                  <a:lnTo>
                    <a:pt x="3748" y="224"/>
                  </a:lnTo>
                  <a:lnTo>
                    <a:pt x="3812" y="102"/>
                  </a:lnTo>
                  <a:lnTo>
                    <a:pt x="3868" y="0"/>
                  </a:lnTo>
                  <a:close/>
                </a:path>
              </a:pathLst>
            </a:custGeom>
            <a:solidFill>
              <a:srgbClr val="F68B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2" name="Freeform 266"/>
            <p:cNvSpPr>
              <a:spLocks/>
            </p:cNvSpPr>
            <p:nvPr/>
          </p:nvSpPr>
          <p:spPr bwMode="auto">
            <a:xfrm>
              <a:off x="480747" y="860400"/>
              <a:ext cx="6057900" cy="2801519"/>
            </a:xfrm>
            <a:custGeom>
              <a:avLst/>
              <a:gdLst>
                <a:gd name="T0" fmla="*/ 3096 w 3816"/>
                <a:gd name="T1" fmla="*/ 1188 h 1530"/>
                <a:gd name="T2" fmla="*/ 3244 w 3816"/>
                <a:gd name="T3" fmla="*/ 1000 h 1530"/>
                <a:gd name="T4" fmla="*/ 3326 w 3816"/>
                <a:gd name="T5" fmla="*/ 886 h 1530"/>
                <a:gd name="T6" fmla="*/ 3402 w 3816"/>
                <a:gd name="T7" fmla="*/ 770 h 1530"/>
                <a:gd name="T8" fmla="*/ 3478 w 3816"/>
                <a:gd name="T9" fmla="*/ 644 h 1530"/>
                <a:gd name="T10" fmla="*/ 3600 w 3816"/>
                <a:gd name="T11" fmla="*/ 418 h 1530"/>
                <a:gd name="T12" fmla="*/ 3816 w 3816"/>
                <a:gd name="T13" fmla="*/ 0 h 1530"/>
                <a:gd name="T14" fmla="*/ 3784 w 3816"/>
                <a:gd name="T15" fmla="*/ 52 h 1530"/>
                <a:gd name="T16" fmla="*/ 3688 w 3816"/>
                <a:gd name="T17" fmla="*/ 230 h 1530"/>
                <a:gd name="T18" fmla="*/ 3552 w 3816"/>
                <a:gd name="T19" fmla="*/ 464 h 1530"/>
                <a:gd name="T20" fmla="*/ 3474 w 3816"/>
                <a:gd name="T21" fmla="*/ 586 h 1530"/>
                <a:gd name="T22" fmla="*/ 3390 w 3816"/>
                <a:gd name="T23" fmla="*/ 704 h 1530"/>
                <a:gd name="T24" fmla="*/ 3302 w 3816"/>
                <a:gd name="T25" fmla="*/ 808 h 1530"/>
                <a:gd name="T26" fmla="*/ 3284 w 3816"/>
                <a:gd name="T27" fmla="*/ 828 h 1530"/>
                <a:gd name="T28" fmla="*/ 3240 w 3816"/>
                <a:gd name="T29" fmla="*/ 862 h 1530"/>
                <a:gd name="T30" fmla="*/ 3190 w 3816"/>
                <a:gd name="T31" fmla="*/ 892 h 1530"/>
                <a:gd name="T32" fmla="*/ 3136 w 3816"/>
                <a:gd name="T33" fmla="*/ 916 h 1530"/>
                <a:gd name="T34" fmla="*/ 3048 w 3816"/>
                <a:gd name="T35" fmla="*/ 948 h 1530"/>
                <a:gd name="T36" fmla="*/ 2924 w 3816"/>
                <a:gd name="T37" fmla="*/ 978 h 1530"/>
                <a:gd name="T38" fmla="*/ 2806 w 3816"/>
                <a:gd name="T39" fmla="*/ 996 h 1530"/>
                <a:gd name="T40" fmla="*/ 2658 w 3816"/>
                <a:gd name="T41" fmla="*/ 1008 h 1530"/>
                <a:gd name="T42" fmla="*/ 2570 w 3816"/>
                <a:gd name="T43" fmla="*/ 1010 h 1530"/>
                <a:gd name="T44" fmla="*/ 0 w 3816"/>
                <a:gd name="T45" fmla="*/ 1530 h 1530"/>
                <a:gd name="T46" fmla="*/ 2398 w 3816"/>
                <a:gd name="T47" fmla="*/ 1530 h 1530"/>
                <a:gd name="T48" fmla="*/ 2468 w 3816"/>
                <a:gd name="T49" fmla="*/ 1524 h 1530"/>
                <a:gd name="T50" fmla="*/ 2546 w 3816"/>
                <a:gd name="T51" fmla="*/ 1512 h 1530"/>
                <a:gd name="T52" fmla="*/ 2642 w 3816"/>
                <a:gd name="T53" fmla="*/ 1488 h 1530"/>
                <a:gd name="T54" fmla="*/ 2754 w 3816"/>
                <a:gd name="T55" fmla="*/ 1448 h 1530"/>
                <a:gd name="T56" fmla="*/ 2840 w 3816"/>
                <a:gd name="T57" fmla="*/ 1404 h 1530"/>
                <a:gd name="T58" fmla="*/ 2900 w 3816"/>
                <a:gd name="T59" fmla="*/ 1368 h 1530"/>
                <a:gd name="T60" fmla="*/ 2958 w 3816"/>
                <a:gd name="T61" fmla="*/ 1326 h 1530"/>
                <a:gd name="T62" fmla="*/ 3016 w 3816"/>
                <a:gd name="T63" fmla="*/ 1276 h 1530"/>
                <a:gd name="T64" fmla="*/ 3070 w 3816"/>
                <a:gd name="T65" fmla="*/ 122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816" h="1530">
                  <a:moveTo>
                    <a:pt x="3096" y="1188"/>
                  </a:moveTo>
                  <a:lnTo>
                    <a:pt x="3096" y="1188"/>
                  </a:lnTo>
                  <a:lnTo>
                    <a:pt x="3198" y="1060"/>
                  </a:lnTo>
                  <a:lnTo>
                    <a:pt x="3244" y="1000"/>
                  </a:lnTo>
                  <a:lnTo>
                    <a:pt x="3286" y="942"/>
                  </a:lnTo>
                  <a:lnTo>
                    <a:pt x="3326" y="886"/>
                  </a:lnTo>
                  <a:lnTo>
                    <a:pt x="3364" y="828"/>
                  </a:lnTo>
                  <a:lnTo>
                    <a:pt x="3402" y="770"/>
                  </a:lnTo>
                  <a:lnTo>
                    <a:pt x="3440" y="708"/>
                  </a:lnTo>
                  <a:lnTo>
                    <a:pt x="3478" y="644"/>
                  </a:lnTo>
                  <a:lnTo>
                    <a:pt x="3516" y="574"/>
                  </a:lnTo>
                  <a:lnTo>
                    <a:pt x="3600" y="418"/>
                  </a:lnTo>
                  <a:lnTo>
                    <a:pt x="3698" y="228"/>
                  </a:lnTo>
                  <a:lnTo>
                    <a:pt x="3816" y="0"/>
                  </a:lnTo>
                  <a:lnTo>
                    <a:pt x="3816" y="0"/>
                  </a:lnTo>
                  <a:lnTo>
                    <a:pt x="3784" y="52"/>
                  </a:lnTo>
                  <a:lnTo>
                    <a:pt x="3742" y="130"/>
                  </a:lnTo>
                  <a:lnTo>
                    <a:pt x="3688" y="230"/>
                  </a:lnTo>
                  <a:lnTo>
                    <a:pt x="3624" y="344"/>
                  </a:lnTo>
                  <a:lnTo>
                    <a:pt x="3552" y="464"/>
                  </a:lnTo>
                  <a:lnTo>
                    <a:pt x="3514" y="526"/>
                  </a:lnTo>
                  <a:lnTo>
                    <a:pt x="3474" y="586"/>
                  </a:lnTo>
                  <a:lnTo>
                    <a:pt x="3432" y="646"/>
                  </a:lnTo>
                  <a:lnTo>
                    <a:pt x="3390" y="704"/>
                  </a:lnTo>
                  <a:lnTo>
                    <a:pt x="3346" y="758"/>
                  </a:lnTo>
                  <a:lnTo>
                    <a:pt x="3302" y="808"/>
                  </a:lnTo>
                  <a:lnTo>
                    <a:pt x="3302" y="808"/>
                  </a:lnTo>
                  <a:lnTo>
                    <a:pt x="3284" y="828"/>
                  </a:lnTo>
                  <a:lnTo>
                    <a:pt x="3262" y="846"/>
                  </a:lnTo>
                  <a:lnTo>
                    <a:pt x="3240" y="862"/>
                  </a:lnTo>
                  <a:lnTo>
                    <a:pt x="3216" y="878"/>
                  </a:lnTo>
                  <a:lnTo>
                    <a:pt x="3190" y="892"/>
                  </a:lnTo>
                  <a:lnTo>
                    <a:pt x="3164" y="904"/>
                  </a:lnTo>
                  <a:lnTo>
                    <a:pt x="3136" y="916"/>
                  </a:lnTo>
                  <a:lnTo>
                    <a:pt x="3108" y="928"/>
                  </a:lnTo>
                  <a:lnTo>
                    <a:pt x="3048" y="948"/>
                  </a:lnTo>
                  <a:lnTo>
                    <a:pt x="2986" y="964"/>
                  </a:lnTo>
                  <a:lnTo>
                    <a:pt x="2924" y="978"/>
                  </a:lnTo>
                  <a:lnTo>
                    <a:pt x="2864" y="988"/>
                  </a:lnTo>
                  <a:lnTo>
                    <a:pt x="2806" y="996"/>
                  </a:lnTo>
                  <a:lnTo>
                    <a:pt x="2752" y="1002"/>
                  </a:lnTo>
                  <a:lnTo>
                    <a:pt x="2658" y="1008"/>
                  </a:lnTo>
                  <a:lnTo>
                    <a:pt x="2594" y="1010"/>
                  </a:lnTo>
                  <a:lnTo>
                    <a:pt x="2570" y="1010"/>
                  </a:lnTo>
                  <a:lnTo>
                    <a:pt x="0" y="1014"/>
                  </a:lnTo>
                  <a:lnTo>
                    <a:pt x="0" y="1530"/>
                  </a:lnTo>
                  <a:lnTo>
                    <a:pt x="2398" y="1530"/>
                  </a:lnTo>
                  <a:lnTo>
                    <a:pt x="2398" y="1530"/>
                  </a:lnTo>
                  <a:lnTo>
                    <a:pt x="2416" y="1528"/>
                  </a:lnTo>
                  <a:lnTo>
                    <a:pt x="2468" y="1524"/>
                  </a:lnTo>
                  <a:lnTo>
                    <a:pt x="2504" y="1520"/>
                  </a:lnTo>
                  <a:lnTo>
                    <a:pt x="2546" y="1512"/>
                  </a:lnTo>
                  <a:lnTo>
                    <a:pt x="2592" y="1502"/>
                  </a:lnTo>
                  <a:lnTo>
                    <a:pt x="2642" y="1488"/>
                  </a:lnTo>
                  <a:lnTo>
                    <a:pt x="2696" y="1470"/>
                  </a:lnTo>
                  <a:lnTo>
                    <a:pt x="2754" y="1448"/>
                  </a:lnTo>
                  <a:lnTo>
                    <a:pt x="2812" y="1420"/>
                  </a:lnTo>
                  <a:lnTo>
                    <a:pt x="2840" y="1404"/>
                  </a:lnTo>
                  <a:lnTo>
                    <a:pt x="2870" y="1386"/>
                  </a:lnTo>
                  <a:lnTo>
                    <a:pt x="2900" y="1368"/>
                  </a:lnTo>
                  <a:lnTo>
                    <a:pt x="2928" y="1348"/>
                  </a:lnTo>
                  <a:lnTo>
                    <a:pt x="2958" y="1326"/>
                  </a:lnTo>
                  <a:lnTo>
                    <a:pt x="2986" y="1302"/>
                  </a:lnTo>
                  <a:lnTo>
                    <a:pt x="3016" y="1276"/>
                  </a:lnTo>
                  <a:lnTo>
                    <a:pt x="3042" y="1248"/>
                  </a:lnTo>
                  <a:lnTo>
                    <a:pt x="3070" y="1220"/>
                  </a:lnTo>
                  <a:lnTo>
                    <a:pt x="3096" y="1188"/>
                  </a:lnTo>
                  <a:close/>
                </a:path>
              </a:pathLst>
            </a:custGeom>
            <a:solidFill>
              <a:srgbClr val="F03D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3" name="Freeform 299"/>
            <p:cNvSpPr>
              <a:spLocks/>
            </p:cNvSpPr>
            <p:nvPr/>
          </p:nvSpPr>
          <p:spPr bwMode="auto">
            <a:xfrm>
              <a:off x="4862247" y="-1025590"/>
              <a:ext cx="5778500" cy="5075693"/>
            </a:xfrm>
            <a:custGeom>
              <a:avLst/>
              <a:gdLst>
                <a:gd name="T0" fmla="*/ 3484 w 3640"/>
                <a:gd name="T1" fmla="*/ 8 h 2772"/>
                <a:gd name="T2" fmla="*/ 3018 w 3640"/>
                <a:gd name="T3" fmla="*/ 50 h 2772"/>
                <a:gd name="T4" fmla="*/ 2708 w 3640"/>
                <a:gd name="T5" fmla="*/ 90 h 2772"/>
                <a:gd name="T6" fmla="*/ 2402 w 3640"/>
                <a:gd name="T7" fmla="*/ 146 h 2772"/>
                <a:gd name="T8" fmla="*/ 2098 w 3640"/>
                <a:gd name="T9" fmla="*/ 220 h 2772"/>
                <a:gd name="T10" fmla="*/ 1876 w 3640"/>
                <a:gd name="T11" fmla="*/ 290 h 2772"/>
                <a:gd name="T12" fmla="*/ 1730 w 3640"/>
                <a:gd name="T13" fmla="*/ 346 h 2772"/>
                <a:gd name="T14" fmla="*/ 1592 w 3640"/>
                <a:gd name="T15" fmla="*/ 414 h 2772"/>
                <a:gd name="T16" fmla="*/ 1524 w 3640"/>
                <a:gd name="T17" fmla="*/ 454 h 2772"/>
                <a:gd name="T18" fmla="*/ 1432 w 3640"/>
                <a:gd name="T19" fmla="*/ 524 h 2772"/>
                <a:gd name="T20" fmla="*/ 1348 w 3640"/>
                <a:gd name="T21" fmla="*/ 604 h 2772"/>
                <a:gd name="T22" fmla="*/ 1298 w 3640"/>
                <a:gd name="T23" fmla="*/ 662 h 2772"/>
                <a:gd name="T24" fmla="*/ 1162 w 3640"/>
                <a:gd name="T25" fmla="*/ 850 h 2772"/>
                <a:gd name="T26" fmla="*/ 1084 w 3640"/>
                <a:gd name="T27" fmla="*/ 986 h 2772"/>
                <a:gd name="T28" fmla="*/ 980 w 3640"/>
                <a:gd name="T29" fmla="*/ 1194 h 2772"/>
                <a:gd name="T30" fmla="*/ 850 w 3640"/>
                <a:gd name="T31" fmla="*/ 1478 h 2772"/>
                <a:gd name="T32" fmla="*/ 720 w 3640"/>
                <a:gd name="T33" fmla="*/ 1762 h 2772"/>
                <a:gd name="T34" fmla="*/ 578 w 3640"/>
                <a:gd name="T35" fmla="*/ 2042 h 2772"/>
                <a:gd name="T36" fmla="*/ 460 w 3640"/>
                <a:gd name="T37" fmla="*/ 2244 h 2772"/>
                <a:gd name="T38" fmla="*/ 372 w 3640"/>
                <a:gd name="T39" fmla="*/ 2374 h 2772"/>
                <a:gd name="T40" fmla="*/ 226 w 3640"/>
                <a:gd name="T41" fmla="*/ 2556 h 2772"/>
                <a:gd name="T42" fmla="*/ 60 w 3640"/>
                <a:gd name="T43" fmla="*/ 2722 h 2772"/>
                <a:gd name="T44" fmla="*/ 58 w 3640"/>
                <a:gd name="T45" fmla="*/ 2720 h 2772"/>
                <a:gd name="T46" fmla="*/ 220 w 3640"/>
                <a:gd name="T47" fmla="*/ 2552 h 2772"/>
                <a:gd name="T48" fmla="*/ 318 w 3640"/>
                <a:gd name="T49" fmla="*/ 2430 h 2772"/>
                <a:gd name="T50" fmla="*/ 408 w 3640"/>
                <a:gd name="T51" fmla="*/ 2302 h 2772"/>
                <a:gd name="T52" fmla="*/ 528 w 3640"/>
                <a:gd name="T53" fmla="*/ 2102 h 2772"/>
                <a:gd name="T54" fmla="*/ 636 w 3640"/>
                <a:gd name="T55" fmla="*/ 1896 h 2772"/>
                <a:gd name="T56" fmla="*/ 768 w 3640"/>
                <a:gd name="T57" fmla="*/ 1612 h 2772"/>
                <a:gd name="T58" fmla="*/ 894 w 3640"/>
                <a:gd name="T59" fmla="*/ 1326 h 2772"/>
                <a:gd name="T60" fmla="*/ 994 w 3640"/>
                <a:gd name="T61" fmla="*/ 1114 h 2772"/>
                <a:gd name="T62" fmla="*/ 1102 w 3640"/>
                <a:gd name="T63" fmla="*/ 906 h 2772"/>
                <a:gd name="T64" fmla="*/ 1186 w 3640"/>
                <a:gd name="T65" fmla="*/ 772 h 2772"/>
                <a:gd name="T66" fmla="*/ 1278 w 3640"/>
                <a:gd name="T67" fmla="*/ 646 h 2772"/>
                <a:gd name="T68" fmla="*/ 1358 w 3640"/>
                <a:gd name="T69" fmla="*/ 558 h 2772"/>
                <a:gd name="T70" fmla="*/ 1448 w 3640"/>
                <a:gd name="T71" fmla="*/ 480 h 2772"/>
                <a:gd name="T72" fmla="*/ 1512 w 3640"/>
                <a:gd name="T73" fmla="*/ 434 h 2772"/>
                <a:gd name="T74" fmla="*/ 1650 w 3640"/>
                <a:gd name="T75" fmla="*/ 360 h 2772"/>
                <a:gd name="T76" fmla="*/ 1794 w 3640"/>
                <a:gd name="T77" fmla="*/ 296 h 2772"/>
                <a:gd name="T78" fmla="*/ 1942 w 3640"/>
                <a:gd name="T79" fmla="*/ 244 h 2772"/>
                <a:gd name="T80" fmla="*/ 2092 w 3640"/>
                <a:gd name="T81" fmla="*/ 200 h 2772"/>
                <a:gd name="T82" fmla="*/ 2320 w 3640"/>
                <a:gd name="T83" fmla="*/ 144 h 2772"/>
                <a:gd name="T84" fmla="*/ 2552 w 3640"/>
                <a:gd name="T85" fmla="*/ 100 h 2772"/>
                <a:gd name="T86" fmla="*/ 3016 w 3640"/>
                <a:gd name="T87" fmla="*/ 38 h 2772"/>
                <a:gd name="T88" fmla="*/ 3328 w 3640"/>
                <a:gd name="T89" fmla="*/ 12 h 2772"/>
                <a:gd name="T90" fmla="*/ 3640 w 3640"/>
                <a:gd name="T91" fmla="*/ 0 h 2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640" h="2772">
                  <a:moveTo>
                    <a:pt x="3640" y="0"/>
                  </a:moveTo>
                  <a:lnTo>
                    <a:pt x="3640" y="0"/>
                  </a:lnTo>
                  <a:lnTo>
                    <a:pt x="3484" y="8"/>
                  </a:lnTo>
                  <a:lnTo>
                    <a:pt x="3328" y="18"/>
                  </a:lnTo>
                  <a:lnTo>
                    <a:pt x="3172" y="32"/>
                  </a:lnTo>
                  <a:lnTo>
                    <a:pt x="3018" y="50"/>
                  </a:lnTo>
                  <a:lnTo>
                    <a:pt x="3018" y="50"/>
                  </a:lnTo>
                  <a:lnTo>
                    <a:pt x="2862" y="68"/>
                  </a:lnTo>
                  <a:lnTo>
                    <a:pt x="2708" y="90"/>
                  </a:lnTo>
                  <a:lnTo>
                    <a:pt x="2554" y="116"/>
                  </a:lnTo>
                  <a:lnTo>
                    <a:pt x="2402" y="146"/>
                  </a:lnTo>
                  <a:lnTo>
                    <a:pt x="2402" y="146"/>
                  </a:lnTo>
                  <a:lnTo>
                    <a:pt x="2248" y="180"/>
                  </a:lnTo>
                  <a:lnTo>
                    <a:pt x="2174" y="198"/>
                  </a:lnTo>
                  <a:lnTo>
                    <a:pt x="2098" y="220"/>
                  </a:lnTo>
                  <a:lnTo>
                    <a:pt x="2024" y="240"/>
                  </a:lnTo>
                  <a:lnTo>
                    <a:pt x="1950" y="264"/>
                  </a:lnTo>
                  <a:lnTo>
                    <a:pt x="1876" y="290"/>
                  </a:lnTo>
                  <a:lnTo>
                    <a:pt x="1802" y="318"/>
                  </a:lnTo>
                  <a:lnTo>
                    <a:pt x="1802" y="318"/>
                  </a:lnTo>
                  <a:lnTo>
                    <a:pt x="1730" y="346"/>
                  </a:lnTo>
                  <a:lnTo>
                    <a:pt x="1660" y="380"/>
                  </a:lnTo>
                  <a:lnTo>
                    <a:pt x="1660" y="380"/>
                  </a:lnTo>
                  <a:lnTo>
                    <a:pt x="1592" y="414"/>
                  </a:lnTo>
                  <a:lnTo>
                    <a:pt x="1558" y="434"/>
                  </a:lnTo>
                  <a:lnTo>
                    <a:pt x="1524" y="454"/>
                  </a:lnTo>
                  <a:lnTo>
                    <a:pt x="1524" y="454"/>
                  </a:lnTo>
                  <a:lnTo>
                    <a:pt x="1492" y="476"/>
                  </a:lnTo>
                  <a:lnTo>
                    <a:pt x="1462" y="498"/>
                  </a:lnTo>
                  <a:lnTo>
                    <a:pt x="1432" y="524"/>
                  </a:lnTo>
                  <a:lnTo>
                    <a:pt x="1404" y="548"/>
                  </a:lnTo>
                  <a:lnTo>
                    <a:pt x="1376" y="576"/>
                  </a:lnTo>
                  <a:lnTo>
                    <a:pt x="1348" y="604"/>
                  </a:lnTo>
                  <a:lnTo>
                    <a:pt x="1322" y="632"/>
                  </a:lnTo>
                  <a:lnTo>
                    <a:pt x="1298" y="662"/>
                  </a:lnTo>
                  <a:lnTo>
                    <a:pt x="1298" y="662"/>
                  </a:lnTo>
                  <a:lnTo>
                    <a:pt x="1250" y="722"/>
                  </a:lnTo>
                  <a:lnTo>
                    <a:pt x="1204" y="786"/>
                  </a:lnTo>
                  <a:lnTo>
                    <a:pt x="1162" y="850"/>
                  </a:lnTo>
                  <a:lnTo>
                    <a:pt x="1122" y="918"/>
                  </a:lnTo>
                  <a:lnTo>
                    <a:pt x="1122" y="918"/>
                  </a:lnTo>
                  <a:lnTo>
                    <a:pt x="1084" y="986"/>
                  </a:lnTo>
                  <a:lnTo>
                    <a:pt x="1048" y="1054"/>
                  </a:lnTo>
                  <a:lnTo>
                    <a:pt x="1014" y="1124"/>
                  </a:lnTo>
                  <a:lnTo>
                    <a:pt x="980" y="1194"/>
                  </a:lnTo>
                  <a:lnTo>
                    <a:pt x="980" y="1194"/>
                  </a:lnTo>
                  <a:lnTo>
                    <a:pt x="914" y="1336"/>
                  </a:lnTo>
                  <a:lnTo>
                    <a:pt x="850" y="1478"/>
                  </a:lnTo>
                  <a:lnTo>
                    <a:pt x="786" y="1620"/>
                  </a:lnTo>
                  <a:lnTo>
                    <a:pt x="720" y="1762"/>
                  </a:lnTo>
                  <a:lnTo>
                    <a:pt x="720" y="1762"/>
                  </a:lnTo>
                  <a:lnTo>
                    <a:pt x="652" y="1902"/>
                  </a:lnTo>
                  <a:lnTo>
                    <a:pt x="616" y="1972"/>
                  </a:lnTo>
                  <a:lnTo>
                    <a:pt x="578" y="2042"/>
                  </a:lnTo>
                  <a:lnTo>
                    <a:pt x="540" y="2110"/>
                  </a:lnTo>
                  <a:lnTo>
                    <a:pt x="500" y="2178"/>
                  </a:lnTo>
                  <a:lnTo>
                    <a:pt x="460" y="2244"/>
                  </a:lnTo>
                  <a:lnTo>
                    <a:pt x="416" y="2310"/>
                  </a:lnTo>
                  <a:lnTo>
                    <a:pt x="416" y="2310"/>
                  </a:lnTo>
                  <a:lnTo>
                    <a:pt x="372" y="2374"/>
                  </a:lnTo>
                  <a:lnTo>
                    <a:pt x="326" y="2436"/>
                  </a:lnTo>
                  <a:lnTo>
                    <a:pt x="276" y="2498"/>
                  </a:lnTo>
                  <a:lnTo>
                    <a:pt x="226" y="2556"/>
                  </a:lnTo>
                  <a:lnTo>
                    <a:pt x="172" y="2614"/>
                  </a:lnTo>
                  <a:lnTo>
                    <a:pt x="118" y="2670"/>
                  </a:lnTo>
                  <a:lnTo>
                    <a:pt x="60" y="2722"/>
                  </a:lnTo>
                  <a:lnTo>
                    <a:pt x="0" y="2772"/>
                  </a:lnTo>
                  <a:lnTo>
                    <a:pt x="0" y="2772"/>
                  </a:lnTo>
                  <a:lnTo>
                    <a:pt x="58" y="2720"/>
                  </a:lnTo>
                  <a:lnTo>
                    <a:pt x="114" y="2666"/>
                  </a:lnTo>
                  <a:lnTo>
                    <a:pt x="168" y="2610"/>
                  </a:lnTo>
                  <a:lnTo>
                    <a:pt x="220" y="2552"/>
                  </a:lnTo>
                  <a:lnTo>
                    <a:pt x="220" y="2552"/>
                  </a:lnTo>
                  <a:lnTo>
                    <a:pt x="270" y="2492"/>
                  </a:lnTo>
                  <a:lnTo>
                    <a:pt x="318" y="2430"/>
                  </a:lnTo>
                  <a:lnTo>
                    <a:pt x="364" y="2368"/>
                  </a:lnTo>
                  <a:lnTo>
                    <a:pt x="408" y="2302"/>
                  </a:lnTo>
                  <a:lnTo>
                    <a:pt x="408" y="2302"/>
                  </a:lnTo>
                  <a:lnTo>
                    <a:pt x="450" y="2236"/>
                  </a:lnTo>
                  <a:lnTo>
                    <a:pt x="490" y="2170"/>
                  </a:lnTo>
                  <a:lnTo>
                    <a:pt x="528" y="2102"/>
                  </a:lnTo>
                  <a:lnTo>
                    <a:pt x="566" y="2034"/>
                  </a:lnTo>
                  <a:lnTo>
                    <a:pt x="602" y="1964"/>
                  </a:lnTo>
                  <a:lnTo>
                    <a:pt x="636" y="1896"/>
                  </a:lnTo>
                  <a:lnTo>
                    <a:pt x="704" y="1754"/>
                  </a:lnTo>
                  <a:lnTo>
                    <a:pt x="704" y="1754"/>
                  </a:lnTo>
                  <a:lnTo>
                    <a:pt x="768" y="1612"/>
                  </a:lnTo>
                  <a:lnTo>
                    <a:pt x="832" y="1470"/>
                  </a:lnTo>
                  <a:lnTo>
                    <a:pt x="832" y="1470"/>
                  </a:lnTo>
                  <a:lnTo>
                    <a:pt x="894" y="1326"/>
                  </a:lnTo>
                  <a:lnTo>
                    <a:pt x="960" y="1184"/>
                  </a:lnTo>
                  <a:lnTo>
                    <a:pt x="960" y="1184"/>
                  </a:lnTo>
                  <a:lnTo>
                    <a:pt x="994" y="1114"/>
                  </a:lnTo>
                  <a:lnTo>
                    <a:pt x="1028" y="1044"/>
                  </a:lnTo>
                  <a:lnTo>
                    <a:pt x="1064" y="974"/>
                  </a:lnTo>
                  <a:lnTo>
                    <a:pt x="1102" y="906"/>
                  </a:lnTo>
                  <a:lnTo>
                    <a:pt x="1102" y="906"/>
                  </a:lnTo>
                  <a:lnTo>
                    <a:pt x="1142" y="838"/>
                  </a:lnTo>
                  <a:lnTo>
                    <a:pt x="1186" y="772"/>
                  </a:lnTo>
                  <a:lnTo>
                    <a:pt x="1230" y="708"/>
                  </a:lnTo>
                  <a:lnTo>
                    <a:pt x="1278" y="646"/>
                  </a:lnTo>
                  <a:lnTo>
                    <a:pt x="1278" y="646"/>
                  </a:lnTo>
                  <a:lnTo>
                    <a:pt x="1304" y="616"/>
                  </a:lnTo>
                  <a:lnTo>
                    <a:pt x="1332" y="586"/>
                  </a:lnTo>
                  <a:lnTo>
                    <a:pt x="1358" y="558"/>
                  </a:lnTo>
                  <a:lnTo>
                    <a:pt x="1388" y="532"/>
                  </a:lnTo>
                  <a:lnTo>
                    <a:pt x="1418" y="506"/>
                  </a:lnTo>
                  <a:lnTo>
                    <a:pt x="1448" y="480"/>
                  </a:lnTo>
                  <a:lnTo>
                    <a:pt x="1480" y="456"/>
                  </a:lnTo>
                  <a:lnTo>
                    <a:pt x="1512" y="434"/>
                  </a:lnTo>
                  <a:lnTo>
                    <a:pt x="1512" y="434"/>
                  </a:lnTo>
                  <a:lnTo>
                    <a:pt x="1546" y="414"/>
                  </a:lnTo>
                  <a:lnTo>
                    <a:pt x="1580" y="394"/>
                  </a:lnTo>
                  <a:lnTo>
                    <a:pt x="1650" y="360"/>
                  </a:lnTo>
                  <a:lnTo>
                    <a:pt x="1650" y="360"/>
                  </a:lnTo>
                  <a:lnTo>
                    <a:pt x="1722" y="326"/>
                  </a:lnTo>
                  <a:lnTo>
                    <a:pt x="1794" y="296"/>
                  </a:lnTo>
                  <a:lnTo>
                    <a:pt x="1794" y="296"/>
                  </a:lnTo>
                  <a:lnTo>
                    <a:pt x="1868" y="270"/>
                  </a:lnTo>
                  <a:lnTo>
                    <a:pt x="1942" y="244"/>
                  </a:lnTo>
                  <a:lnTo>
                    <a:pt x="2018" y="220"/>
                  </a:lnTo>
                  <a:lnTo>
                    <a:pt x="2092" y="200"/>
                  </a:lnTo>
                  <a:lnTo>
                    <a:pt x="2092" y="200"/>
                  </a:lnTo>
                  <a:lnTo>
                    <a:pt x="2168" y="180"/>
                  </a:lnTo>
                  <a:lnTo>
                    <a:pt x="2244" y="160"/>
                  </a:lnTo>
                  <a:lnTo>
                    <a:pt x="2320" y="144"/>
                  </a:lnTo>
                  <a:lnTo>
                    <a:pt x="2398" y="128"/>
                  </a:lnTo>
                  <a:lnTo>
                    <a:pt x="2398" y="128"/>
                  </a:lnTo>
                  <a:lnTo>
                    <a:pt x="2552" y="100"/>
                  </a:lnTo>
                  <a:lnTo>
                    <a:pt x="2706" y="76"/>
                  </a:lnTo>
                  <a:lnTo>
                    <a:pt x="2860" y="54"/>
                  </a:lnTo>
                  <a:lnTo>
                    <a:pt x="3016" y="38"/>
                  </a:lnTo>
                  <a:lnTo>
                    <a:pt x="3016" y="38"/>
                  </a:lnTo>
                  <a:lnTo>
                    <a:pt x="3172" y="24"/>
                  </a:lnTo>
                  <a:lnTo>
                    <a:pt x="3328" y="12"/>
                  </a:lnTo>
                  <a:lnTo>
                    <a:pt x="3328" y="12"/>
                  </a:lnTo>
                  <a:lnTo>
                    <a:pt x="3484" y="4"/>
                  </a:lnTo>
                  <a:lnTo>
                    <a:pt x="3640" y="0"/>
                  </a:lnTo>
                  <a:lnTo>
                    <a:pt x="3640" y="0"/>
                  </a:lnTo>
                  <a:close/>
                </a:path>
              </a:pathLst>
            </a:custGeom>
            <a:solidFill>
              <a:srgbClr val="F0E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3928939" y="1733186"/>
            <a:ext cx="65594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th-TH" sz="66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66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28939" y="2817614"/>
            <a:ext cx="65594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th-TH" sz="66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66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28940" y="3902042"/>
            <a:ext cx="65594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th-TH" sz="66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66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28940" y="4986471"/>
            <a:ext cx="65594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th-TH" sz="66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66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43172" y="1628800"/>
            <a:ext cx="3965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800" b="1" dirty="0">
                <a:latin typeface="TH SarabunPSK" pitchFamily="34" charset="-34"/>
                <a:cs typeface="TH SarabunPSK" pitchFamily="34" charset="-34"/>
              </a:rPr>
              <a:t>Web sites)</a:t>
            </a:r>
            <a:endParaRPr lang="th-TH" sz="2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32809" y="2691520"/>
            <a:ext cx="3965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 cap="all"/>
            </a:lvl1pPr>
          </a:lstStyle>
          <a:p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Search ads) </a:t>
            </a:r>
            <a:endParaRPr lang="th-TH" sz="28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43173" y="3738690"/>
            <a:ext cx="3965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 cap="all"/>
            </a:lvl1pPr>
          </a:lstStyle>
          <a:p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Display ads) </a:t>
            </a:r>
            <a:endParaRPr lang="th-TH" sz="28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155723" y="4801804"/>
            <a:ext cx="39653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 cap="all"/>
            </a:lvl1pPr>
          </a:lstStyle>
          <a:p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 </a:t>
            </a:r>
            <a:endParaRPr lang="th-TH" sz="28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E-mail)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 </a:t>
            </a:r>
            <a:endParaRPr lang="th-TH" sz="28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1" name="Isosceles Triangle 30"/>
          <p:cNvSpPr/>
          <p:nvPr/>
        </p:nvSpPr>
        <p:spPr>
          <a:xfrm rot="16200000">
            <a:off x="4848240" y="1925288"/>
            <a:ext cx="244777" cy="211015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sosceles Triangle 31"/>
          <p:cNvSpPr/>
          <p:nvPr/>
        </p:nvSpPr>
        <p:spPr>
          <a:xfrm rot="16200000">
            <a:off x="4848240" y="2884865"/>
            <a:ext cx="244777" cy="211015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/>
          <p:cNvSpPr/>
          <p:nvPr/>
        </p:nvSpPr>
        <p:spPr>
          <a:xfrm rot="16200000">
            <a:off x="4848240" y="4029108"/>
            <a:ext cx="244777" cy="211015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/>
          <p:cNvSpPr/>
          <p:nvPr/>
        </p:nvSpPr>
        <p:spPr>
          <a:xfrm rot="16200000">
            <a:off x="4848240" y="5173351"/>
            <a:ext cx="244777" cy="211015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30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79288"/>
          </a:xfrm>
        </p:spPr>
        <p:txBody>
          <a:bodyPr/>
          <a:lstStyle/>
          <a:p>
            <a:pPr marL="109728" indent="0" algn="ctr"/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itchFamily="34" charset="-34"/>
              </a:rPr>
              <a:t>ขั้นตอนในการสื่อสาร</a:t>
            </a:r>
            <a:r>
              <a:rPr lang="th-TH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itchFamily="34" charset="-34"/>
              </a:rPr>
              <a:t>การตลาดในธุรกิจ</a:t>
            </a: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itchFamily="34" charset="-34"/>
              </a:rPr>
              <a:t>โรงแรมและที่พัก 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23528" y="1543105"/>
            <a:ext cx="4193931" cy="3313790"/>
            <a:chOff x="480747" y="-1025590"/>
            <a:chExt cx="10160000" cy="5866707"/>
          </a:xfrm>
        </p:grpSpPr>
        <p:sp>
          <p:nvSpPr>
            <p:cNvPr id="6" name="Freeform 242"/>
            <p:cNvSpPr>
              <a:spLocks/>
            </p:cNvSpPr>
            <p:nvPr/>
          </p:nvSpPr>
          <p:spPr bwMode="auto">
            <a:xfrm>
              <a:off x="5760772" y="2493702"/>
              <a:ext cx="4879975" cy="2347415"/>
            </a:xfrm>
            <a:custGeom>
              <a:avLst/>
              <a:gdLst>
                <a:gd name="T0" fmla="*/ 0 w 3074"/>
                <a:gd name="T1" fmla="*/ 0 h 1214"/>
                <a:gd name="T2" fmla="*/ 0 w 3074"/>
                <a:gd name="T3" fmla="*/ 0 h 1214"/>
                <a:gd name="T4" fmla="*/ 14 w 3074"/>
                <a:gd name="T5" fmla="*/ 32 h 1214"/>
                <a:gd name="T6" fmla="*/ 30 w 3074"/>
                <a:gd name="T7" fmla="*/ 70 h 1214"/>
                <a:gd name="T8" fmla="*/ 56 w 3074"/>
                <a:gd name="T9" fmla="*/ 118 h 1214"/>
                <a:gd name="T10" fmla="*/ 88 w 3074"/>
                <a:gd name="T11" fmla="*/ 178 h 1214"/>
                <a:gd name="T12" fmla="*/ 126 w 3074"/>
                <a:gd name="T13" fmla="*/ 246 h 1214"/>
                <a:gd name="T14" fmla="*/ 172 w 3074"/>
                <a:gd name="T15" fmla="*/ 318 h 1214"/>
                <a:gd name="T16" fmla="*/ 226 w 3074"/>
                <a:gd name="T17" fmla="*/ 396 h 1214"/>
                <a:gd name="T18" fmla="*/ 254 w 3074"/>
                <a:gd name="T19" fmla="*/ 436 h 1214"/>
                <a:gd name="T20" fmla="*/ 286 w 3074"/>
                <a:gd name="T21" fmla="*/ 478 h 1214"/>
                <a:gd name="T22" fmla="*/ 318 w 3074"/>
                <a:gd name="T23" fmla="*/ 518 h 1214"/>
                <a:gd name="T24" fmla="*/ 354 w 3074"/>
                <a:gd name="T25" fmla="*/ 560 h 1214"/>
                <a:gd name="T26" fmla="*/ 390 w 3074"/>
                <a:gd name="T27" fmla="*/ 600 h 1214"/>
                <a:gd name="T28" fmla="*/ 428 w 3074"/>
                <a:gd name="T29" fmla="*/ 640 h 1214"/>
                <a:gd name="T30" fmla="*/ 468 w 3074"/>
                <a:gd name="T31" fmla="*/ 680 h 1214"/>
                <a:gd name="T32" fmla="*/ 510 w 3074"/>
                <a:gd name="T33" fmla="*/ 718 h 1214"/>
                <a:gd name="T34" fmla="*/ 554 w 3074"/>
                <a:gd name="T35" fmla="*/ 756 h 1214"/>
                <a:gd name="T36" fmla="*/ 600 w 3074"/>
                <a:gd name="T37" fmla="*/ 792 h 1214"/>
                <a:gd name="T38" fmla="*/ 646 w 3074"/>
                <a:gd name="T39" fmla="*/ 828 h 1214"/>
                <a:gd name="T40" fmla="*/ 696 w 3074"/>
                <a:gd name="T41" fmla="*/ 860 h 1214"/>
                <a:gd name="T42" fmla="*/ 748 w 3074"/>
                <a:gd name="T43" fmla="*/ 890 h 1214"/>
                <a:gd name="T44" fmla="*/ 800 w 3074"/>
                <a:gd name="T45" fmla="*/ 920 h 1214"/>
                <a:gd name="T46" fmla="*/ 854 w 3074"/>
                <a:gd name="T47" fmla="*/ 946 h 1214"/>
                <a:gd name="T48" fmla="*/ 912 w 3074"/>
                <a:gd name="T49" fmla="*/ 968 h 1214"/>
                <a:gd name="T50" fmla="*/ 912 w 3074"/>
                <a:gd name="T51" fmla="*/ 968 h 1214"/>
                <a:gd name="T52" fmla="*/ 972 w 3074"/>
                <a:gd name="T53" fmla="*/ 990 h 1214"/>
                <a:gd name="T54" fmla="*/ 1036 w 3074"/>
                <a:gd name="T55" fmla="*/ 1010 h 1214"/>
                <a:gd name="T56" fmla="*/ 1106 w 3074"/>
                <a:gd name="T57" fmla="*/ 1030 h 1214"/>
                <a:gd name="T58" fmla="*/ 1180 w 3074"/>
                <a:gd name="T59" fmla="*/ 1046 h 1214"/>
                <a:gd name="T60" fmla="*/ 1258 w 3074"/>
                <a:gd name="T61" fmla="*/ 1064 h 1214"/>
                <a:gd name="T62" fmla="*/ 1338 w 3074"/>
                <a:gd name="T63" fmla="*/ 1078 h 1214"/>
                <a:gd name="T64" fmla="*/ 1422 w 3074"/>
                <a:gd name="T65" fmla="*/ 1094 h 1214"/>
                <a:gd name="T66" fmla="*/ 1508 w 3074"/>
                <a:gd name="T67" fmla="*/ 1106 h 1214"/>
                <a:gd name="T68" fmla="*/ 1684 w 3074"/>
                <a:gd name="T69" fmla="*/ 1130 h 1214"/>
                <a:gd name="T70" fmla="*/ 1866 w 3074"/>
                <a:gd name="T71" fmla="*/ 1150 h 1214"/>
                <a:gd name="T72" fmla="*/ 2046 w 3074"/>
                <a:gd name="T73" fmla="*/ 1166 h 1214"/>
                <a:gd name="T74" fmla="*/ 2222 w 3074"/>
                <a:gd name="T75" fmla="*/ 1180 h 1214"/>
                <a:gd name="T76" fmla="*/ 2392 w 3074"/>
                <a:gd name="T77" fmla="*/ 1190 h 1214"/>
                <a:gd name="T78" fmla="*/ 2552 w 3074"/>
                <a:gd name="T79" fmla="*/ 1198 h 1214"/>
                <a:gd name="T80" fmla="*/ 2696 w 3074"/>
                <a:gd name="T81" fmla="*/ 1204 h 1214"/>
                <a:gd name="T82" fmla="*/ 2822 w 3074"/>
                <a:gd name="T83" fmla="*/ 1210 h 1214"/>
                <a:gd name="T84" fmla="*/ 3006 w 3074"/>
                <a:gd name="T85" fmla="*/ 1214 h 1214"/>
                <a:gd name="T86" fmla="*/ 3074 w 3074"/>
                <a:gd name="T87" fmla="*/ 1214 h 1214"/>
                <a:gd name="T88" fmla="*/ 3074 w 3074"/>
                <a:gd name="T89" fmla="*/ 0 h 1214"/>
                <a:gd name="T90" fmla="*/ 0 w 3074"/>
                <a:gd name="T91" fmla="*/ 0 h 1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074" h="1214">
                  <a:moveTo>
                    <a:pt x="0" y="0"/>
                  </a:moveTo>
                  <a:lnTo>
                    <a:pt x="0" y="0"/>
                  </a:lnTo>
                  <a:lnTo>
                    <a:pt x="14" y="32"/>
                  </a:lnTo>
                  <a:lnTo>
                    <a:pt x="30" y="70"/>
                  </a:lnTo>
                  <a:lnTo>
                    <a:pt x="56" y="118"/>
                  </a:lnTo>
                  <a:lnTo>
                    <a:pt x="88" y="178"/>
                  </a:lnTo>
                  <a:lnTo>
                    <a:pt x="126" y="246"/>
                  </a:lnTo>
                  <a:lnTo>
                    <a:pt x="172" y="318"/>
                  </a:lnTo>
                  <a:lnTo>
                    <a:pt x="226" y="396"/>
                  </a:lnTo>
                  <a:lnTo>
                    <a:pt x="254" y="436"/>
                  </a:lnTo>
                  <a:lnTo>
                    <a:pt x="286" y="478"/>
                  </a:lnTo>
                  <a:lnTo>
                    <a:pt x="318" y="518"/>
                  </a:lnTo>
                  <a:lnTo>
                    <a:pt x="354" y="560"/>
                  </a:lnTo>
                  <a:lnTo>
                    <a:pt x="390" y="600"/>
                  </a:lnTo>
                  <a:lnTo>
                    <a:pt x="428" y="640"/>
                  </a:lnTo>
                  <a:lnTo>
                    <a:pt x="468" y="680"/>
                  </a:lnTo>
                  <a:lnTo>
                    <a:pt x="510" y="718"/>
                  </a:lnTo>
                  <a:lnTo>
                    <a:pt x="554" y="756"/>
                  </a:lnTo>
                  <a:lnTo>
                    <a:pt x="600" y="792"/>
                  </a:lnTo>
                  <a:lnTo>
                    <a:pt x="646" y="828"/>
                  </a:lnTo>
                  <a:lnTo>
                    <a:pt x="696" y="860"/>
                  </a:lnTo>
                  <a:lnTo>
                    <a:pt x="748" y="890"/>
                  </a:lnTo>
                  <a:lnTo>
                    <a:pt x="800" y="920"/>
                  </a:lnTo>
                  <a:lnTo>
                    <a:pt x="854" y="946"/>
                  </a:lnTo>
                  <a:lnTo>
                    <a:pt x="912" y="968"/>
                  </a:lnTo>
                  <a:lnTo>
                    <a:pt x="912" y="968"/>
                  </a:lnTo>
                  <a:lnTo>
                    <a:pt x="972" y="990"/>
                  </a:lnTo>
                  <a:lnTo>
                    <a:pt x="1036" y="1010"/>
                  </a:lnTo>
                  <a:lnTo>
                    <a:pt x="1106" y="1030"/>
                  </a:lnTo>
                  <a:lnTo>
                    <a:pt x="1180" y="1046"/>
                  </a:lnTo>
                  <a:lnTo>
                    <a:pt x="1258" y="1064"/>
                  </a:lnTo>
                  <a:lnTo>
                    <a:pt x="1338" y="1078"/>
                  </a:lnTo>
                  <a:lnTo>
                    <a:pt x="1422" y="1094"/>
                  </a:lnTo>
                  <a:lnTo>
                    <a:pt x="1508" y="1106"/>
                  </a:lnTo>
                  <a:lnTo>
                    <a:pt x="1684" y="1130"/>
                  </a:lnTo>
                  <a:lnTo>
                    <a:pt x="1866" y="1150"/>
                  </a:lnTo>
                  <a:lnTo>
                    <a:pt x="2046" y="1166"/>
                  </a:lnTo>
                  <a:lnTo>
                    <a:pt x="2222" y="1180"/>
                  </a:lnTo>
                  <a:lnTo>
                    <a:pt x="2392" y="1190"/>
                  </a:lnTo>
                  <a:lnTo>
                    <a:pt x="2552" y="1198"/>
                  </a:lnTo>
                  <a:lnTo>
                    <a:pt x="2696" y="1204"/>
                  </a:lnTo>
                  <a:lnTo>
                    <a:pt x="2822" y="1210"/>
                  </a:lnTo>
                  <a:lnTo>
                    <a:pt x="3006" y="1214"/>
                  </a:lnTo>
                  <a:lnTo>
                    <a:pt x="3074" y="1214"/>
                  </a:lnTo>
                  <a:lnTo>
                    <a:pt x="30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58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" name="Freeform 245"/>
            <p:cNvSpPr>
              <a:spLocks/>
            </p:cNvSpPr>
            <p:nvPr/>
          </p:nvSpPr>
          <p:spPr bwMode="auto">
            <a:xfrm>
              <a:off x="5792522" y="541798"/>
              <a:ext cx="4848225" cy="2160647"/>
            </a:xfrm>
            <a:custGeom>
              <a:avLst/>
              <a:gdLst>
                <a:gd name="T0" fmla="*/ 3054 w 3054"/>
                <a:gd name="T1" fmla="*/ 0 h 1044"/>
                <a:gd name="T2" fmla="*/ 3054 w 3054"/>
                <a:gd name="T3" fmla="*/ 0 h 1044"/>
                <a:gd name="T4" fmla="*/ 2872 w 3054"/>
                <a:gd name="T5" fmla="*/ 2 h 1044"/>
                <a:gd name="T6" fmla="*/ 2630 w 3054"/>
                <a:gd name="T7" fmla="*/ 10 h 1044"/>
                <a:gd name="T8" fmla="*/ 2492 w 3054"/>
                <a:gd name="T9" fmla="*/ 16 h 1044"/>
                <a:gd name="T10" fmla="*/ 2346 w 3054"/>
                <a:gd name="T11" fmla="*/ 26 h 1044"/>
                <a:gd name="T12" fmla="*/ 2194 w 3054"/>
                <a:gd name="T13" fmla="*/ 36 h 1044"/>
                <a:gd name="T14" fmla="*/ 2038 w 3054"/>
                <a:gd name="T15" fmla="*/ 50 h 1044"/>
                <a:gd name="T16" fmla="*/ 1880 w 3054"/>
                <a:gd name="T17" fmla="*/ 66 h 1044"/>
                <a:gd name="T18" fmla="*/ 1726 w 3054"/>
                <a:gd name="T19" fmla="*/ 86 h 1044"/>
                <a:gd name="T20" fmla="*/ 1574 w 3054"/>
                <a:gd name="T21" fmla="*/ 108 h 1044"/>
                <a:gd name="T22" fmla="*/ 1500 w 3054"/>
                <a:gd name="T23" fmla="*/ 120 h 1044"/>
                <a:gd name="T24" fmla="*/ 1428 w 3054"/>
                <a:gd name="T25" fmla="*/ 134 h 1044"/>
                <a:gd name="T26" fmla="*/ 1358 w 3054"/>
                <a:gd name="T27" fmla="*/ 150 h 1044"/>
                <a:gd name="T28" fmla="*/ 1290 w 3054"/>
                <a:gd name="T29" fmla="*/ 164 h 1044"/>
                <a:gd name="T30" fmla="*/ 1224 w 3054"/>
                <a:gd name="T31" fmla="*/ 182 h 1044"/>
                <a:gd name="T32" fmla="*/ 1162 w 3054"/>
                <a:gd name="T33" fmla="*/ 200 h 1044"/>
                <a:gd name="T34" fmla="*/ 1104 w 3054"/>
                <a:gd name="T35" fmla="*/ 218 h 1044"/>
                <a:gd name="T36" fmla="*/ 1048 w 3054"/>
                <a:gd name="T37" fmla="*/ 238 h 1044"/>
                <a:gd name="T38" fmla="*/ 998 w 3054"/>
                <a:gd name="T39" fmla="*/ 260 h 1044"/>
                <a:gd name="T40" fmla="*/ 950 w 3054"/>
                <a:gd name="T41" fmla="*/ 282 h 1044"/>
                <a:gd name="T42" fmla="*/ 950 w 3054"/>
                <a:gd name="T43" fmla="*/ 282 h 1044"/>
                <a:gd name="T44" fmla="*/ 860 w 3054"/>
                <a:gd name="T45" fmla="*/ 330 h 1044"/>
                <a:gd name="T46" fmla="*/ 778 w 3054"/>
                <a:gd name="T47" fmla="*/ 378 h 1044"/>
                <a:gd name="T48" fmla="*/ 702 w 3054"/>
                <a:gd name="T49" fmla="*/ 428 h 1044"/>
                <a:gd name="T50" fmla="*/ 632 w 3054"/>
                <a:gd name="T51" fmla="*/ 474 h 1044"/>
                <a:gd name="T52" fmla="*/ 568 w 3054"/>
                <a:gd name="T53" fmla="*/ 522 h 1044"/>
                <a:gd name="T54" fmla="*/ 508 w 3054"/>
                <a:gd name="T55" fmla="*/ 568 h 1044"/>
                <a:gd name="T56" fmla="*/ 452 w 3054"/>
                <a:gd name="T57" fmla="*/ 612 h 1044"/>
                <a:gd name="T58" fmla="*/ 402 w 3054"/>
                <a:gd name="T59" fmla="*/ 656 h 1044"/>
                <a:gd name="T60" fmla="*/ 402 w 3054"/>
                <a:gd name="T61" fmla="*/ 656 h 1044"/>
                <a:gd name="T62" fmla="*/ 284 w 3054"/>
                <a:gd name="T63" fmla="*/ 758 h 1044"/>
                <a:gd name="T64" fmla="*/ 284 w 3054"/>
                <a:gd name="T65" fmla="*/ 758 h 1044"/>
                <a:gd name="T66" fmla="*/ 220 w 3054"/>
                <a:gd name="T67" fmla="*/ 812 h 1044"/>
                <a:gd name="T68" fmla="*/ 190 w 3054"/>
                <a:gd name="T69" fmla="*/ 836 h 1044"/>
                <a:gd name="T70" fmla="*/ 160 w 3054"/>
                <a:gd name="T71" fmla="*/ 858 h 1044"/>
                <a:gd name="T72" fmla="*/ 128 w 3054"/>
                <a:gd name="T73" fmla="*/ 880 h 1044"/>
                <a:gd name="T74" fmla="*/ 98 w 3054"/>
                <a:gd name="T75" fmla="*/ 898 h 1044"/>
                <a:gd name="T76" fmla="*/ 66 w 3054"/>
                <a:gd name="T77" fmla="*/ 916 h 1044"/>
                <a:gd name="T78" fmla="*/ 32 w 3054"/>
                <a:gd name="T79" fmla="*/ 932 h 1044"/>
                <a:gd name="T80" fmla="*/ 32 w 3054"/>
                <a:gd name="T81" fmla="*/ 932 h 1044"/>
                <a:gd name="T82" fmla="*/ 0 w 3054"/>
                <a:gd name="T83" fmla="*/ 998 h 1044"/>
                <a:gd name="T84" fmla="*/ 3054 w 3054"/>
                <a:gd name="T85" fmla="*/ 998 h 1044"/>
                <a:gd name="T86" fmla="*/ 3054 w 3054"/>
                <a:gd name="T87" fmla="*/ 1044 h 1044"/>
                <a:gd name="T88" fmla="*/ 3054 w 3054"/>
                <a:gd name="T89" fmla="*/ 1044 h 1044"/>
                <a:gd name="T90" fmla="*/ 3054 w 3054"/>
                <a:gd name="T91" fmla="*/ 6 h 1044"/>
                <a:gd name="T92" fmla="*/ 3054 w 3054"/>
                <a:gd name="T93" fmla="*/ 0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054" h="1044">
                  <a:moveTo>
                    <a:pt x="3054" y="0"/>
                  </a:moveTo>
                  <a:lnTo>
                    <a:pt x="3054" y="0"/>
                  </a:lnTo>
                  <a:lnTo>
                    <a:pt x="2872" y="2"/>
                  </a:lnTo>
                  <a:lnTo>
                    <a:pt x="2630" y="10"/>
                  </a:lnTo>
                  <a:lnTo>
                    <a:pt x="2492" y="16"/>
                  </a:lnTo>
                  <a:lnTo>
                    <a:pt x="2346" y="26"/>
                  </a:lnTo>
                  <a:lnTo>
                    <a:pt x="2194" y="36"/>
                  </a:lnTo>
                  <a:lnTo>
                    <a:pt x="2038" y="50"/>
                  </a:lnTo>
                  <a:lnTo>
                    <a:pt x="1880" y="66"/>
                  </a:lnTo>
                  <a:lnTo>
                    <a:pt x="1726" y="86"/>
                  </a:lnTo>
                  <a:lnTo>
                    <a:pt x="1574" y="108"/>
                  </a:lnTo>
                  <a:lnTo>
                    <a:pt x="1500" y="120"/>
                  </a:lnTo>
                  <a:lnTo>
                    <a:pt x="1428" y="134"/>
                  </a:lnTo>
                  <a:lnTo>
                    <a:pt x="1358" y="150"/>
                  </a:lnTo>
                  <a:lnTo>
                    <a:pt x="1290" y="164"/>
                  </a:lnTo>
                  <a:lnTo>
                    <a:pt x="1224" y="182"/>
                  </a:lnTo>
                  <a:lnTo>
                    <a:pt x="1162" y="200"/>
                  </a:lnTo>
                  <a:lnTo>
                    <a:pt x="1104" y="218"/>
                  </a:lnTo>
                  <a:lnTo>
                    <a:pt x="1048" y="238"/>
                  </a:lnTo>
                  <a:lnTo>
                    <a:pt x="998" y="260"/>
                  </a:lnTo>
                  <a:lnTo>
                    <a:pt x="950" y="282"/>
                  </a:lnTo>
                  <a:lnTo>
                    <a:pt x="950" y="282"/>
                  </a:lnTo>
                  <a:lnTo>
                    <a:pt x="860" y="330"/>
                  </a:lnTo>
                  <a:lnTo>
                    <a:pt x="778" y="378"/>
                  </a:lnTo>
                  <a:lnTo>
                    <a:pt x="702" y="428"/>
                  </a:lnTo>
                  <a:lnTo>
                    <a:pt x="632" y="474"/>
                  </a:lnTo>
                  <a:lnTo>
                    <a:pt x="568" y="522"/>
                  </a:lnTo>
                  <a:lnTo>
                    <a:pt x="508" y="568"/>
                  </a:lnTo>
                  <a:lnTo>
                    <a:pt x="452" y="612"/>
                  </a:lnTo>
                  <a:lnTo>
                    <a:pt x="402" y="656"/>
                  </a:lnTo>
                  <a:lnTo>
                    <a:pt x="402" y="656"/>
                  </a:lnTo>
                  <a:lnTo>
                    <a:pt x="284" y="758"/>
                  </a:lnTo>
                  <a:lnTo>
                    <a:pt x="284" y="758"/>
                  </a:lnTo>
                  <a:lnTo>
                    <a:pt x="220" y="812"/>
                  </a:lnTo>
                  <a:lnTo>
                    <a:pt x="190" y="836"/>
                  </a:lnTo>
                  <a:lnTo>
                    <a:pt x="160" y="858"/>
                  </a:lnTo>
                  <a:lnTo>
                    <a:pt x="128" y="880"/>
                  </a:lnTo>
                  <a:lnTo>
                    <a:pt x="98" y="898"/>
                  </a:lnTo>
                  <a:lnTo>
                    <a:pt x="66" y="916"/>
                  </a:lnTo>
                  <a:lnTo>
                    <a:pt x="32" y="932"/>
                  </a:lnTo>
                  <a:lnTo>
                    <a:pt x="32" y="932"/>
                  </a:lnTo>
                  <a:lnTo>
                    <a:pt x="0" y="998"/>
                  </a:lnTo>
                  <a:lnTo>
                    <a:pt x="3054" y="998"/>
                  </a:lnTo>
                  <a:lnTo>
                    <a:pt x="3054" y="1044"/>
                  </a:lnTo>
                  <a:lnTo>
                    <a:pt x="3054" y="1044"/>
                  </a:lnTo>
                  <a:lnTo>
                    <a:pt x="3054" y="6"/>
                  </a:lnTo>
                  <a:lnTo>
                    <a:pt x="3054" y="0"/>
                  </a:lnTo>
                  <a:close/>
                </a:path>
              </a:pathLst>
            </a:custGeom>
            <a:solidFill>
              <a:srgbClr val="4F6A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" name="Freeform 250"/>
            <p:cNvSpPr>
              <a:spLocks/>
            </p:cNvSpPr>
            <p:nvPr/>
          </p:nvSpPr>
          <p:spPr bwMode="auto">
            <a:xfrm>
              <a:off x="5846497" y="-1025590"/>
              <a:ext cx="4794250" cy="3519292"/>
            </a:xfrm>
            <a:custGeom>
              <a:avLst/>
              <a:gdLst>
                <a:gd name="T0" fmla="*/ 3020 w 3020"/>
                <a:gd name="T1" fmla="*/ 0 h 1922"/>
                <a:gd name="T2" fmla="*/ 2852 w 3020"/>
                <a:gd name="T3" fmla="*/ 8 h 1922"/>
                <a:gd name="T4" fmla="*/ 2590 w 3020"/>
                <a:gd name="T5" fmla="*/ 26 h 1922"/>
                <a:gd name="T6" fmla="*/ 2250 w 3020"/>
                <a:gd name="T7" fmla="*/ 62 h 1922"/>
                <a:gd name="T8" fmla="*/ 2064 w 3020"/>
                <a:gd name="T9" fmla="*/ 88 h 1922"/>
                <a:gd name="T10" fmla="*/ 1870 w 3020"/>
                <a:gd name="T11" fmla="*/ 120 h 1922"/>
                <a:gd name="T12" fmla="*/ 1676 w 3020"/>
                <a:gd name="T13" fmla="*/ 160 h 1922"/>
                <a:gd name="T14" fmla="*/ 1486 w 3020"/>
                <a:gd name="T15" fmla="*/ 206 h 1922"/>
                <a:gd name="T16" fmla="*/ 1302 w 3020"/>
                <a:gd name="T17" fmla="*/ 262 h 1922"/>
                <a:gd name="T18" fmla="*/ 1132 w 3020"/>
                <a:gd name="T19" fmla="*/ 326 h 1922"/>
                <a:gd name="T20" fmla="*/ 978 w 3020"/>
                <a:gd name="T21" fmla="*/ 400 h 1922"/>
                <a:gd name="T22" fmla="*/ 910 w 3020"/>
                <a:gd name="T23" fmla="*/ 440 h 1922"/>
                <a:gd name="T24" fmla="*/ 846 w 3020"/>
                <a:gd name="T25" fmla="*/ 484 h 1922"/>
                <a:gd name="T26" fmla="*/ 790 w 3020"/>
                <a:gd name="T27" fmla="*/ 530 h 1922"/>
                <a:gd name="T28" fmla="*/ 740 w 3020"/>
                <a:gd name="T29" fmla="*/ 578 h 1922"/>
                <a:gd name="T30" fmla="*/ 698 w 3020"/>
                <a:gd name="T31" fmla="*/ 626 h 1922"/>
                <a:gd name="T32" fmla="*/ 622 w 3020"/>
                <a:gd name="T33" fmla="*/ 722 h 1922"/>
                <a:gd name="T34" fmla="*/ 556 w 3020"/>
                <a:gd name="T35" fmla="*/ 816 h 1922"/>
                <a:gd name="T36" fmla="*/ 498 w 3020"/>
                <a:gd name="T37" fmla="*/ 918 h 1922"/>
                <a:gd name="T38" fmla="*/ 468 w 3020"/>
                <a:gd name="T39" fmla="*/ 970 h 1922"/>
                <a:gd name="T40" fmla="*/ 468 w 3020"/>
                <a:gd name="T41" fmla="*/ 972 h 1922"/>
                <a:gd name="T42" fmla="*/ 488 w 3020"/>
                <a:gd name="T43" fmla="*/ 938 h 1922"/>
                <a:gd name="T44" fmla="*/ 488 w 3020"/>
                <a:gd name="T45" fmla="*/ 938 h 1922"/>
                <a:gd name="T46" fmla="*/ 442 w 3020"/>
                <a:gd name="T47" fmla="*/ 1022 h 1922"/>
                <a:gd name="T48" fmla="*/ 0 w 3020"/>
                <a:gd name="T49" fmla="*/ 1922 h 1922"/>
                <a:gd name="T50" fmla="*/ 32 w 3020"/>
                <a:gd name="T51" fmla="*/ 1906 h 1922"/>
                <a:gd name="T52" fmla="*/ 96 w 3020"/>
                <a:gd name="T53" fmla="*/ 1870 h 1922"/>
                <a:gd name="T54" fmla="*/ 156 w 3020"/>
                <a:gd name="T55" fmla="*/ 1826 h 1922"/>
                <a:gd name="T56" fmla="*/ 250 w 3020"/>
                <a:gd name="T57" fmla="*/ 1750 h 1922"/>
                <a:gd name="T58" fmla="*/ 368 w 3020"/>
                <a:gd name="T59" fmla="*/ 1648 h 1922"/>
                <a:gd name="T60" fmla="*/ 418 w 3020"/>
                <a:gd name="T61" fmla="*/ 1604 h 1922"/>
                <a:gd name="T62" fmla="*/ 534 w 3020"/>
                <a:gd name="T63" fmla="*/ 1512 h 1922"/>
                <a:gd name="T64" fmla="*/ 670 w 3020"/>
                <a:gd name="T65" fmla="*/ 1416 h 1922"/>
                <a:gd name="T66" fmla="*/ 830 w 3020"/>
                <a:gd name="T67" fmla="*/ 1318 h 1922"/>
                <a:gd name="T68" fmla="*/ 922 w 3020"/>
                <a:gd name="T69" fmla="*/ 1270 h 1922"/>
                <a:gd name="T70" fmla="*/ 1020 w 3020"/>
                <a:gd name="T71" fmla="*/ 1226 h 1922"/>
                <a:gd name="T72" fmla="*/ 1134 w 3020"/>
                <a:gd name="T73" fmla="*/ 1188 h 1922"/>
                <a:gd name="T74" fmla="*/ 1260 w 3020"/>
                <a:gd name="T75" fmla="*/ 1152 h 1922"/>
                <a:gd name="T76" fmla="*/ 1398 w 3020"/>
                <a:gd name="T77" fmla="*/ 1122 h 1922"/>
                <a:gd name="T78" fmla="*/ 1544 w 3020"/>
                <a:gd name="T79" fmla="*/ 1096 h 1922"/>
                <a:gd name="T80" fmla="*/ 1850 w 3020"/>
                <a:gd name="T81" fmla="*/ 1054 h 1922"/>
                <a:gd name="T82" fmla="*/ 2162 w 3020"/>
                <a:gd name="T83" fmla="*/ 1026 h 1922"/>
                <a:gd name="T84" fmla="*/ 2460 w 3020"/>
                <a:gd name="T85" fmla="*/ 1006 h 1922"/>
                <a:gd name="T86" fmla="*/ 2840 w 3020"/>
                <a:gd name="T87" fmla="*/ 992 h 1922"/>
                <a:gd name="T88" fmla="*/ 3020 w 3020"/>
                <a:gd name="T89" fmla="*/ 992 h 1922"/>
                <a:gd name="T90" fmla="*/ 3020 w 3020"/>
                <a:gd name="T91" fmla="*/ 0 h 1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020" h="1922">
                  <a:moveTo>
                    <a:pt x="3020" y="0"/>
                  </a:moveTo>
                  <a:lnTo>
                    <a:pt x="3020" y="0"/>
                  </a:lnTo>
                  <a:lnTo>
                    <a:pt x="2942" y="2"/>
                  </a:lnTo>
                  <a:lnTo>
                    <a:pt x="2852" y="8"/>
                  </a:lnTo>
                  <a:lnTo>
                    <a:pt x="2732" y="14"/>
                  </a:lnTo>
                  <a:lnTo>
                    <a:pt x="2590" y="26"/>
                  </a:lnTo>
                  <a:lnTo>
                    <a:pt x="2428" y="42"/>
                  </a:lnTo>
                  <a:lnTo>
                    <a:pt x="2250" y="62"/>
                  </a:lnTo>
                  <a:lnTo>
                    <a:pt x="2158" y="74"/>
                  </a:lnTo>
                  <a:lnTo>
                    <a:pt x="2064" y="88"/>
                  </a:lnTo>
                  <a:lnTo>
                    <a:pt x="1966" y="104"/>
                  </a:lnTo>
                  <a:lnTo>
                    <a:pt x="1870" y="120"/>
                  </a:lnTo>
                  <a:lnTo>
                    <a:pt x="1772" y="140"/>
                  </a:lnTo>
                  <a:lnTo>
                    <a:pt x="1676" y="160"/>
                  </a:lnTo>
                  <a:lnTo>
                    <a:pt x="1580" y="182"/>
                  </a:lnTo>
                  <a:lnTo>
                    <a:pt x="1486" y="206"/>
                  </a:lnTo>
                  <a:lnTo>
                    <a:pt x="1392" y="232"/>
                  </a:lnTo>
                  <a:lnTo>
                    <a:pt x="1302" y="262"/>
                  </a:lnTo>
                  <a:lnTo>
                    <a:pt x="1216" y="292"/>
                  </a:lnTo>
                  <a:lnTo>
                    <a:pt x="1132" y="326"/>
                  </a:lnTo>
                  <a:lnTo>
                    <a:pt x="1052" y="362"/>
                  </a:lnTo>
                  <a:lnTo>
                    <a:pt x="978" y="400"/>
                  </a:lnTo>
                  <a:lnTo>
                    <a:pt x="942" y="420"/>
                  </a:lnTo>
                  <a:lnTo>
                    <a:pt x="910" y="440"/>
                  </a:lnTo>
                  <a:lnTo>
                    <a:pt x="876" y="462"/>
                  </a:lnTo>
                  <a:lnTo>
                    <a:pt x="846" y="484"/>
                  </a:lnTo>
                  <a:lnTo>
                    <a:pt x="816" y="506"/>
                  </a:lnTo>
                  <a:lnTo>
                    <a:pt x="790" y="530"/>
                  </a:lnTo>
                  <a:lnTo>
                    <a:pt x="764" y="554"/>
                  </a:lnTo>
                  <a:lnTo>
                    <a:pt x="740" y="578"/>
                  </a:lnTo>
                  <a:lnTo>
                    <a:pt x="740" y="578"/>
                  </a:lnTo>
                  <a:lnTo>
                    <a:pt x="698" y="626"/>
                  </a:lnTo>
                  <a:lnTo>
                    <a:pt x="658" y="674"/>
                  </a:lnTo>
                  <a:lnTo>
                    <a:pt x="622" y="722"/>
                  </a:lnTo>
                  <a:lnTo>
                    <a:pt x="588" y="768"/>
                  </a:lnTo>
                  <a:lnTo>
                    <a:pt x="556" y="816"/>
                  </a:lnTo>
                  <a:lnTo>
                    <a:pt x="526" y="866"/>
                  </a:lnTo>
                  <a:lnTo>
                    <a:pt x="498" y="918"/>
                  </a:lnTo>
                  <a:lnTo>
                    <a:pt x="468" y="970"/>
                  </a:lnTo>
                  <a:lnTo>
                    <a:pt x="468" y="970"/>
                  </a:lnTo>
                  <a:lnTo>
                    <a:pt x="468" y="972"/>
                  </a:lnTo>
                  <a:lnTo>
                    <a:pt x="468" y="972"/>
                  </a:lnTo>
                  <a:lnTo>
                    <a:pt x="488" y="938"/>
                  </a:lnTo>
                  <a:lnTo>
                    <a:pt x="488" y="938"/>
                  </a:lnTo>
                  <a:lnTo>
                    <a:pt x="488" y="938"/>
                  </a:lnTo>
                  <a:lnTo>
                    <a:pt x="488" y="938"/>
                  </a:lnTo>
                  <a:lnTo>
                    <a:pt x="442" y="1022"/>
                  </a:lnTo>
                  <a:lnTo>
                    <a:pt x="442" y="1022"/>
                  </a:lnTo>
                  <a:lnTo>
                    <a:pt x="248" y="1418"/>
                  </a:lnTo>
                  <a:lnTo>
                    <a:pt x="0" y="1922"/>
                  </a:lnTo>
                  <a:lnTo>
                    <a:pt x="0" y="1922"/>
                  </a:lnTo>
                  <a:lnTo>
                    <a:pt x="32" y="1906"/>
                  </a:lnTo>
                  <a:lnTo>
                    <a:pt x="64" y="1888"/>
                  </a:lnTo>
                  <a:lnTo>
                    <a:pt x="96" y="1870"/>
                  </a:lnTo>
                  <a:lnTo>
                    <a:pt x="126" y="1848"/>
                  </a:lnTo>
                  <a:lnTo>
                    <a:pt x="156" y="1826"/>
                  </a:lnTo>
                  <a:lnTo>
                    <a:pt x="188" y="1802"/>
                  </a:lnTo>
                  <a:lnTo>
                    <a:pt x="250" y="1750"/>
                  </a:lnTo>
                  <a:lnTo>
                    <a:pt x="250" y="1750"/>
                  </a:lnTo>
                  <a:lnTo>
                    <a:pt x="368" y="1648"/>
                  </a:lnTo>
                  <a:lnTo>
                    <a:pt x="368" y="1648"/>
                  </a:lnTo>
                  <a:lnTo>
                    <a:pt x="418" y="1604"/>
                  </a:lnTo>
                  <a:lnTo>
                    <a:pt x="474" y="1560"/>
                  </a:lnTo>
                  <a:lnTo>
                    <a:pt x="534" y="1512"/>
                  </a:lnTo>
                  <a:lnTo>
                    <a:pt x="600" y="1464"/>
                  </a:lnTo>
                  <a:lnTo>
                    <a:pt x="670" y="1416"/>
                  </a:lnTo>
                  <a:lnTo>
                    <a:pt x="746" y="1368"/>
                  </a:lnTo>
                  <a:lnTo>
                    <a:pt x="830" y="1318"/>
                  </a:lnTo>
                  <a:lnTo>
                    <a:pt x="922" y="1270"/>
                  </a:lnTo>
                  <a:lnTo>
                    <a:pt x="922" y="1270"/>
                  </a:lnTo>
                  <a:lnTo>
                    <a:pt x="968" y="1248"/>
                  </a:lnTo>
                  <a:lnTo>
                    <a:pt x="1020" y="1226"/>
                  </a:lnTo>
                  <a:lnTo>
                    <a:pt x="1074" y="1206"/>
                  </a:lnTo>
                  <a:lnTo>
                    <a:pt x="1134" y="1188"/>
                  </a:lnTo>
                  <a:lnTo>
                    <a:pt x="1196" y="1170"/>
                  </a:lnTo>
                  <a:lnTo>
                    <a:pt x="1260" y="1152"/>
                  </a:lnTo>
                  <a:lnTo>
                    <a:pt x="1328" y="1138"/>
                  </a:lnTo>
                  <a:lnTo>
                    <a:pt x="1398" y="1122"/>
                  </a:lnTo>
                  <a:lnTo>
                    <a:pt x="1470" y="1110"/>
                  </a:lnTo>
                  <a:lnTo>
                    <a:pt x="1544" y="1096"/>
                  </a:lnTo>
                  <a:lnTo>
                    <a:pt x="1694" y="1074"/>
                  </a:lnTo>
                  <a:lnTo>
                    <a:pt x="1850" y="1054"/>
                  </a:lnTo>
                  <a:lnTo>
                    <a:pt x="2006" y="1038"/>
                  </a:lnTo>
                  <a:lnTo>
                    <a:pt x="2162" y="1026"/>
                  </a:lnTo>
                  <a:lnTo>
                    <a:pt x="2314" y="1014"/>
                  </a:lnTo>
                  <a:lnTo>
                    <a:pt x="2460" y="1006"/>
                  </a:lnTo>
                  <a:lnTo>
                    <a:pt x="2598" y="1000"/>
                  </a:lnTo>
                  <a:lnTo>
                    <a:pt x="2840" y="992"/>
                  </a:lnTo>
                  <a:lnTo>
                    <a:pt x="3020" y="990"/>
                  </a:lnTo>
                  <a:lnTo>
                    <a:pt x="3020" y="992"/>
                  </a:lnTo>
                  <a:lnTo>
                    <a:pt x="3020" y="992"/>
                  </a:lnTo>
                  <a:lnTo>
                    <a:pt x="3020" y="0"/>
                  </a:lnTo>
                  <a:close/>
                </a:path>
              </a:pathLst>
            </a:custGeom>
            <a:solidFill>
              <a:srgbClr val="F9AB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" name="Freeform 260"/>
            <p:cNvSpPr>
              <a:spLocks/>
            </p:cNvSpPr>
            <p:nvPr/>
          </p:nvSpPr>
          <p:spPr bwMode="auto">
            <a:xfrm>
              <a:off x="480747" y="717577"/>
              <a:ext cx="6124575" cy="3951422"/>
            </a:xfrm>
            <a:custGeom>
              <a:avLst/>
              <a:gdLst>
                <a:gd name="T0" fmla="*/ 1968 w 3858"/>
                <a:gd name="T1" fmla="*/ 2158 h 2158"/>
                <a:gd name="T2" fmla="*/ 2090 w 3858"/>
                <a:gd name="T3" fmla="*/ 2150 h 2158"/>
                <a:gd name="T4" fmla="*/ 2206 w 3858"/>
                <a:gd name="T5" fmla="*/ 2126 h 2158"/>
                <a:gd name="T6" fmla="*/ 2320 w 3858"/>
                <a:gd name="T7" fmla="*/ 2090 h 2158"/>
                <a:gd name="T8" fmla="*/ 2430 w 3858"/>
                <a:gd name="T9" fmla="*/ 2042 h 2158"/>
                <a:gd name="T10" fmla="*/ 2534 w 3858"/>
                <a:gd name="T11" fmla="*/ 1984 h 2158"/>
                <a:gd name="T12" fmla="*/ 2632 w 3858"/>
                <a:gd name="T13" fmla="*/ 1918 h 2158"/>
                <a:gd name="T14" fmla="*/ 2726 w 3858"/>
                <a:gd name="T15" fmla="*/ 1846 h 2158"/>
                <a:gd name="T16" fmla="*/ 2814 w 3858"/>
                <a:gd name="T17" fmla="*/ 1770 h 2158"/>
                <a:gd name="T18" fmla="*/ 2896 w 3858"/>
                <a:gd name="T19" fmla="*/ 1692 h 2158"/>
                <a:gd name="T20" fmla="*/ 2970 w 3858"/>
                <a:gd name="T21" fmla="*/ 1612 h 2158"/>
                <a:gd name="T22" fmla="*/ 3098 w 3858"/>
                <a:gd name="T23" fmla="*/ 1456 h 2158"/>
                <a:gd name="T24" fmla="*/ 3194 w 3858"/>
                <a:gd name="T25" fmla="*/ 1318 h 2158"/>
                <a:gd name="T26" fmla="*/ 3256 w 3858"/>
                <a:gd name="T27" fmla="*/ 1212 h 2158"/>
                <a:gd name="T28" fmla="*/ 3328 w 3858"/>
                <a:gd name="T29" fmla="*/ 1074 h 2158"/>
                <a:gd name="T30" fmla="*/ 3616 w 3858"/>
                <a:gd name="T31" fmla="*/ 494 h 2158"/>
                <a:gd name="T32" fmla="*/ 3858 w 3858"/>
                <a:gd name="T33" fmla="*/ 0 h 2158"/>
                <a:gd name="T34" fmla="*/ 3758 w 3858"/>
                <a:gd name="T35" fmla="*/ 178 h 2158"/>
                <a:gd name="T36" fmla="*/ 3620 w 3858"/>
                <a:gd name="T37" fmla="*/ 414 h 2158"/>
                <a:gd name="T38" fmla="*/ 3502 w 3858"/>
                <a:gd name="T39" fmla="*/ 602 h 2158"/>
                <a:gd name="T40" fmla="*/ 3428 w 3858"/>
                <a:gd name="T41" fmla="*/ 712 h 2158"/>
                <a:gd name="T42" fmla="*/ 3392 w 3858"/>
                <a:gd name="T43" fmla="*/ 760 h 2158"/>
                <a:gd name="T44" fmla="*/ 3312 w 3858"/>
                <a:gd name="T45" fmla="*/ 860 h 2158"/>
                <a:gd name="T46" fmla="*/ 3232 w 3858"/>
                <a:gd name="T47" fmla="*/ 950 h 2158"/>
                <a:gd name="T48" fmla="*/ 3168 w 3858"/>
                <a:gd name="T49" fmla="*/ 1016 h 2158"/>
                <a:gd name="T50" fmla="*/ 3136 w 3858"/>
                <a:gd name="T51" fmla="*/ 1042 h 2158"/>
                <a:gd name="T52" fmla="*/ 3130 w 3858"/>
                <a:gd name="T53" fmla="*/ 1044 h 2158"/>
                <a:gd name="T54" fmla="*/ 2940 w 3858"/>
                <a:gd name="T55" fmla="*/ 1092 h 2158"/>
                <a:gd name="T56" fmla="*/ 2726 w 3858"/>
                <a:gd name="T57" fmla="*/ 1136 h 2158"/>
                <a:gd name="T58" fmla="*/ 2492 w 3858"/>
                <a:gd name="T59" fmla="*/ 1174 h 2158"/>
                <a:gd name="T60" fmla="*/ 2244 w 3858"/>
                <a:gd name="T61" fmla="*/ 1210 h 2158"/>
                <a:gd name="T62" fmla="*/ 1726 w 3858"/>
                <a:gd name="T63" fmla="*/ 1270 h 2158"/>
                <a:gd name="T64" fmla="*/ 1212 w 3858"/>
                <a:gd name="T65" fmla="*/ 1314 h 2158"/>
                <a:gd name="T66" fmla="*/ 742 w 3858"/>
                <a:gd name="T67" fmla="*/ 1348 h 2158"/>
                <a:gd name="T68" fmla="*/ 356 w 3858"/>
                <a:gd name="T69" fmla="*/ 1370 h 2158"/>
                <a:gd name="T70" fmla="*/ 0 w 3858"/>
                <a:gd name="T71" fmla="*/ 1386 h 2158"/>
                <a:gd name="T72" fmla="*/ 0 w 3858"/>
                <a:gd name="T73" fmla="*/ 2158 h 2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858" h="2158">
                  <a:moveTo>
                    <a:pt x="1968" y="2158"/>
                  </a:moveTo>
                  <a:lnTo>
                    <a:pt x="1968" y="2158"/>
                  </a:lnTo>
                  <a:lnTo>
                    <a:pt x="2030" y="2156"/>
                  </a:lnTo>
                  <a:lnTo>
                    <a:pt x="2090" y="2150"/>
                  </a:lnTo>
                  <a:lnTo>
                    <a:pt x="2148" y="2140"/>
                  </a:lnTo>
                  <a:lnTo>
                    <a:pt x="2206" y="2126"/>
                  </a:lnTo>
                  <a:lnTo>
                    <a:pt x="2264" y="2110"/>
                  </a:lnTo>
                  <a:lnTo>
                    <a:pt x="2320" y="2090"/>
                  </a:lnTo>
                  <a:lnTo>
                    <a:pt x="2376" y="2068"/>
                  </a:lnTo>
                  <a:lnTo>
                    <a:pt x="2430" y="2042"/>
                  </a:lnTo>
                  <a:lnTo>
                    <a:pt x="2482" y="2014"/>
                  </a:lnTo>
                  <a:lnTo>
                    <a:pt x="2534" y="1984"/>
                  </a:lnTo>
                  <a:lnTo>
                    <a:pt x="2584" y="1952"/>
                  </a:lnTo>
                  <a:lnTo>
                    <a:pt x="2632" y="1918"/>
                  </a:lnTo>
                  <a:lnTo>
                    <a:pt x="2680" y="1884"/>
                  </a:lnTo>
                  <a:lnTo>
                    <a:pt x="2726" y="1846"/>
                  </a:lnTo>
                  <a:lnTo>
                    <a:pt x="2772" y="1808"/>
                  </a:lnTo>
                  <a:lnTo>
                    <a:pt x="2814" y="1770"/>
                  </a:lnTo>
                  <a:lnTo>
                    <a:pt x="2856" y="1732"/>
                  </a:lnTo>
                  <a:lnTo>
                    <a:pt x="2896" y="1692"/>
                  </a:lnTo>
                  <a:lnTo>
                    <a:pt x="2934" y="1652"/>
                  </a:lnTo>
                  <a:lnTo>
                    <a:pt x="2970" y="1612"/>
                  </a:lnTo>
                  <a:lnTo>
                    <a:pt x="3038" y="1532"/>
                  </a:lnTo>
                  <a:lnTo>
                    <a:pt x="3098" y="1456"/>
                  </a:lnTo>
                  <a:lnTo>
                    <a:pt x="3150" y="1384"/>
                  </a:lnTo>
                  <a:lnTo>
                    <a:pt x="3194" y="1318"/>
                  </a:lnTo>
                  <a:lnTo>
                    <a:pt x="3230" y="1260"/>
                  </a:lnTo>
                  <a:lnTo>
                    <a:pt x="3256" y="1212"/>
                  </a:lnTo>
                  <a:lnTo>
                    <a:pt x="3256" y="1212"/>
                  </a:lnTo>
                  <a:lnTo>
                    <a:pt x="3328" y="1074"/>
                  </a:lnTo>
                  <a:lnTo>
                    <a:pt x="3416" y="896"/>
                  </a:lnTo>
                  <a:lnTo>
                    <a:pt x="3616" y="494"/>
                  </a:lnTo>
                  <a:lnTo>
                    <a:pt x="3858" y="0"/>
                  </a:lnTo>
                  <a:lnTo>
                    <a:pt x="3858" y="0"/>
                  </a:lnTo>
                  <a:lnTo>
                    <a:pt x="3810" y="86"/>
                  </a:lnTo>
                  <a:lnTo>
                    <a:pt x="3758" y="178"/>
                  </a:lnTo>
                  <a:lnTo>
                    <a:pt x="3694" y="290"/>
                  </a:lnTo>
                  <a:lnTo>
                    <a:pt x="3620" y="414"/>
                  </a:lnTo>
                  <a:lnTo>
                    <a:pt x="3542" y="540"/>
                  </a:lnTo>
                  <a:lnTo>
                    <a:pt x="3502" y="602"/>
                  </a:lnTo>
                  <a:lnTo>
                    <a:pt x="3464" y="660"/>
                  </a:lnTo>
                  <a:lnTo>
                    <a:pt x="3428" y="712"/>
                  </a:lnTo>
                  <a:lnTo>
                    <a:pt x="3392" y="760"/>
                  </a:lnTo>
                  <a:lnTo>
                    <a:pt x="3392" y="760"/>
                  </a:lnTo>
                  <a:lnTo>
                    <a:pt x="3352" y="810"/>
                  </a:lnTo>
                  <a:lnTo>
                    <a:pt x="3312" y="860"/>
                  </a:lnTo>
                  <a:lnTo>
                    <a:pt x="3270" y="906"/>
                  </a:lnTo>
                  <a:lnTo>
                    <a:pt x="3232" y="950"/>
                  </a:lnTo>
                  <a:lnTo>
                    <a:pt x="3196" y="986"/>
                  </a:lnTo>
                  <a:lnTo>
                    <a:pt x="3168" y="1016"/>
                  </a:lnTo>
                  <a:lnTo>
                    <a:pt x="3144" y="1036"/>
                  </a:lnTo>
                  <a:lnTo>
                    <a:pt x="3136" y="1042"/>
                  </a:lnTo>
                  <a:lnTo>
                    <a:pt x="3130" y="1044"/>
                  </a:lnTo>
                  <a:lnTo>
                    <a:pt x="3130" y="1044"/>
                  </a:lnTo>
                  <a:lnTo>
                    <a:pt x="3038" y="1068"/>
                  </a:lnTo>
                  <a:lnTo>
                    <a:pt x="2940" y="1092"/>
                  </a:lnTo>
                  <a:lnTo>
                    <a:pt x="2836" y="1114"/>
                  </a:lnTo>
                  <a:lnTo>
                    <a:pt x="2726" y="1136"/>
                  </a:lnTo>
                  <a:lnTo>
                    <a:pt x="2610" y="1156"/>
                  </a:lnTo>
                  <a:lnTo>
                    <a:pt x="2492" y="1174"/>
                  </a:lnTo>
                  <a:lnTo>
                    <a:pt x="2370" y="1192"/>
                  </a:lnTo>
                  <a:lnTo>
                    <a:pt x="2244" y="1210"/>
                  </a:lnTo>
                  <a:lnTo>
                    <a:pt x="1986" y="1242"/>
                  </a:lnTo>
                  <a:lnTo>
                    <a:pt x="1726" y="1270"/>
                  </a:lnTo>
                  <a:lnTo>
                    <a:pt x="1466" y="1294"/>
                  </a:lnTo>
                  <a:lnTo>
                    <a:pt x="1212" y="1314"/>
                  </a:lnTo>
                  <a:lnTo>
                    <a:pt x="968" y="1334"/>
                  </a:lnTo>
                  <a:lnTo>
                    <a:pt x="742" y="1348"/>
                  </a:lnTo>
                  <a:lnTo>
                    <a:pt x="536" y="1360"/>
                  </a:lnTo>
                  <a:lnTo>
                    <a:pt x="356" y="1370"/>
                  </a:lnTo>
                  <a:lnTo>
                    <a:pt x="96" y="1382"/>
                  </a:lnTo>
                  <a:lnTo>
                    <a:pt x="0" y="1386"/>
                  </a:lnTo>
                  <a:lnTo>
                    <a:pt x="0" y="2158"/>
                  </a:lnTo>
                  <a:lnTo>
                    <a:pt x="0" y="2158"/>
                  </a:lnTo>
                  <a:lnTo>
                    <a:pt x="1968" y="2158"/>
                  </a:lnTo>
                  <a:close/>
                </a:path>
              </a:pathLst>
            </a:custGeom>
            <a:solidFill>
              <a:srgbClr val="344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" name="Freeform 263"/>
            <p:cNvSpPr>
              <a:spLocks/>
            </p:cNvSpPr>
            <p:nvPr/>
          </p:nvSpPr>
          <p:spPr bwMode="auto">
            <a:xfrm>
              <a:off x="480747" y="691942"/>
              <a:ext cx="6140450" cy="2032474"/>
            </a:xfrm>
            <a:custGeom>
              <a:avLst/>
              <a:gdLst>
                <a:gd name="T0" fmla="*/ 3868 w 3868"/>
                <a:gd name="T1" fmla="*/ 0 h 1110"/>
                <a:gd name="T2" fmla="*/ 3674 w 3868"/>
                <a:gd name="T3" fmla="*/ 326 h 1110"/>
                <a:gd name="T4" fmla="*/ 3500 w 3868"/>
                <a:gd name="T5" fmla="*/ 592 h 1110"/>
                <a:gd name="T6" fmla="*/ 3424 w 3868"/>
                <a:gd name="T7" fmla="*/ 698 h 1110"/>
                <a:gd name="T8" fmla="*/ 3354 w 3868"/>
                <a:gd name="T9" fmla="*/ 786 h 1110"/>
                <a:gd name="T10" fmla="*/ 3290 w 3868"/>
                <a:gd name="T11" fmla="*/ 852 h 1110"/>
                <a:gd name="T12" fmla="*/ 3234 w 3868"/>
                <a:gd name="T13" fmla="*/ 896 h 1110"/>
                <a:gd name="T14" fmla="*/ 3228 w 3868"/>
                <a:gd name="T15" fmla="*/ 898 h 1110"/>
                <a:gd name="T16" fmla="*/ 3204 w 3868"/>
                <a:gd name="T17" fmla="*/ 902 h 1110"/>
                <a:gd name="T18" fmla="*/ 3158 w 3868"/>
                <a:gd name="T19" fmla="*/ 898 h 1110"/>
                <a:gd name="T20" fmla="*/ 3100 w 3868"/>
                <a:gd name="T21" fmla="*/ 882 h 1110"/>
                <a:gd name="T22" fmla="*/ 2970 w 3868"/>
                <a:gd name="T23" fmla="*/ 836 h 1110"/>
                <a:gd name="T24" fmla="*/ 2854 w 3868"/>
                <a:gd name="T25" fmla="*/ 786 h 1110"/>
                <a:gd name="T26" fmla="*/ 2812 w 3868"/>
                <a:gd name="T27" fmla="*/ 766 h 1110"/>
                <a:gd name="T28" fmla="*/ 2694 w 3868"/>
                <a:gd name="T29" fmla="*/ 708 h 1110"/>
                <a:gd name="T30" fmla="*/ 2590 w 3868"/>
                <a:gd name="T31" fmla="*/ 664 h 1110"/>
                <a:gd name="T32" fmla="*/ 2500 w 3868"/>
                <a:gd name="T33" fmla="*/ 634 h 1110"/>
                <a:gd name="T34" fmla="*/ 2422 w 3868"/>
                <a:gd name="T35" fmla="*/ 612 h 1110"/>
                <a:gd name="T36" fmla="*/ 2356 w 3868"/>
                <a:gd name="T37" fmla="*/ 600 h 1110"/>
                <a:gd name="T38" fmla="*/ 2258 w 3868"/>
                <a:gd name="T39" fmla="*/ 590 h 1110"/>
                <a:gd name="T40" fmla="*/ 2224 w 3868"/>
                <a:gd name="T41" fmla="*/ 588 h 1110"/>
                <a:gd name="T42" fmla="*/ 0 w 3868"/>
                <a:gd name="T43" fmla="*/ 1110 h 1110"/>
                <a:gd name="T44" fmla="*/ 2564 w 3868"/>
                <a:gd name="T45" fmla="*/ 1108 h 1110"/>
                <a:gd name="T46" fmla="*/ 2644 w 3868"/>
                <a:gd name="T47" fmla="*/ 1106 h 1110"/>
                <a:gd name="T48" fmla="*/ 2782 w 3868"/>
                <a:gd name="T49" fmla="*/ 1096 h 1110"/>
                <a:gd name="T50" fmla="*/ 2892 w 3868"/>
                <a:gd name="T51" fmla="*/ 1080 h 1110"/>
                <a:gd name="T52" fmla="*/ 3008 w 3868"/>
                <a:gd name="T53" fmla="*/ 1056 h 1110"/>
                <a:gd name="T54" fmla="*/ 3120 w 3868"/>
                <a:gd name="T55" fmla="*/ 1020 h 1110"/>
                <a:gd name="T56" fmla="*/ 3172 w 3868"/>
                <a:gd name="T57" fmla="*/ 998 h 1110"/>
                <a:gd name="T58" fmla="*/ 3218 w 3868"/>
                <a:gd name="T59" fmla="*/ 972 h 1110"/>
                <a:gd name="T60" fmla="*/ 3260 w 3868"/>
                <a:gd name="T61" fmla="*/ 940 h 1110"/>
                <a:gd name="T62" fmla="*/ 3298 w 3868"/>
                <a:gd name="T63" fmla="*/ 904 h 1110"/>
                <a:gd name="T64" fmla="*/ 3380 w 3868"/>
                <a:gd name="T65" fmla="*/ 810 h 1110"/>
                <a:gd name="T66" fmla="*/ 3464 w 3868"/>
                <a:gd name="T67" fmla="*/ 694 h 1110"/>
                <a:gd name="T68" fmla="*/ 3550 w 3868"/>
                <a:gd name="T69" fmla="*/ 564 h 1110"/>
                <a:gd name="T70" fmla="*/ 3672 w 3868"/>
                <a:gd name="T71" fmla="*/ 358 h 1110"/>
                <a:gd name="T72" fmla="*/ 3812 w 3868"/>
                <a:gd name="T73" fmla="*/ 102 h 1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868" h="1110">
                  <a:moveTo>
                    <a:pt x="3868" y="0"/>
                  </a:moveTo>
                  <a:lnTo>
                    <a:pt x="3868" y="0"/>
                  </a:lnTo>
                  <a:lnTo>
                    <a:pt x="3768" y="170"/>
                  </a:lnTo>
                  <a:lnTo>
                    <a:pt x="3674" y="326"/>
                  </a:lnTo>
                  <a:lnTo>
                    <a:pt x="3584" y="466"/>
                  </a:lnTo>
                  <a:lnTo>
                    <a:pt x="3500" y="592"/>
                  </a:lnTo>
                  <a:lnTo>
                    <a:pt x="3462" y="648"/>
                  </a:lnTo>
                  <a:lnTo>
                    <a:pt x="3424" y="698"/>
                  </a:lnTo>
                  <a:lnTo>
                    <a:pt x="3388" y="746"/>
                  </a:lnTo>
                  <a:lnTo>
                    <a:pt x="3354" y="786"/>
                  </a:lnTo>
                  <a:lnTo>
                    <a:pt x="3320" y="822"/>
                  </a:lnTo>
                  <a:lnTo>
                    <a:pt x="3290" y="852"/>
                  </a:lnTo>
                  <a:lnTo>
                    <a:pt x="3260" y="878"/>
                  </a:lnTo>
                  <a:lnTo>
                    <a:pt x="3234" y="896"/>
                  </a:lnTo>
                  <a:lnTo>
                    <a:pt x="3234" y="896"/>
                  </a:lnTo>
                  <a:lnTo>
                    <a:pt x="3228" y="898"/>
                  </a:lnTo>
                  <a:lnTo>
                    <a:pt x="3222" y="900"/>
                  </a:lnTo>
                  <a:lnTo>
                    <a:pt x="3204" y="902"/>
                  </a:lnTo>
                  <a:lnTo>
                    <a:pt x="3182" y="902"/>
                  </a:lnTo>
                  <a:lnTo>
                    <a:pt x="3158" y="898"/>
                  </a:lnTo>
                  <a:lnTo>
                    <a:pt x="3130" y="890"/>
                  </a:lnTo>
                  <a:lnTo>
                    <a:pt x="3100" y="882"/>
                  </a:lnTo>
                  <a:lnTo>
                    <a:pt x="3034" y="862"/>
                  </a:lnTo>
                  <a:lnTo>
                    <a:pt x="2970" y="836"/>
                  </a:lnTo>
                  <a:lnTo>
                    <a:pt x="2906" y="810"/>
                  </a:lnTo>
                  <a:lnTo>
                    <a:pt x="2854" y="786"/>
                  </a:lnTo>
                  <a:lnTo>
                    <a:pt x="2812" y="766"/>
                  </a:lnTo>
                  <a:lnTo>
                    <a:pt x="2812" y="766"/>
                  </a:lnTo>
                  <a:lnTo>
                    <a:pt x="2752" y="736"/>
                  </a:lnTo>
                  <a:lnTo>
                    <a:pt x="2694" y="708"/>
                  </a:lnTo>
                  <a:lnTo>
                    <a:pt x="2640" y="684"/>
                  </a:lnTo>
                  <a:lnTo>
                    <a:pt x="2590" y="664"/>
                  </a:lnTo>
                  <a:lnTo>
                    <a:pt x="2544" y="648"/>
                  </a:lnTo>
                  <a:lnTo>
                    <a:pt x="2500" y="634"/>
                  </a:lnTo>
                  <a:lnTo>
                    <a:pt x="2460" y="622"/>
                  </a:lnTo>
                  <a:lnTo>
                    <a:pt x="2422" y="612"/>
                  </a:lnTo>
                  <a:lnTo>
                    <a:pt x="2388" y="604"/>
                  </a:lnTo>
                  <a:lnTo>
                    <a:pt x="2356" y="600"/>
                  </a:lnTo>
                  <a:lnTo>
                    <a:pt x="2302" y="592"/>
                  </a:lnTo>
                  <a:lnTo>
                    <a:pt x="2258" y="590"/>
                  </a:lnTo>
                  <a:lnTo>
                    <a:pt x="2224" y="588"/>
                  </a:lnTo>
                  <a:lnTo>
                    <a:pt x="2224" y="588"/>
                  </a:lnTo>
                  <a:lnTo>
                    <a:pt x="0" y="588"/>
                  </a:lnTo>
                  <a:lnTo>
                    <a:pt x="0" y="1110"/>
                  </a:lnTo>
                  <a:lnTo>
                    <a:pt x="2564" y="1108"/>
                  </a:lnTo>
                  <a:lnTo>
                    <a:pt x="2564" y="1108"/>
                  </a:lnTo>
                  <a:lnTo>
                    <a:pt x="2586" y="1108"/>
                  </a:lnTo>
                  <a:lnTo>
                    <a:pt x="2644" y="1106"/>
                  </a:lnTo>
                  <a:lnTo>
                    <a:pt x="2730" y="1100"/>
                  </a:lnTo>
                  <a:lnTo>
                    <a:pt x="2782" y="1096"/>
                  </a:lnTo>
                  <a:lnTo>
                    <a:pt x="2836" y="1090"/>
                  </a:lnTo>
                  <a:lnTo>
                    <a:pt x="2892" y="1080"/>
                  </a:lnTo>
                  <a:lnTo>
                    <a:pt x="2950" y="1070"/>
                  </a:lnTo>
                  <a:lnTo>
                    <a:pt x="3008" y="1056"/>
                  </a:lnTo>
                  <a:lnTo>
                    <a:pt x="3066" y="1040"/>
                  </a:lnTo>
                  <a:lnTo>
                    <a:pt x="3120" y="1020"/>
                  </a:lnTo>
                  <a:lnTo>
                    <a:pt x="3146" y="1010"/>
                  </a:lnTo>
                  <a:lnTo>
                    <a:pt x="3172" y="998"/>
                  </a:lnTo>
                  <a:lnTo>
                    <a:pt x="3196" y="984"/>
                  </a:lnTo>
                  <a:lnTo>
                    <a:pt x="3218" y="972"/>
                  </a:lnTo>
                  <a:lnTo>
                    <a:pt x="3240" y="956"/>
                  </a:lnTo>
                  <a:lnTo>
                    <a:pt x="3260" y="940"/>
                  </a:lnTo>
                  <a:lnTo>
                    <a:pt x="3260" y="940"/>
                  </a:lnTo>
                  <a:lnTo>
                    <a:pt x="3298" y="904"/>
                  </a:lnTo>
                  <a:lnTo>
                    <a:pt x="3338" y="860"/>
                  </a:lnTo>
                  <a:lnTo>
                    <a:pt x="3380" y="810"/>
                  </a:lnTo>
                  <a:lnTo>
                    <a:pt x="3422" y="754"/>
                  </a:lnTo>
                  <a:lnTo>
                    <a:pt x="3464" y="694"/>
                  </a:lnTo>
                  <a:lnTo>
                    <a:pt x="3508" y="630"/>
                  </a:lnTo>
                  <a:lnTo>
                    <a:pt x="3550" y="564"/>
                  </a:lnTo>
                  <a:lnTo>
                    <a:pt x="3592" y="496"/>
                  </a:lnTo>
                  <a:lnTo>
                    <a:pt x="3672" y="358"/>
                  </a:lnTo>
                  <a:lnTo>
                    <a:pt x="3748" y="224"/>
                  </a:lnTo>
                  <a:lnTo>
                    <a:pt x="3812" y="102"/>
                  </a:lnTo>
                  <a:lnTo>
                    <a:pt x="3868" y="0"/>
                  </a:lnTo>
                  <a:close/>
                </a:path>
              </a:pathLst>
            </a:custGeom>
            <a:solidFill>
              <a:srgbClr val="F68B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2" name="Freeform 266"/>
            <p:cNvSpPr>
              <a:spLocks/>
            </p:cNvSpPr>
            <p:nvPr/>
          </p:nvSpPr>
          <p:spPr bwMode="auto">
            <a:xfrm>
              <a:off x="480747" y="860400"/>
              <a:ext cx="6057900" cy="2801519"/>
            </a:xfrm>
            <a:custGeom>
              <a:avLst/>
              <a:gdLst>
                <a:gd name="T0" fmla="*/ 3096 w 3816"/>
                <a:gd name="T1" fmla="*/ 1188 h 1530"/>
                <a:gd name="T2" fmla="*/ 3244 w 3816"/>
                <a:gd name="T3" fmla="*/ 1000 h 1530"/>
                <a:gd name="T4" fmla="*/ 3326 w 3816"/>
                <a:gd name="T5" fmla="*/ 886 h 1530"/>
                <a:gd name="T6" fmla="*/ 3402 w 3816"/>
                <a:gd name="T7" fmla="*/ 770 h 1530"/>
                <a:gd name="T8" fmla="*/ 3478 w 3816"/>
                <a:gd name="T9" fmla="*/ 644 h 1530"/>
                <a:gd name="T10" fmla="*/ 3600 w 3816"/>
                <a:gd name="T11" fmla="*/ 418 h 1530"/>
                <a:gd name="T12" fmla="*/ 3816 w 3816"/>
                <a:gd name="T13" fmla="*/ 0 h 1530"/>
                <a:gd name="T14" fmla="*/ 3784 w 3816"/>
                <a:gd name="T15" fmla="*/ 52 h 1530"/>
                <a:gd name="T16" fmla="*/ 3688 w 3816"/>
                <a:gd name="T17" fmla="*/ 230 h 1530"/>
                <a:gd name="T18" fmla="*/ 3552 w 3816"/>
                <a:gd name="T19" fmla="*/ 464 h 1530"/>
                <a:gd name="T20" fmla="*/ 3474 w 3816"/>
                <a:gd name="T21" fmla="*/ 586 h 1530"/>
                <a:gd name="T22" fmla="*/ 3390 w 3816"/>
                <a:gd name="T23" fmla="*/ 704 h 1530"/>
                <a:gd name="T24" fmla="*/ 3302 w 3816"/>
                <a:gd name="T25" fmla="*/ 808 h 1530"/>
                <a:gd name="T26" fmla="*/ 3284 w 3816"/>
                <a:gd name="T27" fmla="*/ 828 h 1530"/>
                <a:gd name="T28" fmla="*/ 3240 w 3816"/>
                <a:gd name="T29" fmla="*/ 862 h 1530"/>
                <a:gd name="T30" fmla="*/ 3190 w 3816"/>
                <a:gd name="T31" fmla="*/ 892 h 1530"/>
                <a:gd name="T32" fmla="*/ 3136 w 3816"/>
                <a:gd name="T33" fmla="*/ 916 h 1530"/>
                <a:gd name="T34" fmla="*/ 3048 w 3816"/>
                <a:gd name="T35" fmla="*/ 948 h 1530"/>
                <a:gd name="T36" fmla="*/ 2924 w 3816"/>
                <a:gd name="T37" fmla="*/ 978 h 1530"/>
                <a:gd name="T38" fmla="*/ 2806 w 3816"/>
                <a:gd name="T39" fmla="*/ 996 h 1530"/>
                <a:gd name="T40" fmla="*/ 2658 w 3816"/>
                <a:gd name="T41" fmla="*/ 1008 h 1530"/>
                <a:gd name="T42" fmla="*/ 2570 w 3816"/>
                <a:gd name="T43" fmla="*/ 1010 h 1530"/>
                <a:gd name="T44" fmla="*/ 0 w 3816"/>
                <a:gd name="T45" fmla="*/ 1530 h 1530"/>
                <a:gd name="T46" fmla="*/ 2398 w 3816"/>
                <a:gd name="T47" fmla="*/ 1530 h 1530"/>
                <a:gd name="T48" fmla="*/ 2468 w 3816"/>
                <a:gd name="T49" fmla="*/ 1524 h 1530"/>
                <a:gd name="T50" fmla="*/ 2546 w 3816"/>
                <a:gd name="T51" fmla="*/ 1512 h 1530"/>
                <a:gd name="T52" fmla="*/ 2642 w 3816"/>
                <a:gd name="T53" fmla="*/ 1488 h 1530"/>
                <a:gd name="T54" fmla="*/ 2754 w 3816"/>
                <a:gd name="T55" fmla="*/ 1448 h 1530"/>
                <a:gd name="T56" fmla="*/ 2840 w 3816"/>
                <a:gd name="T57" fmla="*/ 1404 h 1530"/>
                <a:gd name="T58" fmla="*/ 2900 w 3816"/>
                <a:gd name="T59" fmla="*/ 1368 h 1530"/>
                <a:gd name="T60" fmla="*/ 2958 w 3816"/>
                <a:gd name="T61" fmla="*/ 1326 h 1530"/>
                <a:gd name="T62" fmla="*/ 3016 w 3816"/>
                <a:gd name="T63" fmla="*/ 1276 h 1530"/>
                <a:gd name="T64" fmla="*/ 3070 w 3816"/>
                <a:gd name="T65" fmla="*/ 122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816" h="1530">
                  <a:moveTo>
                    <a:pt x="3096" y="1188"/>
                  </a:moveTo>
                  <a:lnTo>
                    <a:pt x="3096" y="1188"/>
                  </a:lnTo>
                  <a:lnTo>
                    <a:pt x="3198" y="1060"/>
                  </a:lnTo>
                  <a:lnTo>
                    <a:pt x="3244" y="1000"/>
                  </a:lnTo>
                  <a:lnTo>
                    <a:pt x="3286" y="942"/>
                  </a:lnTo>
                  <a:lnTo>
                    <a:pt x="3326" y="886"/>
                  </a:lnTo>
                  <a:lnTo>
                    <a:pt x="3364" y="828"/>
                  </a:lnTo>
                  <a:lnTo>
                    <a:pt x="3402" y="770"/>
                  </a:lnTo>
                  <a:lnTo>
                    <a:pt x="3440" y="708"/>
                  </a:lnTo>
                  <a:lnTo>
                    <a:pt x="3478" y="644"/>
                  </a:lnTo>
                  <a:lnTo>
                    <a:pt x="3516" y="574"/>
                  </a:lnTo>
                  <a:lnTo>
                    <a:pt x="3600" y="418"/>
                  </a:lnTo>
                  <a:lnTo>
                    <a:pt x="3698" y="228"/>
                  </a:lnTo>
                  <a:lnTo>
                    <a:pt x="3816" y="0"/>
                  </a:lnTo>
                  <a:lnTo>
                    <a:pt x="3816" y="0"/>
                  </a:lnTo>
                  <a:lnTo>
                    <a:pt x="3784" y="52"/>
                  </a:lnTo>
                  <a:lnTo>
                    <a:pt x="3742" y="130"/>
                  </a:lnTo>
                  <a:lnTo>
                    <a:pt x="3688" y="230"/>
                  </a:lnTo>
                  <a:lnTo>
                    <a:pt x="3624" y="344"/>
                  </a:lnTo>
                  <a:lnTo>
                    <a:pt x="3552" y="464"/>
                  </a:lnTo>
                  <a:lnTo>
                    <a:pt x="3514" y="526"/>
                  </a:lnTo>
                  <a:lnTo>
                    <a:pt x="3474" y="586"/>
                  </a:lnTo>
                  <a:lnTo>
                    <a:pt x="3432" y="646"/>
                  </a:lnTo>
                  <a:lnTo>
                    <a:pt x="3390" y="704"/>
                  </a:lnTo>
                  <a:lnTo>
                    <a:pt x="3346" y="758"/>
                  </a:lnTo>
                  <a:lnTo>
                    <a:pt x="3302" y="808"/>
                  </a:lnTo>
                  <a:lnTo>
                    <a:pt x="3302" y="808"/>
                  </a:lnTo>
                  <a:lnTo>
                    <a:pt x="3284" y="828"/>
                  </a:lnTo>
                  <a:lnTo>
                    <a:pt x="3262" y="846"/>
                  </a:lnTo>
                  <a:lnTo>
                    <a:pt x="3240" y="862"/>
                  </a:lnTo>
                  <a:lnTo>
                    <a:pt x="3216" y="878"/>
                  </a:lnTo>
                  <a:lnTo>
                    <a:pt x="3190" y="892"/>
                  </a:lnTo>
                  <a:lnTo>
                    <a:pt x="3164" y="904"/>
                  </a:lnTo>
                  <a:lnTo>
                    <a:pt x="3136" y="916"/>
                  </a:lnTo>
                  <a:lnTo>
                    <a:pt x="3108" y="928"/>
                  </a:lnTo>
                  <a:lnTo>
                    <a:pt x="3048" y="948"/>
                  </a:lnTo>
                  <a:lnTo>
                    <a:pt x="2986" y="964"/>
                  </a:lnTo>
                  <a:lnTo>
                    <a:pt x="2924" y="978"/>
                  </a:lnTo>
                  <a:lnTo>
                    <a:pt x="2864" y="988"/>
                  </a:lnTo>
                  <a:lnTo>
                    <a:pt x="2806" y="996"/>
                  </a:lnTo>
                  <a:lnTo>
                    <a:pt x="2752" y="1002"/>
                  </a:lnTo>
                  <a:lnTo>
                    <a:pt x="2658" y="1008"/>
                  </a:lnTo>
                  <a:lnTo>
                    <a:pt x="2594" y="1010"/>
                  </a:lnTo>
                  <a:lnTo>
                    <a:pt x="2570" y="1010"/>
                  </a:lnTo>
                  <a:lnTo>
                    <a:pt x="0" y="1014"/>
                  </a:lnTo>
                  <a:lnTo>
                    <a:pt x="0" y="1530"/>
                  </a:lnTo>
                  <a:lnTo>
                    <a:pt x="2398" y="1530"/>
                  </a:lnTo>
                  <a:lnTo>
                    <a:pt x="2398" y="1530"/>
                  </a:lnTo>
                  <a:lnTo>
                    <a:pt x="2416" y="1528"/>
                  </a:lnTo>
                  <a:lnTo>
                    <a:pt x="2468" y="1524"/>
                  </a:lnTo>
                  <a:lnTo>
                    <a:pt x="2504" y="1520"/>
                  </a:lnTo>
                  <a:lnTo>
                    <a:pt x="2546" y="1512"/>
                  </a:lnTo>
                  <a:lnTo>
                    <a:pt x="2592" y="1502"/>
                  </a:lnTo>
                  <a:lnTo>
                    <a:pt x="2642" y="1488"/>
                  </a:lnTo>
                  <a:lnTo>
                    <a:pt x="2696" y="1470"/>
                  </a:lnTo>
                  <a:lnTo>
                    <a:pt x="2754" y="1448"/>
                  </a:lnTo>
                  <a:lnTo>
                    <a:pt x="2812" y="1420"/>
                  </a:lnTo>
                  <a:lnTo>
                    <a:pt x="2840" y="1404"/>
                  </a:lnTo>
                  <a:lnTo>
                    <a:pt x="2870" y="1386"/>
                  </a:lnTo>
                  <a:lnTo>
                    <a:pt x="2900" y="1368"/>
                  </a:lnTo>
                  <a:lnTo>
                    <a:pt x="2928" y="1348"/>
                  </a:lnTo>
                  <a:lnTo>
                    <a:pt x="2958" y="1326"/>
                  </a:lnTo>
                  <a:lnTo>
                    <a:pt x="2986" y="1302"/>
                  </a:lnTo>
                  <a:lnTo>
                    <a:pt x="3016" y="1276"/>
                  </a:lnTo>
                  <a:lnTo>
                    <a:pt x="3042" y="1248"/>
                  </a:lnTo>
                  <a:lnTo>
                    <a:pt x="3070" y="1220"/>
                  </a:lnTo>
                  <a:lnTo>
                    <a:pt x="3096" y="1188"/>
                  </a:lnTo>
                  <a:close/>
                </a:path>
              </a:pathLst>
            </a:custGeom>
            <a:solidFill>
              <a:srgbClr val="F03D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3" name="Freeform 299"/>
            <p:cNvSpPr>
              <a:spLocks/>
            </p:cNvSpPr>
            <p:nvPr/>
          </p:nvSpPr>
          <p:spPr bwMode="auto">
            <a:xfrm>
              <a:off x="4862247" y="-1025590"/>
              <a:ext cx="5778500" cy="5075693"/>
            </a:xfrm>
            <a:custGeom>
              <a:avLst/>
              <a:gdLst>
                <a:gd name="T0" fmla="*/ 3484 w 3640"/>
                <a:gd name="T1" fmla="*/ 8 h 2772"/>
                <a:gd name="T2" fmla="*/ 3018 w 3640"/>
                <a:gd name="T3" fmla="*/ 50 h 2772"/>
                <a:gd name="T4" fmla="*/ 2708 w 3640"/>
                <a:gd name="T5" fmla="*/ 90 h 2772"/>
                <a:gd name="T6" fmla="*/ 2402 w 3640"/>
                <a:gd name="T7" fmla="*/ 146 h 2772"/>
                <a:gd name="T8" fmla="*/ 2098 w 3640"/>
                <a:gd name="T9" fmla="*/ 220 h 2772"/>
                <a:gd name="T10" fmla="*/ 1876 w 3640"/>
                <a:gd name="T11" fmla="*/ 290 h 2772"/>
                <a:gd name="T12" fmla="*/ 1730 w 3640"/>
                <a:gd name="T13" fmla="*/ 346 h 2772"/>
                <a:gd name="T14" fmla="*/ 1592 w 3640"/>
                <a:gd name="T15" fmla="*/ 414 h 2772"/>
                <a:gd name="T16" fmla="*/ 1524 w 3640"/>
                <a:gd name="T17" fmla="*/ 454 h 2772"/>
                <a:gd name="T18" fmla="*/ 1432 w 3640"/>
                <a:gd name="T19" fmla="*/ 524 h 2772"/>
                <a:gd name="T20" fmla="*/ 1348 w 3640"/>
                <a:gd name="T21" fmla="*/ 604 h 2772"/>
                <a:gd name="T22" fmla="*/ 1298 w 3640"/>
                <a:gd name="T23" fmla="*/ 662 h 2772"/>
                <a:gd name="T24" fmla="*/ 1162 w 3640"/>
                <a:gd name="T25" fmla="*/ 850 h 2772"/>
                <a:gd name="T26" fmla="*/ 1084 w 3640"/>
                <a:gd name="T27" fmla="*/ 986 h 2772"/>
                <a:gd name="T28" fmla="*/ 980 w 3640"/>
                <a:gd name="T29" fmla="*/ 1194 h 2772"/>
                <a:gd name="T30" fmla="*/ 850 w 3640"/>
                <a:gd name="T31" fmla="*/ 1478 h 2772"/>
                <a:gd name="T32" fmla="*/ 720 w 3640"/>
                <a:gd name="T33" fmla="*/ 1762 h 2772"/>
                <a:gd name="T34" fmla="*/ 578 w 3640"/>
                <a:gd name="T35" fmla="*/ 2042 h 2772"/>
                <a:gd name="T36" fmla="*/ 460 w 3640"/>
                <a:gd name="T37" fmla="*/ 2244 h 2772"/>
                <a:gd name="T38" fmla="*/ 372 w 3640"/>
                <a:gd name="T39" fmla="*/ 2374 h 2772"/>
                <a:gd name="T40" fmla="*/ 226 w 3640"/>
                <a:gd name="T41" fmla="*/ 2556 h 2772"/>
                <a:gd name="T42" fmla="*/ 60 w 3640"/>
                <a:gd name="T43" fmla="*/ 2722 h 2772"/>
                <a:gd name="T44" fmla="*/ 58 w 3640"/>
                <a:gd name="T45" fmla="*/ 2720 h 2772"/>
                <a:gd name="T46" fmla="*/ 220 w 3640"/>
                <a:gd name="T47" fmla="*/ 2552 h 2772"/>
                <a:gd name="T48" fmla="*/ 318 w 3640"/>
                <a:gd name="T49" fmla="*/ 2430 h 2772"/>
                <a:gd name="T50" fmla="*/ 408 w 3640"/>
                <a:gd name="T51" fmla="*/ 2302 h 2772"/>
                <a:gd name="T52" fmla="*/ 528 w 3640"/>
                <a:gd name="T53" fmla="*/ 2102 h 2772"/>
                <a:gd name="T54" fmla="*/ 636 w 3640"/>
                <a:gd name="T55" fmla="*/ 1896 h 2772"/>
                <a:gd name="T56" fmla="*/ 768 w 3640"/>
                <a:gd name="T57" fmla="*/ 1612 h 2772"/>
                <a:gd name="T58" fmla="*/ 894 w 3640"/>
                <a:gd name="T59" fmla="*/ 1326 h 2772"/>
                <a:gd name="T60" fmla="*/ 994 w 3640"/>
                <a:gd name="T61" fmla="*/ 1114 h 2772"/>
                <a:gd name="T62" fmla="*/ 1102 w 3640"/>
                <a:gd name="T63" fmla="*/ 906 h 2772"/>
                <a:gd name="T64" fmla="*/ 1186 w 3640"/>
                <a:gd name="T65" fmla="*/ 772 h 2772"/>
                <a:gd name="T66" fmla="*/ 1278 w 3640"/>
                <a:gd name="T67" fmla="*/ 646 h 2772"/>
                <a:gd name="T68" fmla="*/ 1358 w 3640"/>
                <a:gd name="T69" fmla="*/ 558 h 2772"/>
                <a:gd name="T70" fmla="*/ 1448 w 3640"/>
                <a:gd name="T71" fmla="*/ 480 h 2772"/>
                <a:gd name="T72" fmla="*/ 1512 w 3640"/>
                <a:gd name="T73" fmla="*/ 434 h 2772"/>
                <a:gd name="T74" fmla="*/ 1650 w 3640"/>
                <a:gd name="T75" fmla="*/ 360 h 2772"/>
                <a:gd name="T76" fmla="*/ 1794 w 3640"/>
                <a:gd name="T77" fmla="*/ 296 h 2772"/>
                <a:gd name="T78" fmla="*/ 1942 w 3640"/>
                <a:gd name="T79" fmla="*/ 244 h 2772"/>
                <a:gd name="T80" fmla="*/ 2092 w 3640"/>
                <a:gd name="T81" fmla="*/ 200 h 2772"/>
                <a:gd name="T82" fmla="*/ 2320 w 3640"/>
                <a:gd name="T83" fmla="*/ 144 h 2772"/>
                <a:gd name="T84" fmla="*/ 2552 w 3640"/>
                <a:gd name="T85" fmla="*/ 100 h 2772"/>
                <a:gd name="T86" fmla="*/ 3016 w 3640"/>
                <a:gd name="T87" fmla="*/ 38 h 2772"/>
                <a:gd name="T88" fmla="*/ 3328 w 3640"/>
                <a:gd name="T89" fmla="*/ 12 h 2772"/>
                <a:gd name="T90" fmla="*/ 3640 w 3640"/>
                <a:gd name="T91" fmla="*/ 0 h 2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640" h="2772">
                  <a:moveTo>
                    <a:pt x="3640" y="0"/>
                  </a:moveTo>
                  <a:lnTo>
                    <a:pt x="3640" y="0"/>
                  </a:lnTo>
                  <a:lnTo>
                    <a:pt x="3484" y="8"/>
                  </a:lnTo>
                  <a:lnTo>
                    <a:pt x="3328" y="18"/>
                  </a:lnTo>
                  <a:lnTo>
                    <a:pt x="3172" y="32"/>
                  </a:lnTo>
                  <a:lnTo>
                    <a:pt x="3018" y="50"/>
                  </a:lnTo>
                  <a:lnTo>
                    <a:pt x="3018" y="50"/>
                  </a:lnTo>
                  <a:lnTo>
                    <a:pt x="2862" y="68"/>
                  </a:lnTo>
                  <a:lnTo>
                    <a:pt x="2708" y="90"/>
                  </a:lnTo>
                  <a:lnTo>
                    <a:pt x="2554" y="116"/>
                  </a:lnTo>
                  <a:lnTo>
                    <a:pt x="2402" y="146"/>
                  </a:lnTo>
                  <a:lnTo>
                    <a:pt x="2402" y="146"/>
                  </a:lnTo>
                  <a:lnTo>
                    <a:pt x="2248" y="180"/>
                  </a:lnTo>
                  <a:lnTo>
                    <a:pt x="2174" y="198"/>
                  </a:lnTo>
                  <a:lnTo>
                    <a:pt x="2098" y="220"/>
                  </a:lnTo>
                  <a:lnTo>
                    <a:pt x="2024" y="240"/>
                  </a:lnTo>
                  <a:lnTo>
                    <a:pt x="1950" y="264"/>
                  </a:lnTo>
                  <a:lnTo>
                    <a:pt x="1876" y="290"/>
                  </a:lnTo>
                  <a:lnTo>
                    <a:pt x="1802" y="318"/>
                  </a:lnTo>
                  <a:lnTo>
                    <a:pt x="1802" y="318"/>
                  </a:lnTo>
                  <a:lnTo>
                    <a:pt x="1730" y="346"/>
                  </a:lnTo>
                  <a:lnTo>
                    <a:pt x="1660" y="380"/>
                  </a:lnTo>
                  <a:lnTo>
                    <a:pt x="1660" y="380"/>
                  </a:lnTo>
                  <a:lnTo>
                    <a:pt x="1592" y="414"/>
                  </a:lnTo>
                  <a:lnTo>
                    <a:pt x="1558" y="434"/>
                  </a:lnTo>
                  <a:lnTo>
                    <a:pt x="1524" y="454"/>
                  </a:lnTo>
                  <a:lnTo>
                    <a:pt x="1524" y="454"/>
                  </a:lnTo>
                  <a:lnTo>
                    <a:pt x="1492" y="476"/>
                  </a:lnTo>
                  <a:lnTo>
                    <a:pt x="1462" y="498"/>
                  </a:lnTo>
                  <a:lnTo>
                    <a:pt x="1432" y="524"/>
                  </a:lnTo>
                  <a:lnTo>
                    <a:pt x="1404" y="548"/>
                  </a:lnTo>
                  <a:lnTo>
                    <a:pt x="1376" y="576"/>
                  </a:lnTo>
                  <a:lnTo>
                    <a:pt x="1348" y="604"/>
                  </a:lnTo>
                  <a:lnTo>
                    <a:pt x="1322" y="632"/>
                  </a:lnTo>
                  <a:lnTo>
                    <a:pt x="1298" y="662"/>
                  </a:lnTo>
                  <a:lnTo>
                    <a:pt x="1298" y="662"/>
                  </a:lnTo>
                  <a:lnTo>
                    <a:pt x="1250" y="722"/>
                  </a:lnTo>
                  <a:lnTo>
                    <a:pt x="1204" y="786"/>
                  </a:lnTo>
                  <a:lnTo>
                    <a:pt x="1162" y="850"/>
                  </a:lnTo>
                  <a:lnTo>
                    <a:pt x="1122" y="918"/>
                  </a:lnTo>
                  <a:lnTo>
                    <a:pt x="1122" y="918"/>
                  </a:lnTo>
                  <a:lnTo>
                    <a:pt x="1084" y="986"/>
                  </a:lnTo>
                  <a:lnTo>
                    <a:pt x="1048" y="1054"/>
                  </a:lnTo>
                  <a:lnTo>
                    <a:pt x="1014" y="1124"/>
                  </a:lnTo>
                  <a:lnTo>
                    <a:pt x="980" y="1194"/>
                  </a:lnTo>
                  <a:lnTo>
                    <a:pt x="980" y="1194"/>
                  </a:lnTo>
                  <a:lnTo>
                    <a:pt x="914" y="1336"/>
                  </a:lnTo>
                  <a:lnTo>
                    <a:pt x="850" y="1478"/>
                  </a:lnTo>
                  <a:lnTo>
                    <a:pt x="786" y="1620"/>
                  </a:lnTo>
                  <a:lnTo>
                    <a:pt x="720" y="1762"/>
                  </a:lnTo>
                  <a:lnTo>
                    <a:pt x="720" y="1762"/>
                  </a:lnTo>
                  <a:lnTo>
                    <a:pt x="652" y="1902"/>
                  </a:lnTo>
                  <a:lnTo>
                    <a:pt x="616" y="1972"/>
                  </a:lnTo>
                  <a:lnTo>
                    <a:pt x="578" y="2042"/>
                  </a:lnTo>
                  <a:lnTo>
                    <a:pt x="540" y="2110"/>
                  </a:lnTo>
                  <a:lnTo>
                    <a:pt x="500" y="2178"/>
                  </a:lnTo>
                  <a:lnTo>
                    <a:pt x="460" y="2244"/>
                  </a:lnTo>
                  <a:lnTo>
                    <a:pt x="416" y="2310"/>
                  </a:lnTo>
                  <a:lnTo>
                    <a:pt x="416" y="2310"/>
                  </a:lnTo>
                  <a:lnTo>
                    <a:pt x="372" y="2374"/>
                  </a:lnTo>
                  <a:lnTo>
                    <a:pt x="326" y="2436"/>
                  </a:lnTo>
                  <a:lnTo>
                    <a:pt x="276" y="2498"/>
                  </a:lnTo>
                  <a:lnTo>
                    <a:pt x="226" y="2556"/>
                  </a:lnTo>
                  <a:lnTo>
                    <a:pt x="172" y="2614"/>
                  </a:lnTo>
                  <a:lnTo>
                    <a:pt x="118" y="2670"/>
                  </a:lnTo>
                  <a:lnTo>
                    <a:pt x="60" y="2722"/>
                  </a:lnTo>
                  <a:lnTo>
                    <a:pt x="0" y="2772"/>
                  </a:lnTo>
                  <a:lnTo>
                    <a:pt x="0" y="2772"/>
                  </a:lnTo>
                  <a:lnTo>
                    <a:pt x="58" y="2720"/>
                  </a:lnTo>
                  <a:lnTo>
                    <a:pt x="114" y="2666"/>
                  </a:lnTo>
                  <a:lnTo>
                    <a:pt x="168" y="2610"/>
                  </a:lnTo>
                  <a:lnTo>
                    <a:pt x="220" y="2552"/>
                  </a:lnTo>
                  <a:lnTo>
                    <a:pt x="220" y="2552"/>
                  </a:lnTo>
                  <a:lnTo>
                    <a:pt x="270" y="2492"/>
                  </a:lnTo>
                  <a:lnTo>
                    <a:pt x="318" y="2430"/>
                  </a:lnTo>
                  <a:lnTo>
                    <a:pt x="364" y="2368"/>
                  </a:lnTo>
                  <a:lnTo>
                    <a:pt x="408" y="2302"/>
                  </a:lnTo>
                  <a:lnTo>
                    <a:pt x="408" y="2302"/>
                  </a:lnTo>
                  <a:lnTo>
                    <a:pt x="450" y="2236"/>
                  </a:lnTo>
                  <a:lnTo>
                    <a:pt x="490" y="2170"/>
                  </a:lnTo>
                  <a:lnTo>
                    <a:pt x="528" y="2102"/>
                  </a:lnTo>
                  <a:lnTo>
                    <a:pt x="566" y="2034"/>
                  </a:lnTo>
                  <a:lnTo>
                    <a:pt x="602" y="1964"/>
                  </a:lnTo>
                  <a:lnTo>
                    <a:pt x="636" y="1896"/>
                  </a:lnTo>
                  <a:lnTo>
                    <a:pt x="704" y="1754"/>
                  </a:lnTo>
                  <a:lnTo>
                    <a:pt x="704" y="1754"/>
                  </a:lnTo>
                  <a:lnTo>
                    <a:pt x="768" y="1612"/>
                  </a:lnTo>
                  <a:lnTo>
                    <a:pt x="832" y="1470"/>
                  </a:lnTo>
                  <a:lnTo>
                    <a:pt x="832" y="1470"/>
                  </a:lnTo>
                  <a:lnTo>
                    <a:pt x="894" y="1326"/>
                  </a:lnTo>
                  <a:lnTo>
                    <a:pt x="960" y="1184"/>
                  </a:lnTo>
                  <a:lnTo>
                    <a:pt x="960" y="1184"/>
                  </a:lnTo>
                  <a:lnTo>
                    <a:pt x="994" y="1114"/>
                  </a:lnTo>
                  <a:lnTo>
                    <a:pt x="1028" y="1044"/>
                  </a:lnTo>
                  <a:lnTo>
                    <a:pt x="1064" y="974"/>
                  </a:lnTo>
                  <a:lnTo>
                    <a:pt x="1102" y="906"/>
                  </a:lnTo>
                  <a:lnTo>
                    <a:pt x="1102" y="906"/>
                  </a:lnTo>
                  <a:lnTo>
                    <a:pt x="1142" y="838"/>
                  </a:lnTo>
                  <a:lnTo>
                    <a:pt x="1186" y="772"/>
                  </a:lnTo>
                  <a:lnTo>
                    <a:pt x="1230" y="708"/>
                  </a:lnTo>
                  <a:lnTo>
                    <a:pt x="1278" y="646"/>
                  </a:lnTo>
                  <a:lnTo>
                    <a:pt x="1278" y="646"/>
                  </a:lnTo>
                  <a:lnTo>
                    <a:pt x="1304" y="616"/>
                  </a:lnTo>
                  <a:lnTo>
                    <a:pt x="1332" y="586"/>
                  </a:lnTo>
                  <a:lnTo>
                    <a:pt x="1358" y="558"/>
                  </a:lnTo>
                  <a:lnTo>
                    <a:pt x="1388" y="532"/>
                  </a:lnTo>
                  <a:lnTo>
                    <a:pt x="1418" y="506"/>
                  </a:lnTo>
                  <a:lnTo>
                    <a:pt x="1448" y="480"/>
                  </a:lnTo>
                  <a:lnTo>
                    <a:pt x="1480" y="456"/>
                  </a:lnTo>
                  <a:lnTo>
                    <a:pt x="1512" y="434"/>
                  </a:lnTo>
                  <a:lnTo>
                    <a:pt x="1512" y="434"/>
                  </a:lnTo>
                  <a:lnTo>
                    <a:pt x="1546" y="414"/>
                  </a:lnTo>
                  <a:lnTo>
                    <a:pt x="1580" y="394"/>
                  </a:lnTo>
                  <a:lnTo>
                    <a:pt x="1650" y="360"/>
                  </a:lnTo>
                  <a:lnTo>
                    <a:pt x="1650" y="360"/>
                  </a:lnTo>
                  <a:lnTo>
                    <a:pt x="1722" y="326"/>
                  </a:lnTo>
                  <a:lnTo>
                    <a:pt x="1794" y="296"/>
                  </a:lnTo>
                  <a:lnTo>
                    <a:pt x="1794" y="296"/>
                  </a:lnTo>
                  <a:lnTo>
                    <a:pt x="1868" y="270"/>
                  </a:lnTo>
                  <a:lnTo>
                    <a:pt x="1942" y="244"/>
                  </a:lnTo>
                  <a:lnTo>
                    <a:pt x="2018" y="220"/>
                  </a:lnTo>
                  <a:lnTo>
                    <a:pt x="2092" y="200"/>
                  </a:lnTo>
                  <a:lnTo>
                    <a:pt x="2092" y="200"/>
                  </a:lnTo>
                  <a:lnTo>
                    <a:pt x="2168" y="180"/>
                  </a:lnTo>
                  <a:lnTo>
                    <a:pt x="2244" y="160"/>
                  </a:lnTo>
                  <a:lnTo>
                    <a:pt x="2320" y="144"/>
                  </a:lnTo>
                  <a:lnTo>
                    <a:pt x="2398" y="128"/>
                  </a:lnTo>
                  <a:lnTo>
                    <a:pt x="2398" y="128"/>
                  </a:lnTo>
                  <a:lnTo>
                    <a:pt x="2552" y="100"/>
                  </a:lnTo>
                  <a:lnTo>
                    <a:pt x="2706" y="76"/>
                  </a:lnTo>
                  <a:lnTo>
                    <a:pt x="2860" y="54"/>
                  </a:lnTo>
                  <a:lnTo>
                    <a:pt x="3016" y="38"/>
                  </a:lnTo>
                  <a:lnTo>
                    <a:pt x="3016" y="38"/>
                  </a:lnTo>
                  <a:lnTo>
                    <a:pt x="3172" y="24"/>
                  </a:lnTo>
                  <a:lnTo>
                    <a:pt x="3328" y="12"/>
                  </a:lnTo>
                  <a:lnTo>
                    <a:pt x="3328" y="12"/>
                  </a:lnTo>
                  <a:lnTo>
                    <a:pt x="3484" y="4"/>
                  </a:lnTo>
                  <a:lnTo>
                    <a:pt x="3640" y="0"/>
                  </a:lnTo>
                  <a:lnTo>
                    <a:pt x="3640" y="0"/>
                  </a:lnTo>
                  <a:close/>
                </a:path>
              </a:pathLst>
            </a:custGeom>
            <a:solidFill>
              <a:srgbClr val="F0E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3659313" y="1530695"/>
            <a:ext cx="65594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th-TH" sz="66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66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59313" y="2615123"/>
            <a:ext cx="65594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th-TH" sz="66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66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59314" y="3699551"/>
            <a:ext cx="65594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th-TH" sz="66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66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01466" y="1484784"/>
            <a:ext cx="41720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ชุมชนออนไลน์ </a:t>
            </a:r>
            <a:endParaRPr lang="th-TH" sz="28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800" b="1" dirty="0">
                <a:latin typeface="TH SarabunPSK" pitchFamily="34" charset="-34"/>
                <a:cs typeface="TH SarabunPSK" pitchFamily="34" charset="-34"/>
              </a:rPr>
              <a:t>Online communities and forums)</a:t>
            </a:r>
            <a:endParaRPr lang="th-TH" sz="2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73547" y="2528087"/>
            <a:ext cx="39653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 cap="all"/>
            </a:lvl1pPr>
          </a:lstStyle>
          <a:p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บล็อก </a:t>
            </a:r>
            <a:endParaRPr lang="th-TH" sz="28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Blogs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901466" y="3644911"/>
            <a:ext cx="41720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 cap="all"/>
            </a:lvl1pPr>
          </a:lstStyle>
          <a:p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เครือข่ายสังคม </a:t>
            </a:r>
            <a:endParaRPr lang="th-TH" sz="28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Social networks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</p:txBody>
      </p:sp>
      <p:sp>
        <p:nvSpPr>
          <p:cNvPr id="31" name="Isosceles Triangle 30"/>
          <p:cNvSpPr/>
          <p:nvPr/>
        </p:nvSpPr>
        <p:spPr>
          <a:xfrm rot="16200000">
            <a:off x="4578614" y="1722797"/>
            <a:ext cx="244777" cy="211015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sosceles Triangle 31"/>
          <p:cNvSpPr/>
          <p:nvPr/>
        </p:nvSpPr>
        <p:spPr>
          <a:xfrm rot="16200000">
            <a:off x="4578614" y="2682374"/>
            <a:ext cx="244777" cy="211015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/>
          <p:cNvSpPr/>
          <p:nvPr/>
        </p:nvSpPr>
        <p:spPr>
          <a:xfrm rot="16200000">
            <a:off x="4578614" y="3826617"/>
            <a:ext cx="244777" cy="211015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25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" y="-27384"/>
            <a:ext cx="9144000" cy="967451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Social networks)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3851767" y="3906397"/>
            <a:ext cx="1474962" cy="1077767"/>
          </a:xfrm>
          <a:custGeom>
            <a:avLst/>
            <a:gdLst>
              <a:gd name="T0" fmla="*/ 805 w 2540"/>
              <a:gd name="T1" fmla="*/ 0 h 1856"/>
              <a:gd name="T2" fmla="*/ 0 w 2540"/>
              <a:gd name="T3" fmla="*/ 580 h 1856"/>
              <a:gd name="T4" fmla="*/ 52 w 2540"/>
              <a:gd name="T5" fmla="*/ 1559 h 1856"/>
              <a:gd name="T6" fmla="*/ 127 w 2540"/>
              <a:gd name="T7" fmla="*/ 1594 h 1856"/>
              <a:gd name="T8" fmla="*/ 281 w 2540"/>
              <a:gd name="T9" fmla="*/ 1657 h 1856"/>
              <a:gd name="T10" fmla="*/ 439 w 2540"/>
              <a:gd name="T11" fmla="*/ 1712 h 1856"/>
              <a:gd name="T12" fmla="*/ 601 w 2540"/>
              <a:gd name="T13" fmla="*/ 1759 h 1856"/>
              <a:gd name="T14" fmla="*/ 767 w 2540"/>
              <a:gd name="T15" fmla="*/ 1797 h 1856"/>
              <a:gd name="T16" fmla="*/ 937 w 2540"/>
              <a:gd name="T17" fmla="*/ 1826 h 1856"/>
              <a:gd name="T18" fmla="*/ 1108 w 2540"/>
              <a:gd name="T19" fmla="*/ 1845 h 1856"/>
              <a:gd name="T20" fmla="*/ 1283 w 2540"/>
              <a:gd name="T21" fmla="*/ 1856 h 1856"/>
              <a:gd name="T22" fmla="*/ 1373 w 2540"/>
              <a:gd name="T23" fmla="*/ 1856 h 1856"/>
              <a:gd name="T24" fmla="*/ 1449 w 2540"/>
              <a:gd name="T25" fmla="*/ 1856 h 1856"/>
              <a:gd name="T26" fmla="*/ 1602 w 2540"/>
              <a:gd name="T27" fmla="*/ 1848 h 1856"/>
              <a:gd name="T28" fmla="*/ 1754 w 2540"/>
              <a:gd name="T29" fmla="*/ 1832 h 1856"/>
              <a:gd name="T30" fmla="*/ 1903 w 2540"/>
              <a:gd name="T31" fmla="*/ 1810 h 1856"/>
              <a:gd name="T32" fmla="*/ 2049 w 2540"/>
              <a:gd name="T33" fmla="*/ 1782 h 1856"/>
              <a:gd name="T34" fmla="*/ 2193 w 2540"/>
              <a:gd name="T35" fmla="*/ 1746 h 1856"/>
              <a:gd name="T36" fmla="*/ 2334 w 2540"/>
              <a:gd name="T37" fmla="*/ 1703 h 1856"/>
              <a:gd name="T38" fmla="*/ 2473 w 2540"/>
              <a:gd name="T39" fmla="*/ 1654 h 1856"/>
              <a:gd name="T40" fmla="*/ 2540 w 2540"/>
              <a:gd name="T41" fmla="*/ 1626 h 1856"/>
              <a:gd name="T42" fmla="*/ 1746 w 2540"/>
              <a:gd name="T43" fmla="*/ 1059 h 1856"/>
              <a:gd name="T44" fmla="*/ 1794 w 2540"/>
              <a:gd name="T45" fmla="*/ 58 h 1856"/>
              <a:gd name="T46" fmla="*/ 1743 w 2540"/>
              <a:gd name="T47" fmla="*/ 74 h 1856"/>
              <a:gd name="T48" fmla="*/ 1641 w 2540"/>
              <a:gd name="T49" fmla="*/ 99 h 1856"/>
              <a:gd name="T50" fmla="*/ 1536 w 2540"/>
              <a:gd name="T51" fmla="*/ 116 h 1856"/>
              <a:gd name="T52" fmla="*/ 1427 w 2540"/>
              <a:gd name="T53" fmla="*/ 125 h 1856"/>
              <a:gd name="T54" fmla="*/ 1373 w 2540"/>
              <a:gd name="T55" fmla="*/ 125 h 1856"/>
              <a:gd name="T56" fmla="*/ 1296 w 2540"/>
              <a:gd name="T57" fmla="*/ 124 h 1856"/>
              <a:gd name="T58" fmla="*/ 1148 w 2540"/>
              <a:gd name="T59" fmla="*/ 109 h 1856"/>
              <a:gd name="T60" fmla="*/ 1006 w 2540"/>
              <a:gd name="T61" fmla="*/ 76 h 1856"/>
              <a:gd name="T62" fmla="*/ 870 w 2540"/>
              <a:gd name="T63" fmla="*/ 29 h 1856"/>
              <a:gd name="T64" fmla="*/ 805 w 2540"/>
              <a:gd name="T65" fmla="*/ 0 h 18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540" h="1856">
                <a:moveTo>
                  <a:pt x="805" y="0"/>
                </a:moveTo>
                <a:lnTo>
                  <a:pt x="0" y="580"/>
                </a:lnTo>
                <a:lnTo>
                  <a:pt x="52" y="1559"/>
                </a:lnTo>
                <a:lnTo>
                  <a:pt x="127" y="1594"/>
                </a:lnTo>
                <a:lnTo>
                  <a:pt x="281" y="1657"/>
                </a:lnTo>
                <a:lnTo>
                  <a:pt x="439" y="1712"/>
                </a:lnTo>
                <a:lnTo>
                  <a:pt x="601" y="1759"/>
                </a:lnTo>
                <a:lnTo>
                  <a:pt x="767" y="1797"/>
                </a:lnTo>
                <a:lnTo>
                  <a:pt x="937" y="1826"/>
                </a:lnTo>
                <a:lnTo>
                  <a:pt x="1108" y="1845"/>
                </a:lnTo>
                <a:lnTo>
                  <a:pt x="1283" y="1856"/>
                </a:lnTo>
                <a:lnTo>
                  <a:pt x="1373" y="1856"/>
                </a:lnTo>
                <a:lnTo>
                  <a:pt x="1449" y="1856"/>
                </a:lnTo>
                <a:lnTo>
                  <a:pt x="1602" y="1848"/>
                </a:lnTo>
                <a:lnTo>
                  <a:pt x="1754" y="1832"/>
                </a:lnTo>
                <a:lnTo>
                  <a:pt x="1903" y="1810"/>
                </a:lnTo>
                <a:lnTo>
                  <a:pt x="2049" y="1782"/>
                </a:lnTo>
                <a:lnTo>
                  <a:pt x="2193" y="1746"/>
                </a:lnTo>
                <a:lnTo>
                  <a:pt x="2334" y="1703"/>
                </a:lnTo>
                <a:lnTo>
                  <a:pt x="2473" y="1654"/>
                </a:lnTo>
                <a:lnTo>
                  <a:pt x="2540" y="1626"/>
                </a:lnTo>
                <a:lnTo>
                  <a:pt x="1746" y="1059"/>
                </a:lnTo>
                <a:lnTo>
                  <a:pt x="1794" y="58"/>
                </a:lnTo>
                <a:lnTo>
                  <a:pt x="1743" y="74"/>
                </a:lnTo>
                <a:lnTo>
                  <a:pt x="1641" y="99"/>
                </a:lnTo>
                <a:lnTo>
                  <a:pt x="1536" y="116"/>
                </a:lnTo>
                <a:lnTo>
                  <a:pt x="1427" y="125"/>
                </a:lnTo>
                <a:lnTo>
                  <a:pt x="1373" y="125"/>
                </a:lnTo>
                <a:lnTo>
                  <a:pt x="1296" y="124"/>
                </a:lnTo>
                <a:lnTo>
                  <a:pt x="1148" y="109"/>
                </a:lnTo>
                <a:lnTo>
                  <a:pt x="1006" y="76"/>
                </a:lnTo>
                <a:lnTo>
                  <a:pt x="870" y="29"/>
                </a:lnTo>
                <a:lnTo>
                  <a:pt x="805" y="0"/>
                </a:lnTo>
                <a:close/>
              </a:path>
            </a:pathLst>
          </a:custGeom>
          <a:solidFill>
            <a:srgbClr val="F4F4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4966698" y="3469716"/>
            <a:ext cx="1395988" cy="1333272"/>
          </a:xfrm>
          <a:custGeom>
            <a:avLst/>
            <a:gdLst>
              <a:gd name="T0" fmla="*/ 711 w 2403"/>
              <a:gd name="T1" fmla="*/ 0 h 2298"/>
              <a:gd name="T2" fmla="*/ 688 w 2403"/>
              <a:gd name="T3" fmla="*/ 61 h 2298"/>
              <a:gd name="T4" fmla="*/ 632 w 2403"/>
              <a:gd name="T5" fmla="*/ 176 h 2298"/>
              <a:gd name="T6" fmla="*/ 566 w 2403"/>
              <a:gd name="T7" fmla="*/ 285 h 2298"/>
              <a:gd name="T8" fmla="*/ 491 w 2403"/>
              <a:gd name="T9" fmla="*/ 386 h 2298"/>
              <a:gd name="T10" fmla="*/ 407 w 2403"/>
              <a:gd name="T11" fmla="*/ 480 h 2298"/>
              <a:gd name="T12" fmla="*/ 313 w 2403"/>
              <a:gd name="T13" fmla="*/ 566 h 2298"/>
              <a:gd name="T14" fmla="*/ 212 w 2403"/>
              <a:gd name="T15" fmla="*/ 643 h 2298"/>
              <a:gd name="T16" fmla="*/ 103 w 2403"/>
              <a:gd name="T17" fmla="*/ 710 h 2298"/>
              <a:gd name="T18" fmla="*/ 48 w 2403"/>
              <a:gd name="T19" fmla="*/ 740 h 2298"/>
              <a:gd name="T20" fmla="*/ 0 w 2403"/>
              <a:gd name="T21" fmla="*/ 1726 h 2298"/>
              <a:gd name="T22" fmla="*/ 799 w 2403"/>
              <a:gd name="T23" fmla="*/ 2298 h 2298"/>
              <a:gd name="T24" fmla="*/ 871 w 2403"/>
              <a:gd name="T25" fmla="*/ 2261 h 2298"/>
              <a:gd name="T26" fmla="*/ 1012 w 2403"/>
              <a:gd name="T27" fmla="*/ 2184 h 2298"/>
              <a:gd name="T28" fmla="*/ 1147 w 2403"/>
              <a:gd name="T29" fmla="*/ 2099 h 2298"/>
              <a:gd name="T30" fmla="*/ 1278 w 2403"/>
              <a:gd name="T31" fmla="*/ 2007 h 2298"/>
              <a:gd name="T32" fmla="*/ 1403 w 2403"/>
              <a:gd name="T33" fmla="*/ 1909 h 2298"/>
              <a:gd name="T34" fmla="*/ 1524 w 2403"/>
              <a:gd name="T35" fmla="*/ 1805 h 2298"/>
              <a:gd name="T36" fmla="*/ 1639 w 2403"/>
              <a:gd name="T37" fmla="*/ 1694 h 2298"/>
              <a:gd name="T38" fmla="*/ 1748 w 2403"/>
              <a:gd name="T39" fmla="*/ 1578 h 2298"/>
              <a:gd name="T40" fmla="*/ 1851 w 2403"/>
              <a:gd name="T41" fmla="*/ 1456 h 2298"/>
              <a:gd name="T42" fmla="*/ 1947 w 2403"/>
              <a:gd name="T43" fmla="*/ 1329 h 2298"/>
              <a:gd name="T44" fmla="*/ 2037 w 2403"/>
              <a:gd name="T45" fmla="*/ 1197 h 2298"/>
              <a:gd name="T46" fmla="*/ 2120 w 2403"/>
              <a:gd name="T47" fmla="*/ 1060 h 2298"/>
              <a:gd name="T48" fmla="*/ 2197 w 2403"/>
              <a:gd name="T49" fmla="*/ 919 h 2298"/>
              <a:gd name="T50" fmla="*/ 2265 w 2403"/>
              <a:gd name="T51" fmla="*/ 773 h 2298"/>
              <a:gd name="T52" fmla="*/ 2326 w 2403"/>
              <a:gd name="T53" fmla="*/ 623 h 2298"/>
              <a:gd name="T54" fmla="*/ 2379 w 2403"/>
              <a:gd name="T55" fmla="*/ 470 h 2298"/>
              <a:gd name="T56" fmla="*/ 2403 w 2403"/>
              <a:gd name="T57" fmla="*/ 391 h 2298"/>
              <a:gd name="T58" fmla="*/ 1462 w 2403"/>
              <a:gd name="T59" fmla="*/ 659 h 2298"/>
              <a:gd name="T60" fmla="*/ 711 w 2403"/>
              <a:gd name="T61" fmla="*/ 0 h 2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403" h="2298">
                <a:moveTo>
                  <a:pt x="711" y="0"/>
                </a:moveTo>
                <a:lnTo>
                  <a:pt x="688" y="61"/>
                </a:lnTo>
                <a:lnTo>
                  <a:pt x="632" y="176"/>
                </a:lnTo>
                <a:lnTo>
                  <a:pt x="566" y="285"/>
                </a:lnTo>
                <a:lnTo>
                  <a:pt x="491" y="386"/>
                </a:lnTo>
                <a:lnTo>
                  <a:pt x="407" y="480"/>
                </a:lnTo>
                <a:lnTo>
                  <a:pt x="313" y="566"/>
                </a:lnTo>
                <a:lnTo>
                  <a:pt x="212" y="643"/>
                </a:lnTo>
                <a:lnTo>
                  <a:pt x="103" y="710"/>
                </a:lnTo>
                <a:lnTo>
                  <a:pt x="48" y="740"/>
                </a:lnTo>
                <a:lnTo>
                  <a:pt x="0" y="1726"/>
                </a:lnTo>
                <a:lnTo>
                  <a:pt x="799" y="2298"/>
                </a:lnTo>
                <a:lnTo>
                  <a:pt x="871" y="2261"/>
                </a:lnTo>
                <a:lnTo>
                  <a:pt x="1012" y="2184"/>
                </a:lnTo>
                <a:lnTo>
                  <a:pt x="1147" y="2099"/>
                </a:lnTo>
                <a:lnTo>
                  <a:pt x="1278" y="2007"/>
                </a:lnTo>
                <a:lnTo>
                  <a:pt x="1403" y="1909"/>
                </a:lnTo>
                <a:lnTo>
                  <a:pt x="1524" y="1805"/>
                </a:lnTo>
                <a:lnTo>
                  <a:pt x="1639" y="1694"/>
                </a:lnTo>
                <a:lnTo>
                  <a:pt x="1748" y="1578"/>
                </a:lnTo>
                <a:lnTo>
                  <a:pt x="1851" y="1456"/>
                </a:lnTo>
                <a:lnTo>
                  <a:pt x="1947" y="1329"/>
                </a:lnTo>
                <a:lnTo>
                  <a:pt x="2037" y="1197"/>
                </a:lnTo>
                <a:lnTo>
                  <a:pt x="2120" y="1060"/>
                </a:lnTo>
                <a:lnTo>
                  <a:pt x="2197" y="919"/>
                </a:lnTo>
                <a:lnTo>
                  <a:pt x="2265" y="773"/>
                </a:lnTo>
                <a:lnTo>
                  <a:pt x="2326" y="623"/>
                </a:lnTo>
                <a:lnTo>
                  <a:pt x="2379" y="470"/>
                </a:lnTo>
                <a:lnTo>
                  <a:pt x="2403" y="391"/>
                </a:lnTo>
                <a:lnTo>
                  <a:pt x="1462" y="659"/>
                </a:lnTo>
                <a:lnTo>
                  <a:pt x="711" y="0"/>
                </a:lnTo>
                <a:close/>
              </a:path>
            </a:pathLst>
          </a:custGeom>
          <a:solidFill>
            <a:srgbClr val="F4F4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5356534" y="1818393"/>
            <a:ext cx="1119577" cy="1572519"/>
          </a:xfrm>
          <a:custGeom>
            <a:avLst/>
            <a:gdLst>
              <a:gd name="T0" fmla="*/ 0 w 1928"/>
              <a:gd name="T1" fmla="*/ 1077 h 2710"/>
              <a:gd name="T2" fmla="*/ 46 w 1928"/>
              <a:gd name="T3" fmla="*/ 1155 h 2710"/>
              <a:gd name="T4" fmla="*/ 101 w 1928"/>
              <a:gd name="T5" fmla="*/ 1278 h 2710"/>
              <a:gd name="T6" fmla="*/ 133 w 1928"/>
              <a:gd name="T7" fmla="*/ 1363 h 2710"/>
              <a:gd name="T8" fmla="*/ 157 w 1928"/>
              <a:gd name="T9" fmla="*/ 1450 h 2710"/>
              <a:gd name="T10" fmla="*/ 177 w 1928"/>
              <a:gd name="T11" fmla="*/ 1541 h 2710"/>
              <a:gd name="T12" fmla="*/ 190 w 1928"/>
              <a:gd name="T13" fmla="*/ 1633 h 2710"/>
              <a:gd name="T14" fmla="*/ 196 w 1928"/>
              <a:gd name="T15" fmla="*/ 1728 h 2710"/>
              <a:gd name="T16" fmla="*/ 197 w 1928"/>
              <a:gd name="T17" fmla="*/ 1776 h 2710"/>
              <a:gd name="T18" fmla="*/ 196 w 1928"/>
              <a:gd name="T19" fmla="*/ 1848 h 2710"/>
              <a:gd name="T20" fmla="*/ 180 w 1928"/>
              <a:gd name="T21" fmla="*/ 1989 h 2710"/>
              <a:gd name="T22" fmla="*/ 168 w 1928"/>
              <a:gd name="T23" fmla="*/ 2058 h 2710"/>
              <a:gd name="T24" fmla="*/ 908 w 1928"/>
              <a:gd name="T25" fmla="*/ 2710 h 2710"/>
              <a:gd name="T26" fmla="*/ 1855 w 1928"/>
              <a:gd name="T27" fmla="*/ 2441 h 2710"/>
              <a:gd name="T28" fmla="*/ 1872 w 1928"/>
              <a:gd name="T29" fmla="*/ 2360 h 2710"/>
              <a:gd name="T30" fmla="*/ 1899 w 1928"/>
              <a:gd name="T31" fmla="*/ 2197 h 2710"/>
              <a:gd name="T32" fmla="*/ 1917 w 1928"/>
              <a:gd name="T33" fmla="*/ 2030 h 2710"/>
              <a:gd name="T34" fmla="*/ 1926 w 1928"/>
              <a:gd name="T35" fmla="*/ 1861 h 2710"/>
              <a:gd name="T36" fmla="*/ 1928 w 1928"/>
              <a:gd name="T37" fmla="*/ 1776 h 2710"/>
              <a:gd name="T38" fmla="*/ 1925 w 1928"/>
              <a:gd name="T39" fmla="*/ 1652 h 2710"/>
              <a:gd name="T40" fmla="*/ 1906 w 1928"/>
              <a:gd name="T41" fmla="*/ 1409 h 2710"/>
              <a:gd name="T42" fmla="*/ 1868 w 1928"/>
              <a:gd name="T43" fmla="*/ 1172 h 2710"/>
              <a:gd name="T44" fmla="*/ 1812 w 1928"/>
              <a:gd name="T45" fmla="*/ 940 h 2710"/>
              <a:gd name="T46" fmla="*/ 1740 w 1928"/>
              <a:gd name="T47" fmla="*/ 717 h 2710"/>
              <a:gd name="T48" fmla="*/ 1652 w 1928"/>
              <a:gd name="T49" fmla="*/ 500 h 2710"/>
              <a:gd name="T50" fmla="*/ 1547 w 1928"/>
              <a:gd name="T51" fmla="*/ 293 h 2710"/>
              <a:gd name="T52" fmla="*/ 1427 w 1928"/>
              <a:gd name="T53" fmla="*/ 95 h 2710"/>
              <a:gd name="T54" fmla="*/ 1361 w 1928"/>
              <a:gd name="T55" fmla="*/ 0 h 2710"/>
              <a:gd name="T56" fmla="*/ 985 w 1928"/>
              <a:gd name="T57" fmla="*/ 902 h 2710"/>
              <a:gd name="T58" fmla="*/ 0 w 1928"/>
              <a:gd name="T59" fmla="*/ 1077 h 27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928" h="2710">
                <a:moveTo>
                  <a:pt x="0" y="1077"/>
                </a:moveTo>
                <a:lnTo>
                  <a:pt x="46" y="1155"/>
                </a:lnTo>
                <a:lnTo>
                  <a:pt x="101" y="1278"/>
                </a:lnTo>
                <a:lnTo>
                  <a:pt x="133" y="1363"/>
                </a:lnTo>
                <a:lnTo>
                  <a:pt x="157" y="1450"/>
                </a:lnTo>
                <a:lnTo>
                  <a:pt x="177" y="1541"/>
                </a:lnTo>
                <a:lnTo>
                  <a:pt x="190" y="1633"/>
                </a:lnTo>
                <a:lnTo>
                  <a:pt x="196" y="1728"/>
                </a:lnTo>
                <a:lnTo>
                  <a:pt x="197" y="1776"/>
                </a:lnTo>
                <a:lnTo>
                  <a:pt x="196" y="1848"/>
                </a:lnTo>
                <a:lnTo>
                  <a:pt x="180" y="1989"/>
                </a:lnTo>
                <a:lnTo>
                  <a:pt x="168" y="2058"/>
                </a:lnTo>
                <a:lnTo>
                  <a:pt x="908" y="2710"/>
                </a:lnTo>
                <a:lnTo>
                  <a:pt x="1855" y="2441"/>
                </a:lnTo>
                <a:lnTo>
                  <a:pt x="1872" y="2360"/>
                </a:lnTo>
                <a:lnTo>
                  <a:pt x="1899" y="2197"/>
                </a:lnTo>
                <a:lnTo>
                  <a:pt x="1917" y="2030"/>
                </a:lnTo>
                <a:lnTo>
                  <a:pt x="1926" y="1861"/>
                </a:lnTo>
                <a:lnTo>
                  <a:pt x="1928" y="1776"/>
                </a:lnTo>
                <a:lnTo>
                  <a:pt x="1925" y="1652"/>
                </a:lnTo>
                <a:lnTo>
                  <a:pt x="1906" y="1409"/>
                </a:lnTo>
                <a:lnTo>
                  <a:pt x="1868" y="1172"/>
                </a:lnTo>
                <a:lnTo>
                  <a:pt x="1812" y="940"/>
                </a:lnTo>
                <a:lnTo>
                  <a:pt x="1740" y="717"/>
                </a:lnTo>
                <a:lnTo>
                  <a:pt x="1652" y="500"/>
                </a:lnTo>
                <a:lnTo>
                  <a:pt x="1547" y="293"/>
                </a:lnTo>
                <a:lnTo>
                  <a:pt x="1427" y="95"/>
                </a:lnTo>
                <a:lnTo>
                  <a:pt x="1361" y="0"/>
                </a:lnTo>
                <a:lnTo>
                  <a:pt x="985" y="902"/>
                </a:lnTo>
                <a:lnTo>
                  <a:pt x="0" y="1077"/>
                </a:lnTo>
                <a:close/>
              </a:path>
            </a:pathLst>
          </a:custGeom>
          <a:solidFill>
            <a:srgbClr val="F359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36576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02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2726026" y="3046468"/>
            <a:ext cx="1314690" cy="1528385"/>
          </a:xfrm>
          <a:custGeom>
            <a:avLst/>
            <a:gdLst>
              <a:gd name="T0" fmla="*/ 2262 w 2262"/>
              <a:gd name="T1" fmla="*/ 1075 h 2634"/>
              <a:gd name="T2" fmla="*/ 2209 w 2262"/>
              <a:gd name="T3" fmla="*/ 1039 h 2634"/>
              <a:gd name="T4" fmla="*/ 2111 w 2262"/>
              <a:gd name="T5" fmla="*/ 961 h 2634"/>
              <a:gd name="T6" fmla="*/ 2020 w 2262"/>
              <a:gd name="T7" fmla="*/ 874 h 2634"/>
              <a:gd name="T8" fmla="*/ 1938 w 2262"/>
              <a:gd name="T9" fmla="*/ 779 h 2634"/>
              <a:gd name="T10" fmla="*/ 1864 w 2262"/>
              <a:gd name="T11" fmla="*/ 677 h 2634"/>
              <a:gd name="T12" fmla="*/ 1801 w 2262"/>
              <a:gd name="T13" fmla="*/ 567 h 2634"/>
              <a:gd name="T14" fmla="*/ 1748 w 2262"/>
              <a:gd name="T15" fmla="*/ 452 h 2634"/>
              <a:gd name="T16" fmla="*/ 1706 w 2262"/>
              <a:gd name="T17" fmla="*/ 331 h 2634"/>
              <a:gd name="T18" fmla="*/ 1689 w 2262"/>
              <a:gd name="T19" fmla="*/ 267 h 2634"/>
              <a:gd name="T20" fmla="*/ 731 w 2262"/>
              <a:gd name="T21" fmla="*/ 0 h 2634"/>
              <a:gd name="T22" fmla="*/ 0 w 2262"/>
              <a:gd name="T23" fmla="*/ 649 h 2634"/>
              <a:gd name="T24" fmla="*/ 20 w 2262"/>
              <a:gd name="T25" fmla="*/ 729 h 2634"/>
              <a:gd name="T26" fmla="*/ 65 w 2262"/>
              <a:gd name="T27" fmla="*/ 884 h 2634"/>
              <a:gd name="T28" fmla="*/ 118 w 2262"/>
              <a:gd name="T29" fmla="*/ 1037 h 2634"/>
              <a:gd name="T30" fmla="*/ 181 w 2262"/>
              <a:gd name="T31" fmla="*/ 1188 h 2634"/>
              <a:gd name="T32" fmla="*/ 249 w 2262"/>
              <a:gd name="T33" fmla="*/ 1333 h 2634"/>
              <a:gd name="T34" fmla="*/ 324 w 2262"/>
              <a:gd name="T35" fmla="*/ 1473 h 2634"/>
              <a:gd name="T36" fmla="*/ 407 w 2262"/>
              <a:gd name="T37" fmla="*/ 1610 h 2634"/>
              <a:gd name="T38" fmla="*/ 497 w 2262"/>
              <a:gd name="T39" fmla="*/ 1741 h 2634"/>
              <a:gd name="T40" fmla="*/ 593 w 2262"/>
              <a:gd name="T41" fmla="*/ 1868 h 2634"/>
              <a:gd name="T42" fmla="*/ 695 w 2262"/>
              <a:gd name="T43" fmla="*/ 1989 h 2634"/>
              <a:gd name="T44" fmla="*/ 804 w 2262"/>
              <a:gd name="T45" fmla="*/ 2105 h 2634"/>
              <a:gd name="T46" fmla="*/ 918 w 2262"/>
              <a:gd name="T47" fmla="*/ 2216 h 2634"/>
              <a:gd name="T48" fmla="*/ 1039 w 2262"/>
              <a:gd name="T49" fmla="*/ 2319 h 2634"/>
              <a:gd name="T50" fmla="*/ 1163 w 2262"/>
              <a:gd name="T51" fmla="*/ 2418 h 2634"/>
              <a:gd name="T52" fmla="*/ 1294 w 2262"/>
              <a:gd name="T53" fmla="*/ 2510 h 2634"/>
              <a:gd name="T54" fmla="*/ 1429 w 2262"/>
              <a:gd name="T55" fmla="*/ 2594 h 2634"/>
              <a:gd name="T56" fmla="*/ 1497 w 2262"/>
              <a:gd name="T57" fmla="*/ 2634 h 2634"/>
              <a:gd name="T58" fmla="*/ 1447 w 2262"/>
              <a:gd name="T59" fmla="*/ 1663 h 2634"/>
              <a:gd name="T60" fmla="*/ 2262 w 2262"/>
              <a:gd name="T61" fmla="*/ 1075 h 2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262" h="2634">
                <a:moveTo>
                  <a:pt x="2262" y="1075"/>
                </a:moveTo>
                <a:lnTo>
                  <a:pt x="2209" y="1039"/>
                </a:lnTo>
                <a:lnTo>
                  <a:pt x="2111" y="961"/>
                </a:lnTo>
                <a:lnTo>
                  <a:pt x="2020" y="874"/>
                </a:lnTo>
                <a:lnTo>
                  <a:pt x="1938" y="779"/>
                </a:lnTo>
                <a:lnTo>
                  <a:pt x="1864" y="677"/>
                </a:lnTo>
                <a:lnTo>
                  <a:pt x="1801" y="567"/>
                </a:lnTo>
                <a:lnTo>
                  <a:pt x="1748" y="452"/>
                </a:lnTo>
                <a:lnTo>
                  <a:pt x="1706" y="331"/>
                </a:lnTo>
                <a:lnTo>
                  <a:pt x="1689" y="267"/>
                </a:lnTo>
                <a:lnTo>
                  <a:pt x="731" y="0"/>
                </a:lnTo>
                <a:lnTo>
                  <a:pt x="0" y="649"/>
                </a:lnTo>
                <a:lnTo>
                  <a:pt x="20" y="729"/>
                </a:lnTo>
                <a:lnTo>
                  <a:pt x="65" y="884"/>
                </a:lnTo>
                <a:lnTo>
                  <a:pt x="118" y="1037"/>
                </a:lnTo>
                <a:lnTo>
                  <a:pt x="181" y="1188"/>
                </a:lnTo>
                <a:lnTo>
                  <a:pt x="249" y="1333"/>
                </a:lnTo>
                <a:lnTo>
                  <a:pt x="324" y="1473"/>
                </a:lnTo>
                <a:lnTo>
                  <a:pt x="407" y="1610"/>
                </a:lnTo>
                <a:lnTo>
                  <a:pt x="497" y="1741"/>
                </a:lnTo>
                <a:lnTo>
                  <a:pt x="593" y="1868"/>
                </a:lnTo>
                <a:lnTo>
                  <a:pt x="695" y="1989"/>
                </a:lnTo>
                <a:lnTo>
                  <a:pt x="804" y="2105"/>
                </a:lnTo>
                <a:lnTo>
                  <a:pt x="918" y="2216"/>
                </a:lnTo>
                <a:lnTo>
                  <a:pt x="1039" y="2319"/>
                </a:lnTo>
                <a:lnTo>
                  <a:pt x="1163" y="2418"/>
                </a:lnTo>
                <a:lnTo>
                  <a:pt x="1294" y="2510"/>
                </a:lnTo>
                <a:lnTo>
                  <a:pt x="1429" y="2594"/>
                </a:lnTo>
                <a:lnTo>
                  <a:pt x="1497" y="2634"/>
                </a:lnTo>
                <a:lnTo>
                  <a:pt x="1447" y="1663"/>
                </a:lnTo>
                <a:lnTo>
                  <a:pt x="2262" y="1075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45720" rIns="91440" bIns="45720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/>
              <a:t>05</a:t>
            </a:r>
            <a:endParaRPr lang="en-US" sz="2400" b="1" dirty="0"/>
          </a:p>
        </p:txBody>
      </p:sp>
      <p:sp>
        <p:nvSpPr>
          <p:cNvPr id="28" name="Freeform 27"/>
          <p:cNvSpPr>
            <a:spLocks/>
          </p:cNvSpPr>
          <p:nvPr/>
        </p:nvSpPr>
        <p:spPr bwMode="auto">
          <a:xfrm>
            <a:off x="4302896" y="1124652"/>
            <a:ext cx="1291462" cy="1284495"/>
          </a:xfrm>
          <a:custGeom>
            <a:avLst/>
            <a:gdLst>
              <a:gd name="T0" fmla="*/ 0 w 2223"/>
              <a:gd name="T1" fmla="*/ 1735 h 2215"/>
              <a:gd name="T2" fmla="*/ 66 w 2223"/>
              <a:gd name="T3" fmla="*/ 1744 h 2215"/>
              <a:gd name="T4" fmla="*/ 193 w 2223"/>
              <a:gd name="T5" fmla="*/ 1773 h 2215"/>
              <a:gd name="T6" fmla="*/ 315 w 2223"/>
              <a:gd name="T7" fmla="*/ 1813 h 2215"/>
              <a:gd name="T8" fmla="*/ 432 w 2223"/>
              <a:gd name="T9" fmla="*/ 1864 h 2215"/>
              <a:gd name="T10" fmla="*/ 542 w 2223"/>
              <a:gd name="T11" fmla="*/ 1926 h 2215"/>
              <a:gd name="T12" fmla="*/ 647 w 2223"/>
              <a:gd name="T13" fmla="*/ 1997 h 2215"/>
              <a:gd name="T14" fmla="*/ 743 w 2223"/>
              <a:gd name="T15" fmla="*/ 2077 h 2215"/>
              <a:gd name="T16" fmla="*/ 831 w 2223"/>
              <a:gd name="T17" fmla="*/ 2167 h 2215"/>
              <a:gd name="T18" fmla="*/ 872 w 2223"/>
              <a:gd name="T19" fmla="*/ 2215 h 2215"/>
              <a:gd name="T20" fmla="*/ 1845 w 2223"/>
              <a:gd name="T21" fmla="*/ 2042 h 2215"/>
              <a:gd name="T22" fmla="*/ 2223 w 2223"/>
              <a:gd name="T23" fmla="*/ 1134 h 2215"/>
              <a:gd name="T24" fmla="*/ 2174 w 2223"/>
              <a:gd name="T25" fmla="*/ 1074 h 2215"/>
              <a:gd name="T26" fmla="*/ 2067 w 2223"/>
              <a:gd name="T27" fmla="*/ 956 h 2215"/>
              <a:gd name="T28" fmla="*/ 1957 w 2223"/>
              <a:gd name="T29" fmla="*/ 845 h 2215"/>
              <a:gd name="T30" fmla="*/ 1841 w 2223"/>
              <a:gd name="T31" fmla="*/ 738 h 2215"/>
              <a:gd name="T32" fmla="*/ 1719 w 2223"/>
              <a:gd name="T33" fmla="*/ 640 h 2215"/>
              <a:gd name="T34" fmla="*/ 1592 w 2223"/>
              <a:gd name="T35" fmla="*/ 545 h 2215"/>
              <a:gd name="T36" fmla="*/ 1460 w 2223"/>
              <a:gd name="T37" fmla="*/ 459 h 2215"/>
              <a:gd name="T38" fmla="*/ 1323 w 2223"/>
              <a:gd name="T39" fmla="*/ 378 h 2215"/>
              <a:gd name="T40" fmla="*/ 1182 w 2223"/>
              <a:gd name="T41" fmla="*/ 306 h 2215"/>
              <a:gd name="T42" fmla="*/ 1037 w 2223"/>
              <a:gd name="T43" fmla="*/ 238 h 2215"/>
              <a:gd name="T44" fmla="*/ 888 w 2223"/>
              <a:gd name="T45" fmla="*/ 180 h 2215"/>
              <a:gd name="T46" fmla="*/ 736 w 2223"/>
              <a:gd name="T47" fmla="*/ 129 h 2215"/>
              <a:gd name="T48" fmla="*/ 579 w 2223"/>
              <a:gd name="T49" fmla="*/ 85 h 2215"/>
              <a:gd name="T50" fmla="*/ 420 w 2223"/>
              <a:gd name="T51" fmla="*/ 50 h 2215"/>
              <a:gd name="T52" fmla="*/ 258 w 2223"/>
              <a:gd name="T53" fmla="*/ 23 h 2215"/>
              <a:gd name="T54" fmla="*/ 93 w 2223"/>
              <a:gd name="T55" fmla="*/ 5 h 2215"/>
              <a:gd name="T56" fmla="*/ 10 w 2223"/>
              <a:gd name="T57" fmla="*/ 0 h 2215"/>
              <a:gd name="T58" fmla="*/ 478 w 2223"/>
              <a:gd name="T59" fmla="*/ 854 h 2215"/>
              <a:gd name="T60" fmla="*/ 0 w 2223"/>
              <a:gd name="T61" fmla="*/ 1735 h 2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223" h="2215">
                <a:moveTo>
                  <a:pt x="0" y="1735"/>
                </a:moveTo>
                <a:lnTo>
                  <a:pt x="66" y="1744"/>
                </a:lnTo>
                <a:lnTo>
                  <a:pt x="193" y="1773"/>
                </a:lnTo>
                <a:lnTo>
                  <a:pt x="315" y="1813"/>
                </a:lnTo>
                <a:lnTo>
                  <a:pt x="432" y="1864"/>
                </a:lnTo>
                <a:lnTo>
                  <a:pt x="542" y="1926"/>
                </a:lnTo>
                <a:lnTo>
                  <a:pt x="647" y="1997"/>
                </a:lnTo>
                <a:lnTo>
                  <a:pt x="743" y="2077"/>
                </a:lnTo>
                <a:lnTo>
                  <a:pt x="831" y="2167"/>
                </a:lnTo>
                <a:lnTo>
                  <a:pt x="872" y="2215"/>
                </a:lnTo>
                <a:lnTo>
                  <a:pt x="1845" y="2042"/>
                </a:lnTo>
                <a:lnTo>
                  <a:pt x="2223" y="1134"/>
                </a:lnTo>
                <a:lnTo>
                  <a:pt x="2174" y="1074"/>
                </a:lnTo>
                <a:lnTo>
                  <a:pt x="2067" y="956"/>
                </a:lnTo>
                <a:lnTo>
                  <a:pt x="1957" y="845"/>
                </a:lnTo>
                <a:lnTo>
                  <a:pt x="1841" y="738"/>
                </a:lnTo>
                <a:lnTo>
                  <a:pt x="1719" y="640"/>
                </a:lnTo>
                <a:lnTo>
                  <a:pt x="1592" y="545"/>
                </a:lnTo>
                <a:lnTo>
                  <a:pt x="1460" y="459"/>
                </a:lnTo>
                <a:lnTo>
                  <a:pt x="1323" y="378"/>
                </a:lnTo>
                <a:lnTo>
                  <a:pt x="1182" y="306"/>
                </a:lnTo>
                <a:lnTo>
                  <a:pt x="1037" y="238"/>
                </a:lnTo>
                <a:lnTo>
                  <a:pt x="888" y="180"/>
                </a:lnTo>
                <a:lnTo>
                  <a:pt x="736" y="129"/>
                </a:lnTo>
                <a:lnTo>
                  <a:pt x="579" y="85"/>
                </a:lnTo>
                <a:lnTo>
                  <a:pt x="420" y="50"/>
                </a:lnTo>
                <a:lnTo>
                  <a:pt x="258" y="23"/>
                </a:lnTo>
                <a:lnTo>
                  <a:pt x="93" y="5"/>
                </a:lnTo>
                <a:lnTo>
                  <a:pt x="10" y="0"/>
                </a:lnTo>
                <a:lnTo>
                  <a:pt x="478" y="854"/>
                </a:lnTo>
                <a:lnTo>
                  <a:pt x="0" y="1735"/>
                </a:lnTo>
                <a:close/>
              </a:path>
            </a:pathLst>
          </a:custGeom>
          <a:solidFill>
            <a:srgbClr val="3939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01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9" name="Freeform 28"/>
          <p:cNvSpPr>
            <a:spLocks/>
          </p:cNvSpPr>
          <p:nvPr/>
        </p:nvSpPr>
        <p:spPr bwMode="auto">
          <a:xfrm>
            <a:off x="3851767" y="3906397"/>
            <a:ext cx="1474962" cy="1077767"/>
          </a:xfrm>
          <a:custGeom>
            <a:avLst/>
            <a:gdLst>
              <a:gd name="T0" fmla="*/ 1794 w 2540"/>
              <a:gd name="T1" fmla="*/ 58 h 1856"/>
              <a:gd name="T2" fmla="*/ 1743 w 2540"/>
              <a:gd name="T3" fmla="*/ 74 h 1856"/>
              <a:gd name="T4" fmla="*/ 1641 w 2540"/>
              <a:gd name="T5" fmla="*/ 99 h 1856"/>
              <a:gd name="T6" fmla="*/ 1536 w 2540"/>
              <a:gd name="T7" fmla="*/ 116 h 1856"/>
              <a:gd name="T8" fmla="*/ 1427 w 2540"/>
              <a:gd name="T9" fmla="*/ 125 h 1856"/>
              <a:gd name="T10" fmla="*/ 1373 w 2540"/>
              <a:gd name="T11" fmla="*/ 125 h 1856"/>
              <a:gd name="T12" fmla="*/ 1296 w 2540"/>
              <a:gd name="T13" fmla="*/ 124 h 1856"/>
              <a:gd name="T14" fmla="*/ 1148 w 2540"/>
              <a:gd name="T15" fmla="*/ 109 h 1856"/>
              <a:gd name="T16" fmla="*/ 1006 w 2540"/>
              <a:gd name="T17" fmla="*/ 76 h 1856"/>
              <a:gd name="T18" fmla="*/ 870 w 2540"/>
              <a:gd name="T19" fmla="*/ 29 h 1856"/>
              <a:gd name="T20" fmla="*/ 805 w 2540"/>
              <a:gd name="T21" fmla="*/ 0 h 1856"/>
              <a:gd name="T22" fmla="*/ 0 w 2540"/>
              <a:gd name="T23" fmla="*/ 580 h 1856"/>
              <a:gd name="T24" fmla="*/ 52 w 2540"/>
              <a:gd name="T25" fmla="*/ 1559 h 1856"/>
              <a:gd name="T26" fmla="*/ 127 w 2540"/>
              <a:gd name="T27" fmla="*/ 1594 h 1856"/>
              <a:gd name="T28" fmla="*/ 281 w 2540"/>
              <a:gd name="T29" fmla="*/ 1657 h 1856"/>
              <a:gd name="T30" fmla="*/ 439 w 2540"/>
              <a:gd name="T31" fmla="*/ 1712 h 1856"/>
              <a:gd name="T32" fmla="*/ 601 w 2540"/>
              <a:gd name="T33" fmla="*/ 1759 h 1856"/>
              <a:gd name="T34" fmla="*/ 767 w 2540"/>
              <a:gd name="T35" fmla="*/ 1797 h 1856"/>
              <a:gd name="T36" fmla="*/ 937 w 2540"/>
              <a:gd name="T37" fmla="*/ 1826 h 1856"/>
              <a:gd name="T38" fmla="*/ 1108 w 2540"/>
              <a:gd name="T39" fmla="*/ 1845 h 1856"/>
              <a:gd name="T40" fmla="*/ 1283 w 2540"/>
              <a:gd name="T41" fmla="*/ 1856 h 1856"/>
              <a:gd name="T42" fmla="*/ 1373 w 2540"/>
              <a:gd name="T43" fmla="*/ 1856 h 1856"/>
              <a:gd name="T44" fmla="*/ 1449 w 2540"/>
              <a:gd name="T45" fmla="*/ 1856 h 1856"/>
              <a:gd name="T46" fmla="*/ 1602 w 2540"/>
              <a:gd name="T47" fmla="*/ 1848 h 1856"/>
              <a:gd name="T48" fmla="*/ 1754 w 2540"/>
              <a:gd name="T49" fmla="*/ 1832 h 1856"/>
              <a:gd name="T50" fmla="*/ 1903 w 2540"/>
              <a:gd name="T51" fmla="*/ 1810 h 1856"/>
              <a:gd name="T52" fmla="*/ 2049 w 2540"/>
              <a:gd name="T53" fmla="*/ 1782 h 1856"/>
              <a:gd name="T54" fmla="*/ 2193 w 2540"/>
              <a:gd name="T55" fmla="*/ 1746 h 1856"/>
              <a:gd name="T56" fmla="*/ 2334 w 2540"/>
              <a:gd name="T57" fmla="*/ 1703 h 1856"/>
              <a:gd name="T58" fmla="*/ 2473 w 2540"/>
              <a:gd name="T59" fmla="*/ 1654 h 1856"/>
              <a:gd name="T60" fmla="*/ 2540 w 2540"/>
              <a:gd name="T61" fmla="*/ 1626 h 1856"/>
              <a:gd name="T62" fmla="*/ 1746 w 2540"/>
              <a:gd name="T63" fmla="*/ 1059 h 1856"/>
              <a:gd name="T64" fmla="*/ 1794 w 2540"/>
              <a:gd name="T65" fmla="*/ 58 h 18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540" h="1856">
                <a:moveTo>
                  <a:pt x="1794" y="58"/>
                </a:moveTo>
                <a:lnTo>
                  <a:pt x="1743" y="74"/>
                </a:lnTo>
                <a:lnTo>
                  <a:pt x="1641" y="99"/>
                </a:lnTo>
                <a:lnTo>
                  <a:pt x="1536" y="116"/>
                </a:lnTo>
                <a:lnTo>
                  <a:pt x="1427" y="125"/>
                </a:lnTo>
                <a:lnTo>
                  <a:pt x="1373" y="125"/>
                </a:lnTo>
                <a:lnTo>
                  <a:pt x="1296" y="124"/>
                </a:lnTo>
                <a:lnTo>
                  <a:pt x="1148" y="109"/>
                </a:lnTo>
                <a:lnTo>
                  <a:pt x="1006" y="76"/>
                </a:lnTo>
                <a:lnTo>
                  <a:pt x="870" y="29"/>
                </a:lnTo>
                <a:lnTo>
                  <a:pt x="805" y="0"/>
                </a:lnTo>
                <a:lnTo>
                  <a:pt x="0" y="580"/>
                </a:lnTo>
                <a:lnTo>
                  <a:pt x="52" y="1559"/>
                </a:lnTo>
                <a:lnTo>
                  <a:pt x="127" y="1594"/>
                </a:lnTo>
                <a:lnTo>
                  <a:pt x="281" y="1657"/>
                </a:lnTo>
                <a:lnTo>
                  <a:pt x="439" y="1712"/>
                </a:lnTo>
                <a:lnTo>
                  <a:pt x="601" y="1759"/>
                </a:lnTo>
                <a:lnTo>
                  <a:pt x="767" y="1797"/>
                </a:lnTo>
                <a:lnTo>
                  <a:pt x="937" y="1826"/>
                </a:lnTo>
                <a:lnTo>
                  <a:pt x="1108" y="1845"/>
                </a:lnTo>
                <a:lnTo>
                  <a:pt x="1283" y="1856"/>
                </a:lnTo>
                <a:lnTo>
                  <a:pt x="1373" y="1856"/>
                </a:lnTo>
                <a:lnTo>
                  <a:pt x="1449" y="1856"/>
                </a:lnTo>
                <a:lnTo>
                  <a:pt x="1602" y="1848"/>
                </a:lnTo>
                <a:lnTo>
                  <a:pt x="1754" y="1832"/>
                </a:lnTo>
                <a:lnTo>
                  <a:pt x="1903" y="1810"/>
                </a:lnTo>
                <a:lnTo>
                  <a:pt x="2049" y="1782"/>
                </a:lnTo>
                <a:lnTo>
                  <a:pt x="2193" y="1746"/>
                </a:lnTo>
                <a:lnTo>
                  <a:pt x="2334" y="1703"/>
                </a:lnTo>
                <a:lnTo>
                  <a:pt x="2473" y="1654"/>
                </a:lnTo>
                <a:lnTo>
                  <a:pt x="2540" y="1626"/>
                </a:lnTo>
                <a:lnTo>
                  <a:pt x="1746" y="1059"/>
                </a:lnTo>
                <a:lnTo>
                  <a:pt x="1794" y="58"/>
                </a:lnTo>
                <a:close/>
              </a:path>
            </a:pathLst>
          </a:custGeom>
          <a:solidFill>
            <a:srgbClr val="1AA8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45720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04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0" name="Freeform 29"/>
          <p:cNvSpPr>
            <a:spLocks/>
          </p:cNvSpPr>
          <p:nvPr/>
        </p:nvSpPr>
        <p:spPr bwMode="auto">
          <a:xfrm>
            <a:off x="5076673" y="3426365"/>
            <a:ext cx="1395988" cy="1333272"/>
          </a:xfrm>
          <a:custGeom>
            <a:avLst/>
            <a:gdLst>
              <a:gd name="T0" fmla="*/ 2403 w 2403"/>
              <a:gd name="T1" fmla="*/ 391 h 2298"/>
              <a:gd name="T2" fmla="*/ 1462 w 2403"/>
              <a:gd name="T3" fmla="*/ 659 h 2298"/>
              <a:gd name="T4" fmla="*/ 711 w 2403"/>
              <a:gd name="T5" fmla="*/ 0 h 2298"/>
              <a:gd name="T6" fmla="*/ 688 w 2403"/>
              <a:gd name="T7" fmla="*/ 61 h 2298"/>
              <a:gd name="T8" fmla="*/ 632 w 2403"/>
              <a:gd name="T9" fmla="*/ 176 h 2298"/>
              <a:gd name="T10" fmla="*/ 566 w 2403"/>
              <a:gd name="T11" fmla="*/ 285 h 2298"/>
              <a:gd name="T12" fmla="*/ 491 w 2403"/>
              <a:gd name="T13" fmla="*/ 386 h 2298"/>
              <a:gd name="T14" fmla="*/ 407 w 2403"/>
              <a:gd name="T15" fmla="*/ 480 h 2298"/>
              <a:gd name="T16" fmla="*/ 313 w 2403"/>
              <a:gd name="T17" fmla="*/ 566 h 2298"/>
              <a:gd name="T18" fmla="*/ 212 w 2403"/>
              <a:gd name="T19" fmla="*/ 643 h 2298"/>
              <a:gd name="T20" fmla="*/ 103 w 2403"/>
              <a:gd name="T21" fmla="*/ 710 h 2298"/>
              <a:gd name="T22" fmla="*/ 48 w 2403"/>
              <a:gd name="T23" fmla="*/ 740 h 2298"/>
              <a:gd name="T24" fmla="*/ 0 w 2403"/>
              <a:gd name="T25" fmla="*/ 1726 h 2298"/>
              <a:gd name="T26" fmla="*/ 799 w 2403"/>
              <a:gd name="T27" fmla="*/ 2298 h 2298"/>
              <a:gd name="T28" fmla="*/ 871 w 2403"/>
              <a:gd name="T29" fmla="*/ 2261 h 2298"/>
              <a:gd name="T30" fmla="*/ 1012 w 2403"/>
              <a:gd name="T31" fmla="*/ 2184 h 2298"/>
              <a:gd name="T32" fmla="*/ 1147 w 2403"/>
              <a:gd name="T33" fmla="*/ 2099 h 2298"/>
              <a:gd name="T34" fmla="*/ 1278 w 2403"/>
              <a:gd name="T35" fmla="*/ 2007 h 2298"/>
              <a:gd name="T36" fmla="*/ 1403 w 2403"/>
              <a:gd name="T37" fmla="*/ 1909 h 2298"/>
              <a:gd name="T38" fmla="*/ 1524 w 2403"/>
              <a:gd name="T39" fmla="*/ 1805 h 2298"/>
              <a:gd name="T40" fmla="*/ 1639 w 2403"/>
              <a:gd name="T41" fmla="*/ 1694 h 2298"/>
              <a:gd name="T42" fmla="*/ 1748 w 2403"/>
              <a:gd name="T43" fmla="*/ 1578 h 2298"/>
              <a:gd name="T44" fmla="*/ 1851 w 2403"/>
              <a:gd name="T45" fmla="*/ 1456 h 2298"/>
              <a:gd name="T46" fmla="*/ 1947 w 2403"/>
              <a:gd name="T47" fmla="*/ 1329 h 2298"/>
              <a:gd name="T48" fmla="*/ 2037 w 2403"/>
              <a:gd name="T49" fmla="*/ 1197 h 2298"/>
              <a:gd name="T50" fmla="*/ 2120 w 2403"/>
              <a:gd name="T51" fmla="*/ 1060 h 2298"/>
              <a:gd name="T52" fmla="*/ 2197 w 2403"/>
              <a:gd name="T53" fmla="*/ 919 h 2298"/>
              <a:gd name="T54" fmla="*/ 2265 w 2403"/>
              <a:gd name="T55" fmla="*/ 773 h 2298"/>
              <a:gd name="T56" fmla="*/ 2326 w 2403"/>
              <a:gd name="T57" fmla="*/ 623 h 2298"/>
              <a:gd name="T58" fmla="*/ 2379 w 2403"/>
              <a:gd name="T59" fmla="*/ 470 h 2298"/>
              <a:gd name="T60" fmla="*/ 2403 w 2403"/>
              <a:gd name="T61" fmla="*/ 391 h 2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403" h="2298">
                <a:moveTo>
                  <a:pt x="2403" y="391"/>
                </a:moveTo>
                <a:lnTo>
                  <a:pt x="1462" y="659"/>
                </a:lnTo>
                <a:lnTo>
                  <a:pt x="711" y="0"/>
                </a:lnTo>
                <a:lnTo>
                  <a:pt x="688" y="61"/>
                </a:lnTo>
                <a:lnTo>
                  <a:pt x="632" y="176"/>
                </a:lnTo>
                <a:lnTo>
                  <a:pt x="566" y="285"/>
                </a:lnTo>
                <a:lnTo>
                  <a:pt x="491" y="386"/>
                </a:lnTo>
                <a:lnTo>
                  <a:pt x="407" y="480"/>
                </a:lnTo>
                <a:lnTo>
                  <a:pt x="313" y="566"/>
                </a:lnTo>
                <a:lnTo>
                  <a:pt x="212" y="643"/>
                </a:lnTo>
                <a:lnTo>
                  <a:pt x="103" y="710"/>
                </a:lnTo>
                <a:lnTo>
                  <a:pt x="48" y="740"/>
                </a:lnTo>
                <a:lnTo>
                  <a:pt x="0" y="1726"/>
                </a:lnTo>
                <a:lnTo>
                  <a:pt x="799" y="2298"/>
                </a:lnTo>
                <a:lnTo>
                  <a:pt x="871" y="2261"/>
                </a:lnTo>
                <a:lnTo>
                  <a:pt x="1012" y="2184"/>
                </a:lnTo>
                <a:lnTo>
                  <a:pt x="1147" y="2099"/>
                </a:lnTo>
                <a:lnTo>
                  <a:pt x="1278" y="2007"/>
                </a:lnTo>
                <a:lnTo>
                  <a:pt x="1403" y="1909"/>
                </a:lnTo>
                <a:lnTo>
                  <a:pt x="1524" y="1805"/>
                </a:lnTo>
                <a:lnTo>
                  <a:pt x="1639" y="1694"/>
                </a:lnTo>
                <a:lnTo>
                  <a:pt x="1748" y="1578"/>
                </a:lnTo>
                <a:lnTo>
                  <a:pt x="1851" y="1456"/>
                </a:lnTo>
                <a:lnTo>
                  <a:pt x="1947" y="1329"/>
                </a:lnTo>
                <a:lnTo>
                  <a:pt x="2037" y="1197"/>
                </a:lnTo>
                <a:lnTo>
                  <a:pt x="2120" y="1060"/>
                </a:lnTo>
                <a:lnTo>
                  <a:pt x="2197" y="919"/>
                </a:lnTo>
                <a:lnTo>
                  <a:pt x="2265" y="773"/>
                </a:lnTo>
                <a:lnTo>
                  <a:pt x="2326" y="623"/>
                </a:lnTo>
                <a:lnTo>
                  <a:pt x="2379" y="470"/>
                </a:lnTo>
                <a:lnTo>
                  <a:pt x="2403" y="391"/>
                </a:lnTo>
                <a:close/>
              </a:path>
            </a:pathLst>
          </a:custGeom>
          <a:solidFill>
            <a:srgbClr val="A9C5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45720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03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1" name="Freeform 30"/>
          <p:cNvSpPr>
            <a:spLocks/>
          </p:cNvSpPr>
          <p:nvPr/>
        </p:nvSpPr>
        <p:spPr bwMode="auto">
          <a:xfrm>
            <a:off x="3039278" y="1599221"/>
            <a:ext cx="1168356" cy="1395988"/>
          </a:xfrm>
          <a:custGeom>
            <a:avLst/>
            <a:gdLst>
              <a:gd name="T0" fmla="*/ 1737 w 2009"/>
              <a:gd name="T1" fmla="*/ 2034 h 2406"/>
              <a:gd name="T2" fmla="*/ 1732 w 2009"/>
              <a:gd name="T3" fmla="*/ 1968 h 2406"/>
              <a:gd name="T4" fmla="*/ 1730 w 2009"/>
              <a:gd name="T5" fmla="*/ 1901 h 2406"/>
              <a:gd name="T6" fmla="*/ 1732 w 2009"/>
              <a:gd name="T7" fmla="*/ 1844 h 2406"/>
              <a:gd name="T8" fmla="*/ 1741 w 2009"/>
              <a:gd name="T9" fmla="*/ 1730 h 2406"/>
              <a:gd name="T10" fmla="*/ 1760 w 2009"/>
              <a:gd name="T11" fmla="*/ 1619 h 2406"/>
              <a:gd name="T12" fmla="*/ 1787 w 2009"/>
              <a:gd name="T13" fmla="*/ 1513 h 2406"/>
              <a:gd name="T14" fmla="*/ 1824 w 2009"/>
              <a:gd name="T15" fmla="*/ 1409 h 2406"/>
              <a:gd name="T16" fmla="*/ 1868 w 2009"/>
              <a:gd name="T17" fmla="*/ 1310 h 2406"/>
              <a:gd name="T18" fmla="*/ 1918 w 2009"/>
              <a:gd name="T19" fmla="*/ 1215 h 2406"/>
              <a:gd name="T20" fmla="*/ 1978 w 2009"/>
              <a:gd name="T21" fmla="*/ 1126 h 2406"/>
              <a:gd name="T22" fmla="*/ 2009 w 2009"/>
              <a:gd name="T23" fmla="*/ 1083 h 2406"/>
              <a:gd name="T24" fmla="*/ 1622 w 2009"/>
              <a:gd name="T25" fmla="*/ 166 h 2406"/>
              <a:gd name="T26" fmla="*/ 659 w 2009"/>
              <a:gd name="T27" fmla="*/ 0 h 2406"/>
              <a:gd name="T28" fmla="*/ 583 w 2009"/>
              <a:gd name="T29" fmla="*/ 99 h 2406"/>
              <a:gd name="T30" fmla="*/ 445 w 2009"/>
              <a:gd name="T31" fmla="*/ 308 h 2406"/>
              <a:gd name="T32" fmla="*/ 323 w 2009"/>
              <a:gd name="T33" fmla="*/ 528 h 2406"/>
              <a:gd name="T34" fmla="*/ 219 w 2009"/>
              <a:gd name="T35" fmla="*/ 759 h 2406"/>
              <a:gd name="T36" fmla="*/ 135 w 2009"/>
              <a:gd name="T37" fmla="*/ 999 h 2406"/>
              <a:gd name="T38" fmla="*/ 70 w 2009"/>
              <a:gd name="T39" fmla="*/ 1247 h 2406"/>
              <a:gd name="T40" fmla="*/ 25 w 2009"/>
              <a:gd name="T41" fmla="*/ 1504 h 2406"/>
              <a:gd name="T42" fmla="*/ 3 w 2009"/>
              <a:gd name="T43" fmla="*/ 1767 h 2406"/>
              <a:gd name="T44" fmla="*/ 0 w 2009"/>
              <a:gd name="T45" fmla="*/ 1901 h 2406"/>
              <a:gd name="T46" fmla="*/ 3 w 2009"/>
              <a:gd name="T47" fmla="*/ 2030 h 2406"/>
              <a:gd name="T48" fmla="*/ 23 w 2009"/>
              <a:gd name="T49" fmla="*/ 2283 h 2406"/>
              <a:gd name="T50" fmla="*/ 43 w 2009"/>
              <a:gd name="T51" fmla="*/ 2406 h 2406"/>
              <a:gd name="T52" fmla="*/ 767 w 2009"/>
              <a:gd name="T53" fmla="*/ 1762 h 2406"/>
              <a:gd name="T54" fmla="*/ 1737 w 2009"/>
              <a:gd name="T55" fmla="*/ 2034 h 2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009" h="2406">
                <a:moveTo>
                  <a:pt x="1737" y="2034"/>
                </a:moveTo>
                <a:lnTo>
                  <a:pt x="1732" y="1968"/>
                </a:lnTo>
                <a:lnTo>
                  <a:pt x="1730" y="1901"/>
                </a:lnTo>
                <a:lnTo>
                  <a:pt x="1732" y="1844"/>
                </a:lnTo>
                <a:lnTo>
                  <a:pt x="1741" y="1730"/>
                </a:lnTo>
                <a:lnTo>
                  <a:pt x="1760" y="1619"/>
                </a:lnTo>
                <a:lnTo>
                  <a:pt x="1787" y="1513"/>
                </a:lnTo>
                <a:lnTo>
                  <a:pt x="1824" y="1409"/>
                </a:lnTo>
                <a:lnTo>
                  <a:pt x="1868" y="1310"/>
                </a:lnTo>
                <a:lnTo>
                  <a:pt x="1918" y="1215"/>
                </a:lnTo>
                <a:lnTo>
                  <a:pt x="1978" y="1126"/>
                </a:lnTo>
                <a:lnTo>
                  <a:pt x="2009" y="1083"/>
                </a:lnTo>
                <a:lnTo>
                  <a:pt x="1622" y="166"/>
                </a:lnTo>
                <a:lnTo>
                  <a:pt x="659" y="0"/>
                </a:lnTo>
                <a:lnTo>
                  <a:pt x="583" y="99"/>
                </a:lnTo>
                <a:lnTo>
                  <a:pt x="445" y="308"/>
                </a:lnTo>
                <a:lnTo>
                  <a:pt x="323" y="528"/>
                </a:lnTo>
                <a:lnTo>
                  <a:pt x="219" y="759"/>
                </a:lnTo>
                <a:lnTo>
                  <a:pt x="135" y="999"/>
                </a:lnTo>
                <a:lnTo>
                  <a:pt x="70" y="1247"/>
                </a:lnTo>
                <a:lnTo>
                  <a:pt x="25" y="1504"/>
                </a:lnTo>
                <a:lnTo>
                  <a:pt x="3" y="1767"/>
                </a:lnTo>
                <a:lnTo>
                  <a:pt x="0" y="1901"/>
                </a:lnTo>
                <a:lnTo>
                  <a:pt x="3" y="2030"/>
                </a:lnTo>
                <a:lnTo>
                  <a:pt x="23" y="2283"/>
                </a:lnTo>
                <a:lnTo>
                  <a:pt x="43" y="2406"/>
                </a:lnTo>
                <a:lnTo>
                  <a:pt x="767" y="1762"/>
                </a:lnTo>
                <a:lnTo>
                  <a:pt x="1737" y="2034"/>
                </a:lnTo>
                <a:close/>
              </a:path>
            </a:pathLst>
          </a:custGeom>
          <a:solidFill>
            <a:srgbClr val="6F7E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18288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06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7" name="TextBox 54"/>
          <p:cNvSpPr txBox="1"/>
          <p:nvPr/>
        </p:nvSpPr>
        <p:spPr>
          <a:xfrm>
            <a:off x="1023755" y="1782939"/>
            <a:ext cx="2898759" cy="461665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lvl="0" indent="0">
              <a:buNone/>
            </a:pP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Online Community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5" name="TextBox 57"/>
          <p:cNvSpPr txBox="1"/>
          <p:nvPr/>
        </p:nvSpPr>
        <p:spPr>
          <a:xfrm>
            <a:off x="1589760" y="3998421"/>
            <a:ext cx="2726498" cy="461665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b="1">
                <a:latin typeface="TH SarabunPSK" pitchFamily="34" charset="-34"/>
                <a:cs typeface="TH SarabunPSK" pitchFamily="34" charset="-34"/>
              </a:rPr>
              <a:t>Blog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7" name="Teardrop 36"/>
          <p:cNvSpPr/>
          <p:nvPr/>
        </p:nvSpPr>
        <p:spPr bwMode="auto">
          <a:xfrm rot="8100000">
            <a:off x="734948" y="1830151"/>
            <a:ext cx="258245" cy="258313"/>
          </a:xfrm>
          <a:prstGeom prst="teardrop">
            <a:avLst/>
          </a:prstGeom>
          <a:solidFill>
            <a:srgbClr val="6F7E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b="1" dirty="0">
              <a:latin typeface="Lato Light"/>
            </a:endParaRPr>
          </a:p>
        </p:txBody>
      </p:sp>
      <p:sp>
        <p:nvSpPr>
          <p:cNvPr id="38" name="Teardrop 37"/>
          <p:cNvSpPr/>
          <p:nvPr/>
        </p:nvSpPr>
        <p:spPr bwMode="auto">
          <a:xfrm rot="8100000">
            <a:off x="1136484" y="4110701"/>
            <a:ext cx="258245" cy="258313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b="1" dirty="0">
              <a:latin typeface="Lato Light"/>
            </a:endParaRPr>
          </a:p>
        </p:txBody>
      </p:sp>
      <p:sp>
        <p:nvSpPr>
          <p:cNvPr id="53" name="TextBox 71"/>
          <p:cNvSpPr txBox="1"/>
          <p:nvPr/>
        </p:nvSpPr>
        <p:spPr>
          <a:xfrm>
            <a:off x="3542399" y="5114366"/>
            <a:ext cx="3669990" cy="461665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lvl="0" indent="0">
              <a:buNone/>
            </a:pPr>
            <a:r>
              <a:rPr lang="en-US" sz="2400" b="1">
                <a:latin typeface="TH SarabunPSK" pitchFamily="34" charset="-34"/>
                <a:cs typeface="TH SarabunPSK" pitchFamily="34" charset="-34"/>
              </a:rPr>
              <a:t>Social networks</a:t>
            </a:r>
            <a:endParaRPr lang="en-US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0" name="Teardrop 39"/>
          <p:cNvSpPr/>
          <p:nvPr/>
        </p:nvSpPr>
        <p:spPr bwMode="auto">
          <a:xfrm rot="8100000">
            <a:off x="3230645" y="5154598"/>
            <a:ext cx="258245" cy="258313"/>
          </a:xfrm>
          <a:prstGeom prst="teardrop">
            <a:avLst/>
          </a:prstGeom>
          <a:solidFill>
            <a:srgbClr val="1AA8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b="1" dirty="0">
              <a:latin typeface="Lato Light"/>
            </a:endParaRPr>
          </a:p>
        </p:txBody>
      </p:sp>
      <p:sp>
        <p:nvSpPr>
          <p:cNvPr id="41" name="Teardrop 40"/>
          <p:cNvSpPr/>
          <p:nvPr/>
        </p:nvSpPr>
        <p:spPr bwMode="auto">
          <a:xfrm rot="8100000">
            <a:off x="5647867" y="1178127"/>
            <a:ext cx="258245" cy="258313"/>
          </a:xfrm>
          <a:prstGeom prst="teardrop">
            <a:avLst/>
          </a:prstGeom>
          <a:solidFill>
            <a:srgbClr val="3939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b="1" dirty="0">
              <a:latin typeface="Lato Light"/>
            </a:endParaRPr>
          </a:p>
        </p:txBody>
      </p:sp>
      <p:sp>
        <p:nvSpPr>
          <p:cNvPr id="51" name="TextBox 86"/>
          <p:cNvSpPr txBox="1"/>
          <p:nvPr/>
        </p:nvSpPr>
        <p:spPr>
          <a:xfrm>
            <a:off x="6103872" y="1084083"/>
            <a:ext cx="2368080" cy="461665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Facebook Instagram 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9" name="TextBox 84"/>
          <p:cNvSpPr txBox="1"/>
          <p:nvPr/>
        </p:nvSpPr>
        <p:spPr>
          <a:xfrm>
            <a:off x="6876771" y="2877949"/>
            <a:ext cx="2138632" cy="461665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lvl="0" indent="0">
              <a:buNone/>
            </a:pPr>
            <a:r>
              <a:rPr lang="en-US" sz="2400" b="1">
                <a:latin typeface="TH SarabunPSK" pitchFamily="34" charset="-34"/>
                <a:cs typeface="TH SarabunPSK" pitchFamily="34" charset="-34"/>
              </a:rPr>
              <a:t>Line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7" name="TextBox 82"/>
          <p:cNvSpPr txBox="1"/>
          <p:nvPr/>
        </p:nvSpPr>
        <p:spPr>
          <a:xfrm>
            <a:off x="6521439" y="4405753"/>
            <a:ext cx="2781314" cy="461665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b="1">
                <a:latin typeface="TH SarabunPSK" pitchFamily="34" charset="-34"/>
                <a:cs typeface="TH SarabunPSK" pitchFamily="34" charset="-34"/>
              </a:rPr>
              <a:t>Twitter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5" name="Teardrop 44"/>
          <p:cNvSpPr/>
          <p:nvPr/>
        </p:nvSpPr>
        <p:spPr bwMode="auto">
          <a:xfrm rot="8100000">
            <a:off x="6497717" y="2984174"/>
            <a:ext cx="258245" cy="258313"/>
          </a:xfrm>
          <a:prstGeom prst="teardrop">
            <a:avLst/>
          </a:prstGeom>
          <a:solidFill>
            <a:srgbClr val="F359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b="1" dirty="0">
              <a:latin typeface="Lato Light"/>
            </a:endParaRPr>
          </a:p>
        </p:txBody>
      </p:sp>
      <p:sp>
        <p:nvSpPr>
          <p:cNvPr id="46" name="Teardrop 45"/>
          <p:cNvSpPr/>
          <p:nvPr/>
        </p:nvSpPr>
        <p:spPr bwMode="auto">
          <a:xfrm rot="8100000">
            <a:off x="6140653" y="4410745"/>
            <a:ext cx="258245" cy="258313"/>
          </a:xfrm>
          <a:prstGeom prst="teardrop">
            <a:avLst/>
          </a:prstGeom>
          <a:solidFill>
            <a:srgbClr val="A9C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b="1" dirty="0">
              <a:latin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280492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79288"/>
          </a:xfrm>
        </p:spPr>
        <p:txBody>
          <a:bodyPr/>
          <a:lstStyle/>
          <a:p>
            <a:pPr lvl="0" algn="ctr"/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Creating word-of-mouth buzz)</a:t>
            </a:r>
          </a:p>
        </p:txBody>
      </p:sp>
      <p:sp>
        <p:nvSpPr>
          <p:cNvPr id="3" name="Freeform 2"/>
          <p:cNvSpPr>
            <a:spLocks/>
          </p:cNvSpPr>
          <p:nvPr/>
        </p:nvSpPr>
        <p:spPr bwMode="auto">
          <a:xfrm>
            <a:off x="330187" y="3262709"/>
            <a:ext cx="1149350" cy="338138"/>
          </a:xfrm>
          <a:custGeom>
            <a:avLst/>
            <a:gdLst>
              <a:gd name="T0" fmla="*/ 2896 w 2896"/>
              <a:gd name="T1" fmla="*/ 420 h 850"/>
              <a:gd name="T2" fmla="*/ 1448 w 2896"/>
              <a:gd name="T3" fmla="*/ 0 h 850"/>
              <a:gd name="T4" fmla="*/ 0 w 2896"/>
              <a:gd name="T5" fmla="*/ 420 h 850"/>
              <a:gd name="T6" fmla="*/ 1448 w 2896"/>
              <a:gd name="T7" fmla="*/ 850 h 850"/>
              <a:gd name="T8" fmla="*/ 2896 w 2896"/>
              <a:gd name="T9" fmla="*/ 420 h 8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96" h="850">
                <a:moveTo>
                  <a:pt x="2896" y="420"/>
                </a:moveTo>
                <a:lnTo>
                  <a:pt x="1448" y="0"/>
                </a:lnTo>
                <a:lnTo>
                  <a:pt x="0" y="420"/>
                </a:lnTo>
                <a:lnTo>
                  <a:pt x="1448" y="850"/>
                </a:lnTo>
                <a:lnTo>
                  <a:pt x="2896" y="420"/>
                </a:lnTo>
                <a:close/>
              </a:path>
            </a:pathLst>
          </a:custGeom>
          <a:solidFill>
            <a:srgbClr val="41B0C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330187" y="2157809"/>
            <a:ext cx="1149350" cy="338138"/>
          </a:xfrm>
          <a:custGeom>
            <a:avLst/>
            <a:gdLst>
              <a:gd name="T0" fmla="*/ 2896 w 2896"/>
              <a:gd name="T1" fmla="*/ 421 h 850"/>
              <a:gd name="T2" fmla="*/ 1448 w 2896"/>
              <a:gd name="T3" fmla="*/ 0 h 850"/>
              <a:gd name="T4" fmla="*/ 0 w 2896"/>
              <a:gd name="T5" fmla="*/ 421 h 850"/>
              <a:gd name="T6" fmla="*/ 1448 w 2896"/>
              <a:gd name="T7" fmla="*/ 850 h 850"/>
              <a:gd name="T8" fmla="*/ 2896 w 2896"/>
              <a:gd name="T9" fmla="*/ 421 h 8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96" h="850">
                <a:moveTo>
                  <a:pt x="2896" y="421"/>
                </a:moveTo>
                <a:lnTo>
                  <a:pt x="1448" y="0"/>
                </a:lnTo>
                <a:lnTo>
                  <a:pt x="0" y="421"/>
                </a:lnTo>
                <a:lnTo>
                  <a:pt x="1448" y="850"/>
                </a:lnTo>
                <a:lnTo>
                  <a:pt x="2896" y="421"/>
                </a:lnTo>
                <a:close/>
              </a:path>
            </a:pathLst>
          </a:custGeom>
          <a:solidFill>
            <a:srgbClr val="F9AB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30187" y="4369197"/>
            <a:ext cx="1149350" cy="336550"/>
          </a:xfrm>
          <a:custGeom>
            <a:avLst/>
            <a:gdLst>
              <a:gd name="T0" fmla="*/ 2896 w 2896"/>
              <a:gd name="T1" fmla="*/ 420 h 851"/>
              <a:gd name="T2" fmla="*/ 1448 w 2896"/>
              <a:gd name="T3" fmla="*/ 0 h 851"/>
              <a:gd name="T4" fmla="*/ 0 w 2896"/>
              <a:gd name="T5" fmla="*/ 420 h 851"/>
              <a:gd name="T6" fmla="*/ 1448 w 2896"/>
              <a:gd name="T7" fmla="*/ 851 h 851"/>
              <a:gd name="T8" fmla="*/ 2896 w 2896"/>
              <a:gd name="T9" fmla="*/ 420 h 8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96" h="851">
                <a:moveTo>
                  <a:pt x="2896" y="420"/>
                </a:moveTo>
                <a:lnTo>
                  <a:pt x="1448" y="0"/>
                </a:lnTo>
                <a:lnTo>
                  <a:pt x="0" y="420"/>
                </a:lnTo>
                <a:lnTo>
                  <a:pt x="1448" y="851"/>
                </a:lnTo>
                <a:lnTo>
                  <a:pt x="2896" y="420"/>
                </a:lnTo>
                <a:close/>
              </a:path>
            </a:pathLst>
          </a:custGeom>
          <a:solidFill>
            <a:srgbClr val="4F6A7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330187" y="5474097"/>
            <a:ext cx="1149350" cy="338138"/>
          </a:xfrm>
          <a:custGeom>
            <a:avLst/>
            <a:gdLst>
              <a:gd name="T0" fmla="*/ 2896 w 2896"/>
              <a:gd name="T1" fmla="*/ 422 h 852"/>
              <a:gd name="T2" fmla="*/ 1448 w 2896"/>
              <a:gd name="T3" fmla="*/ 0 h 852"/>
              <a:gd name="T4" fmla="*/ 0 w 2896"/>
              <a:gd name="T5" fmla="*/ 422 h 852"/>
              <a:gd name="T6" fmla="*/ 1448 w 2896"/>
              <a:gd name="T7" fmla="*/ 852 h 852"/>
              <a:gd name="T8" fmla="*/ 2896 w 2896"/>
              <a:gd name="T9" fmla="*/ 422 h 8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96" h="852">
                <a:moveTo>
                  <a:pt x="2896" y="422"/>
                </a:moveTo>
                <a:lnTo>
                  <a:pt x="1448" y="0"/>
                </a:lnTo>
                <a:lnTo>
                  <a:pt x="0" y="422"/>
                </a:lnTo>
                <a:lnTo>
                  <a:pt x="1448" y="852"/>
                </a:lnTo>
                <a:lnTo>
                  <a:pt x="2896" y="422"/>
                </a:lnTo>
                <a:close/>
              </a:path>
            </a:pathLst>
          </a:custGeom>
          <a:solidFill>
            <a:srgbClr val="F258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330187" y="1052909"/>
            <a:ext cx="1149350" cy="336550"/>
          </a:xfrm>
          <a:custGeom>
            <a:avLst/>
            <a:gdLst>
              <a:gd name="T0" fmla="*/ 2896 w 2896"/>
              <a:gd name="T1" fmla="*/ 421 h 850"/>
              <a:gd name="T2" fmla="*/ 1448 w 2896"/>
              <a:gd name="T3" fmla="*/ 0 h 850"/>
              <a:gd name="T4" fmla="*/ 0 w 2896"/>
              <a:gd name="T5" fmla="*/ 421 h 850"/>
              <a:gd name="T6" fmla="*/ 1448 w 2896"/>
              <a:gd name="T7" fmla="*/ 850 h 850"/>
              <a:gd name="T8" fmla="*/ 2896 w 2896"/>
              <a:gd name="T9" fmla="*/ 421 h 8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96" h="850">
                <a:moveTo>
                  <a:pt x="2896" y="421"/>
                </a:moveTo>
                <a:lnTo>
                  <a:pt x="1448" y="0"/>
                </a:lnTo>
                <a:lnTo>
                  <a:pt x="0" y="421"/>
                </a:lnTo>
                <a:lnTo>
                  <a:pt x="1448" y="850"/>
                </a:lnTo>
                <a:lnTo>
                  <a:pt x="2896" y="421"/>
                </a:lnTo>
                <a:close/>
              </a:path>
            </a:pathLst>
          </a:custGeom>
          <a:solidFill>
            <a:srgbClr val="6EB8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58787" y="843359"/>
            <a:ext cx="692150" cy="6042025"/>
          </a:xfrm>
          <a:custGeom>
            <a:avLst/>
            <a:gdLst>
              <a:gd name="T0" fmla="*/ 0 w 1748"/>
              <a:gd name="T1" fmla="*/ 260 h 15225"/>
              <a:gd name="T2" fmla="*/ 874 w 1748"/>
              <a:gd name="T3" fmla="*/ 0 h 15225"/>
              <a:gd name="T4" fmla="*/ 1748 w 1748"/>
              <a:gd name="T5" fmla="*/ 260 h 15225"/>
              <a:gd name="T6" fmla="*/ 1748 w 1748"/>
              <a:gd name="T7" fmla="*/ 15225 h 15225"/>
              <a:gd name="T8" fmla="*/ 0 w 1748"/>
              <a:gd name="T9" fmla="*/ 15225 h 15225"/>
              <a:gd name="T10" fmla="*/ 0 w 1748"/>
              <a:gd name="T11" fmla="*/ 260 h 15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48" h="15225">
                <a:moveTo>
                  <a:pt x="0" y="260"/>
                </a:moveTo>
                <a:lnTo>
                  <a:pt x="874" y="0"/>
                </a:lnTo>
                <a:lnTo>
                  <a:pt x="1748" y="260"/>
                </a:lnTo>
                <a:lnTo>
                  <a:pt x="1748" y="15225"/>
                </a:lnTo>
                <a:lnTo>
                  <a:pt x="0" y="15225"/>
                </a:lnTo>
                <a:lnTo>
                  <a:pt x="0" y="260"/>
                </a:lnTo>
                <a:close/>
              </a:path>
            </a:pathLst>
          </a:custGeom>
          <a:solidFill>
            <a:srgbClr val="D2DA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58787" y="6475809"/>
            <a:ext cx="346075" cy="409575"/>
          </a:xfrm>
          <a:custGeom>
            <a:avLst/>
            <a:gdLst>
              <a:gd name="T0" fmla="*/ 874 w 874"/>
              <a:gd name="T1" fmla="*/ 1031 h 1031"/>
              <a:gd name="T2" fmla="*/ 0 w 874"/>
              <a:gd name="T3" fmla="*/ 1031 h 1031"/>
              <a:gd name="T4" fmla="*/ 0 w 874"/>
              <a:gd name="T5" fmla="*/ 0 h 1031"/>
              <a:gd name="T6" fmla="*/ 874 w 874"/>
              <a:gd name="T7" fmla="*/ 259 h 1031"/>
              <a:gd name="T8" fmla="*/ 874 w 874"/>
              <a:gd name="T9" fmla="*/ 1031 h 10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74" h="1031">
                <a:moveTo>
                  <a:pt x="874" y="1031"/>
                </a:moveTo>
                <a:lnTo>
                  <a:pt x="0" y="1031"/>
                </a:lnTo>
                <a:lnTo>
                  <a:pt x="0" y="0"/>
                </a:lnTo>
                <a:lnTo>
                  <a:pt x="874" y="259"/>
                </a:lnTo>
                <a:lnTo>
                  <a:pt x="874" y="1031"/>
                </a:lnTo>
                <a:close/>
              </a:path>
            </a:pathLst>
          </a:custGeom>
          <a:solidFill>
            <a:srgbClr val="DFE6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58787" y="5370909"/>
            <a:ext cx="346075" cy="441325"/>
          </a:xfrm>
          <a:custGeom>
            <a:avLst/>
            <a:gdLst>
              <a:gd name="T0" fmla="*/ 874 w 874"/>
              <a:gd name="T1" fmla="*/ 1111 h 1111"/>
              <a:gd name="T2" fmla="*/ 0 w 874"/>
              <a:gd name="T3" fmla="*/ 850 h 1111"/>
              <a:gd name="T4" fmla="*/ 0 w 874"/>
              <a:gd name="T5" fmla="*/ 0 h 1111"/>
              <a:gd name="T6" fmla="*/ 874 w 874"/>
              <a:gd name="T7" fmla="*/ 259 h 1111"/>
              <a:gd name="T8" fmla="*/ 874 w 874"/>
              <a:gd name="T9" fmla="*/ 1111 h 1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74" h="1111">
                <a:moveTo>
                  <a:pt x="874" y="1111"/>
                </a:moveTo>
                <a:lnTo>
                  <a:pt x="0" y="850"/>
                </a:lnTo>
                <a:lnTo>
                  <a:pt x="0" y="0"/>
                </a:lnTo>
                <a:lnTo>
                  <a:pt x="874" y="259"/>
                </a:lnTo>
                <a:lnTo>
                  <a:pt x="874" y="1111"/>
                </a:lnTo>
                <a:close/>
              </a:path>
            </a:pathLst>
          </a:custGeom>
          <a:solidFill>
            <a:srgbClr val="DFE6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58787" y="4266009"/>
            <a:ext cx="346075" cy="439738"/>
          </a:xfrm>
          <a:custGeom>
            <a:avLst/>
            <a:gdLst>
              <a:gd name="T0" fmla="*/ 874 w 874"/>
              <a:gd name="T1" fmla="*/ 1111 h 1111"/>
              <a:gd name="T2" fmla="*/ 0 w 874"/>
              <a:gd name="T3" fmla="*/ 851 h 1111"/>
              <a:gd name="T4" fmla="*/ 0 w 874"/>
              <a:gd name="T5" fmla="*/ 0 h 1111"/>
              <a:gd name="T6" fmla="*/ 874 w 874"/>
              <a:gd name="T7" fmla="*/ 260 h 1111"/>
              <a:gd name="T8" fmla="*/ 874 w 874"/>
              <a:gd name="T9" fmla="*/ 1111 h 1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74" h="1111">
                <a:moveTo>
                  <a:pt x="874" y="1111"/>
                </a:moveTo>
                <a:lnTo>
                  <a:pt x="0" y="851"/>
                </a:lnTo>
                <a:lnTo>
                  <a:pt x="0" y="0"/>
                </a:lnTo>
                <a:lnTo>
                  <a:pt x="874" y="260"/>
                </a:lnTo>
                <a:lnTo>
                  <a:pt x="874" y="1111"/>
                </a:lnTo>
                <a:close/>
              </a:path>
            </a:pathLst>
          </a:custGeom>
          <a:solidFill>
            <a:srgbClr val="DFE6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58787" y="3159522"/>
            <a:ext cx="346075" cy="441325"/>
          </a:xfrm>
          <a:custGeom>
            <a:avLst/>
            <a:gdLst>
              <a:gd name="T0" fmla="*/ 874 w 874"/>
              <a:gd name="T1" fmla="*/ 1111 h 1111"/>
              <a:gd name="T2" fmla="*/ 0 w 874"/>
              <a:gd name="T3" fmla="*/ 852 h 1111"/>
              <a:gd name="T4" fmla="*/ 0 w 874"/>
              <a:gd name="T5" fmla="*/ 0 h 1111"/>
              <a:gd name="T6" fmla="*/ 874 w 874"/>
              <a:gd name="T7" fmla="*/ 261 h 1111"/>
              <a:gd name="T8" fmla="*/ 874 w 874"/>
              <a:gd name="T9" fmla="*/ 1111 h 1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74" h="1111">
                <a:moveTo>
                  <a:pt x="874" y="1111"/>
                </a:moveTo>
                <a:lnTo>
                  <a:pt x="0" y="852"/>
                </a:lnTo>
                <a:lnTo>
                  <a:pt x="0" y="0"/>
                </a:lnTo>
                <a:lnTo>
                  <a:pt x="874" y="261"/>
                </a:lnTo>
                <a:lnTo>
                  <a:pt x="874" y="1111"/>
                </a:lnTo>
                <a:close/>
              </a:path>
            </a:pathLst>
          </a:custGeom>
          <a:solidFill>
            <a:srgbClr val="DFE6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58787" y="2054622"/>
            <a:ext cx="346075" cy="441325"/>
          </a:xfrm>
          <a:custGeom>
            <a:avLst/>
            <a:gdLst>
              <a:gd name="T0" fmla="*/ 874 w 874"/>
              <a:gd name="T1" fmla="*/ 1110 h 1110"/>
              <a:gd name="T2" fmla="*/ 0 w 874"/>
              <a:gd name="T3" fmla="*/ 851 h 1110"/>
              <a:gd name="T4" fmla="*/ 0 w 874"/>
              <a:gd name="T5" fmla="*/ 0 h 1110"/>
              <a:gd name="T6" fmla="*/ 874 w 874"/>
              <a:gd name="T7" fmla="*/ 260 h 1110"/>
              <a:gd name="T8" fmla="*/ 874 w 874"/>
              <a:gd name="T9" fmla="*/ 1110 h 1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74" h="1110">
                <a:moveTo>
                  <a:pt x="874" y="1110"/>
                </a:moveTo>
                <a:lnTo>
                  <a:pt x="0" y="851"/>
                </a:lnTo>
                <a:lnTo>
                  <a:pt x="0" y="0"/>
                </a:lnTo>
                <a:lnTo>
                  <a:pt x="874" y="260"/>
                </a:lnTo>
                <a:lnTo>
                  <a:pt x="874" y="1110"/>
                </a:lnTo>
                <a:close/>
              </a:path>
            </a:pathLst>
          </a:custGeom>
          <a:solidFill>
            <a:srgbClr val="DFE6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558787" y="843359"/>
            <a:ext cx="346075" cy="546100"/>
          </a:xfrm>
          <a:custGeom>
            <a:avLst/>
            <a:gdLst>
              <a:gd name="T0" fmla="*/ 874 w 874"/>
              <a:gd name="T1" fmla="*/ 1377 h 1377"/>
              <a:gd name="T2" fmla="*/ 0 w 874"/>
              <a:gd name="T3" fmla="*/ 1118 h 1377"/>
              <a:gd name="T4" fmla="*/ 0 w 874"/>
              <a:gd name="T5" fmla="*/ 260 h 1377"/>
              <a:gd name="T6" fmla="*/ 874 w 874"/>
              <a:gd name="T7" fmla="*/ 0 h 1377"/>
              <a:gd name="T8" fmla="*/ 874 w 874"/>
              <a:gd name="T9" fmla="*/ 1377 h 1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74" h="1377">
                <a:moveTo>
                  <a:pt x="874" y="1377"/>
                </a:moveTo>
                <a:lnTo>
                  <a:pt x="0" y="1118"/>
                </a:lnTo>
                <a:lnTo>
                  <a:pt x="0" y="260"/>
                </a:lnTo>
                <a:lnTo>
                  <a:pt x="874" y="0"/>
                </a:lnTo>
                <a:lnTo>
                  <a:pt x="874" y="137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30187" y="1152922"/>
            <a:ext cx="228600" cy="134938"/>
          </a:xfrm>
          <a:custGeom>
            <a:avLst/>
            <a:gdLst>
              <a:gd name="T0" fmla="*/ 574 w 574"/>
              <a:gd name="T1" fmla="*/ 337 h 337"/>
              <a:gd name="T2" fmla="*/ 0 w 574"/>
              <a:gd name="T3" fmla="*/ 167 h 337"/>
              <a:gd name="T4" fmla="*/ 574 w 574"/>
              <a:gd name="T5" fmla="*/ 0 h 337"/>
              <a:gd name="T6" fmla="*/ 574 w 574"/>
              <a:gd name="T7" fmla="*/ 337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4" h="337">
                <a:moveTo>
                  <a:pt x="574" y="337"/>
                </a:moveTo>
                <a:lnTo>
                  <a:pt x="0" y="167"/>
                </a:lnTo>
                <a:lnTo>
                  <a:pt x="574" y="0"/>
                </a:lnTo>
                <a:lnTo>
                  <a:pt x="574" y="337"/>
                </a:lnTo>
                <a:close/>
              </a:path>
            </a:pathLst>
          </a:custGeom>
          <a:solidFill>
            <a:srgbClr val="3482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30187" y="1219597"/>
            <a:ext cx="1149350" cy="938213"/>
          </a:xfrm>
          <a:custGeom>
            <a:avLst/>
            <a:gdLst>
              <a:gd name="T0" fmla="*/ 0 w 2896"/>
              <a:gd name="T1" fmla="*/ 1934 h 2365"/>
              <a:gd name="T2" fmla="*/ 1448 w 2896"/>
              <a:gd name="T3" fmla="*/ 2365 h 2365"/>
              <a:gd name="T4" fmla="*/ 2896 w 2896"/>
              <a:gd name="T5" fmla="*/ 1934 h 2365"/>
              <a:gd name="T6" fmla="*/ 2896 w 2896"/>
              <a:gd name="T7" fmla="*/ 0 h 2365"/>
              <a:gd name="T8" fmla="*/ 1448 w 2896"/>
              <a:gd name="T9" fmla="*/ 429 h 2365"/>
              <a:gd name="T10" fmla="*/ 0 w 2896"/>
              <a:gd name="T11" fmla="*/ 0 h 2365"/>
              <a:gd name="T12" fmla="*/ 0 w 2896"/>
              <a:gd name="T13" fmla="*/ 1934 h 2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896" h="2365">
                <a:moveTo>
                  <a:pt x="0" y="1934"/>
                </a:moveTo>
                <a:lnTo>
                  <a:pt x="1448" y="2365"/>
                </a:lnTo>
                <a:lnTo>
                  <a:pt x="2896" y="1934"/>
                </a:lnTo>
                <a:lnTo>
                  <a:pt x="2896" y="0"/>
                </a:lnTo>
                <a:lnTo>
                  <a:pt x="1448" y="429"/>
                </a:lnTo>
                <a:lnTo>
                  <a:pt x="0" y="0"/>
                </a:lnTo>
                <a:lnTo>
                  <a:pt x="0" y="1934"/>
                </a:lnTo>
                <a:close/>
              </a:path>
            </a:pathLst>
          </a:custGeom>
          <a:solidFill>
            <a:srgbClr val="4AB6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30187" y="1219597"/>
            <a:ext cx="574675" cy="938213"/>
          </a:xfrm>
          <a:custGeom>
            <a:avLst/>
            <a:gdLst>
              <a:gd name="T0" fmla="*/ 1448 w 1448"/>
              <a:gd name="T1" fmla="*/ 2365 h 2365"/>
              <a:gd name="T2" fmla="*/ 1448 w 1448"/>
              <a:gd name="T3" fmla="*/ 2365 h 2365"/>
              <a:gd name="T4" fmla="*/ 574 w 1448"/>
              <a:gd name="T5" fmla="*/ 2105 h 2365"/>
              <a:gd name="T6" fmla="*/ 0 w 1448"/>
              <a:gd name="T7" fmla="*/ 1934 h 2365"/>
              <a:gd name="T8" fmla="*/ 0 w 1448"/>
              <a:gd name="T9" fmla="*/ 0 h 2365"/>
              <a:gd name="T10" fmla="*/ 1448 w 1448"/>
              <a:gd name="T11" fmla="*/ 429 h 2365"/>
              <a:gd name="T12" fmla="*/ 1448 w 1448"/>
              <a:gd name="T13" fmla="*/ 2365 h 2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48" h="2365">
                <a:moveTo>
                  <a:pt x="1448" y="2365"/>
                </a:moveTo>
                <a:lnTo>
                  <a:pt x="1448" y="2365"/>
                </a:lnTo>
                <a:lnTo>
                  <a:pt x="574" y="2105"/>
                </a:lnTo>
                <a:lnTo>
                  <a:pt x="0" y="1934"/>
                </a:lnTo>
                <a:lnTo>
                  <a:pt x="0" y="0"/>
                </a:lnTo>
                <a:lnTo>
                  <a:pt x="1448" y="429"/>
                </a:lnTo>
                <a:lnTo>
                  <a:pt x="1448" y="2365"/>
                </a:lnTo>
                <a:close/>
              </a:path>
            </a:pathLst>
          </a:custGeom>
          <a:solidFill>
            <a:srgbClr val="8CE0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b="1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251521" y="1370479"/>
            <a:ext cx="726482" cy="646331"/>
          </a:xfrm>
          <a:prstGeom prst="rect">
            <a:avLst/>
          </a:prstGeom>
        </p:spPr>
        <p:txBody>
          <a:bodyPr wrap="square" anchor="ctr">
            <a:spAutoFit/>
            <a:scene3d>
              <a:camera prst="perspectiveHeroicExtremeLeftFacing">
                <a:rot lat="1200000" lon="2358725" rev="0"/>
              </a:camera>
              <a:lightRig rig="threePt" dir="t"/>
            </a:scene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01</a:t>
            </a:r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1250937" y="1152922"/>
            <a:ext cx="228600" cy="134938"/>
          </a:xfrm>
          <a:custGeom>
            <a:avLst/>
            <a:gdLst>
              <a:gd name="T0" fmla="*/ 0 w 574"/>
              <a:gd name="T1" fmla="*/ 337 h 337"/>
              <a:gd name="T2" fmla="*/ 0 w 574"/>
              <a:gd name="T3" fmla="*/ 0 h 337"/>
              <a:gd name="T4" fmla="*/ 574 w 574"/>
              <a:gd name="T5" fmla="*/ 167 h 337"/>
              <a:gd name="T6" fmla="*/ 0 w 574"/>
              <a:gd name="T7" fmla="*/ 337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4" h="337">
                <a:moveTo>
                  <a:pt x="0" y="337"/>
                </a:moveTo>
                <a:lnTo>
                  <a:pt x="0" y="0"/>
                </a:lnTo>
                <a:lnTo>
                  <a:pt x="574" y="167"/>
                </a:lnTo>
                <a:lnTo>
                  <a:pt x="0" y="337"/>
                </a:lnTo>
                <a:close/>
              </a:path>
            </a:pathLst>
          </a:custGeom>
          <a:solidFill>
            <a:srgbClr val="3482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1250937" y="2259409"/>
            <a:ext cx="228600" cy="133350"/>
          </a:xfrm>
          <a:custGeom>
            <a:avLst/>
            <a:gdLst>
              <a:gd name="T0" fmla="*/ 0 w 574"/>
              <a:gd name="T1" fmla="*/ 337 h 337"/>
              <a:gd name="T2" fmla="*/ 0 w 574"/>
              <a:gd name="T3" fmla="*/ 0 h 337"/>
              <a:gd name="T4" fmla="*/ 574 w 574"/>
              <a:gd name="T5" fmla="*/ 167 h 337"/>
              <a:gd name="T6" fmla="*/ 0 w 574"/>
              <a:gd name="T7" fmla="*/ 337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4" h="337">
                <a:moveTo>
                  <a:pt x="0" y="337"/>
                </a:moveTo>
                <a:lnTo>
                  <a:pt x="0" y="0"/>
                </a:lnTo>
                <a:lnTo>
                  <a:pt x="574" y="167"/>
                </a:lnTo>
                <a:lnTo>
                  <a:pt x="0" y="337"/>
                </a:lnTo>
                <a:close/>
              </a:path>
            </a:pathLst>
          </a:custGeom>
          <a:solidFill>
            <a:srgbClr val="8E65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330187" y="2259409"/>
            <a:ext cx="228600" cy="133350"/>
          </a:xfrm>
          <a:custGeom>
            <a:avLst/>
            <a:gdLst>
              <a:gd name="T0" fmla="*/ 574 w 574"/>
              <a:gd name="T1" fmla="*/ 337 h 337"/>
              <a:gd name="T2" fmla="*/ 0 w 574"/>
              <a:gd name="T3" fmla="*/ 167 h 337"/>
              <a:gd name="T4" fmla="*/ 574 w 574"/>
              <a:gd name="T5" fmla="*/ 0 h 337"/>
              <a:gd name="T6" fmla="*/ 574 w 574"/>
              <a:gd name="T7" fmla="*/ 337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4" h="337">
                <a:moveTo>
                  <a:pt x="574" y="337"/>
                </a:moveTo>
                <a:lnTo>
                  <a:pt x="0" y="167"/>
                </a:lnTo>
                <a:lnTo>
                  <a:pt x="574" y="0"/>
                </a:lnTo>
                <a:lnTo>
                  <a:pt x="574" y="337"/>
                </a:lnTo>
                <a:close/>
              </a:path>
            </a:pathLst>
          </a:custGeom>
          <a:solidFill>
            <a:srgbClr val="8E65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330187" y="2324497"/>
            <a:ext cx="1149350" cy="938213"/>
          </a:xfrm>
          <a:custGeom>
            <a:avLst/>
            <a:gdLst>
              <a:gd name="T0" fmla="*/ 0 w 2896"/>
              <a:gd name="T1" fmla="*/ 1934 h 2364"/>
              <a:gd name="T2" fmla="*/ 1448 w 2896"/>
              <a:gd name="T3" fmla="*/ 2364 h 2364"/>
              <a:gd name="T4" fmla="*/ 2896 w 2896"/>
              <a:gd name="T5" fmla="*/ 1934 h 2364"/>
              <a:gd name="T6" fmla="*/ 2896 w 2896"/>
              <a:gd name="T7" fmla="*/ 0 h 2364"/>
              <a:gd name="T8" fmla="*/ 1448 w 2896"/>
              <a:gd name="T9" fmla="*/ 429 h 2364"/>
              <a:gd name="T10" fmla="*/ 0 w 2896"/>
              <a:gd name="T11" fmla="*/ 0 h 2364"/>
              <a:gd name="T12" fmla="*/ 0 w 2896"/>
              <a:gd name="T13" fmla="*/ 1934 h 2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896" h="2364">
                <a:moveTo>
                  <a:pt x="0" y="1934"/>
                </a:moveTo>
                <a:lnTo>
                  <a:pt x="1448" y="2364"/>
                </a:lnTo>
                <a:lnTo>
                  <a:pt x="2896" y="1934"/>
                </a:lnTo>
                <a:lnTo>
                  <a:pt x="2896" y="0"/>
                </a:lnTo>
                <a:lnTo>
                  <a:pt x="1448" y="429"/>
                </a:lnTo>
                <a:lnTo>
                  <a:pt x="0" y="0"/>
                </a:lnTo>
                <a:lnTo>
                  <a:pt x="0" y="1934"/>
                </a:lnTo>
                <a:close/>
              </a:path>
            </a:pathLst>
          </a:custGeom>
          <a:solidFill>
            <a:srgbClr val="E6A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330187" y="2324497"/>
            <a:ext cx="574675" cy="938213"/>
          </a:xfrm>
          <a:custGeom>
            <a:avLst/>
            <a:gdLst>
              <a:gd name="T0" fmla="*/ 1448 w 1448"/>
              <a:gd name="T1" fmla="*/ 2364 h 2364"/>
              <a:gd name="T2" fmla="*/ 1448 w 1448"/>
              <a:gd name="T3" fmla="*/ 2364 h 2364"/>
              <a:gd name="T4" fmla="*/ 0 w 1448"/>
              <a:gd name="T5" fmla="*/ 1934 h 2364"/>
              <a:gd name="T6" fmla="*/ 0 w 1448"/>
              <a:gd name="T7" fmla="*/ 0 h 2364"/>
              <a:gd name="T8" fmla="*/ 1448 w 1448"/>
              <a:gd name="T9" fmla="*/ 429 h 2364"/>
              <a:gd name="T10" fmla="*/ 1448 w 1448"/>
              <a:gd name="T11" fmla="*/ 2364 h 2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48" h="2364">
                <a:moveTo>
                  <a:pt x="1448" y="2364"/>
                </a:moveTo>
                <a:lnTo>
                  <a:pt x="1448" y="2364"/>
                </a:lnTo>
                <a:lnTo>
                  <a:pt x="0" y="1934"/>
                </a:lnTo>
                <a:lnTo>
                  <a:pt x="0" y="0"/>
                </a:lnTo>
                <a:lnTo>
                  <a:pt x="1448" y="429"/>
                </a:lnTo>
                <a:lnTo>
                  <a:pt x="1448" y="2364"/>
                </a:lnTo>
                <a:close/>
              </a:path>
            </a:pathLst>
          </a:custGeom>
          <a:solidFill>
            <a:srgbClr val="FFB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b="1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4" name="TextBox 98"/>
          <p:cNvSpPr txBox="1"/>
          <p:nvPr/>
        </p:nvSpPr>
        <p:spPr>
          <a:xfrm>
            <a:off x="251520" y="2473709"/>
            <a:ext cx="726482" cy="646331"/>
          </a:xfrm>
          <a:prstGeom prst="rect">
            <a:avLst/>
          </a:prstGeom>
        </p:spPr>
        <p:txBody>
          <a:bodyPr wrap="square" anchor="ctr">
            <a:spAutoFit/>
            <a:scene3d>
              <a:camera prst="perspectiveHeroicExtremeLeftFacing">
                <a:rot lat="1200000" lon="2358725" rev="0"/>
              </a:camera>
              <a:lightRig rig="threePt" dir="t"/>
            </a:scene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02</a:t>
            </a:r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1250937" y="3364309"/>
            <a:ext cx="228600" cy="133350"/>
          </a:xfrm>
          <a:custGeom>
            <a:avLst/>
            <a:gdLst>
              <a:gd name="T0" fmla="*/ 0 w 574"/>
              <a:gd name="T1" fmla="*/ 337 h 337"/>
              <a:gd name="T2" fmla="*/ 0 w 574"/>
              <a:gd name="T3" fmla="*/ 0 h 337"/>
              <a:gd name="T4" fmla="*/ 574 w 574"/>
              <a:gd name="T5" fmla="*/ 166 h 337"/>
              <a:gd name="T6" fmla="*/ 0 w 574"/>
              <a:gd name="T7" fmla="*/ 337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4" h="337">
                <a:moveTo>
                  <a:pt x="0" y="337"/>
                </a:moveTo>
                <a:lnTo>
                  <a:pt x="0" y="0"/>
                </a:lnTo>
                <a:lnTo>
                  <a:pt x="574" y="166"/>
                </a:lnTo>
                <a:lnTo>
                  <a:pt x="0" y="337"/>
                </a:lnTo>
                <a:close/>
              </a:path>
            </a:pathLst>
          </a:custGeom>
          <a:solidFill>
            <a:srgbClr val="9E323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30187" y="3364309"/>
            <a:ext cx="228600" cy="133350"/>
          </a:xfrm>
          <a:custGeom>
            <a:avLst/>
            <a:gdLst>
              <a:gd name="T0" fmla="*/ 574 w 574"/>
              <a:gd name="T1" fmla="*/ 337 h 337"/>
              <a:gd name="T2" fmla="*/ 0 w 574"/>
              <a:gd name="T3" fmla="*/ 166 h 337"/>
              <a:gd name="T4" fmla="*/ 574 w 574"/>
              <a:gd name="T5" fmla="*/ 0 h 337"/>
              <a:gd name="T6" fmla="*/ 574 w 574"/>
              <a:gd name="T7" fmla="*/ 337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4" h="337">
                <a:moveTo>
                  <a:pt x="574" y="337"/>
                </a:moveTo>
                <a:lnTo>
                  <a:pt x="0" y="166"/>
                </a:lnTo>
                <a:lnTo>
                  <a:pt x="574" y="0"/>
                </a:lnTo>
                <a:lnTo>
                  <a:pt x="574" y="337"/>
                </a:lnTo>
                <a:close/>
              </a:path>
            </a:pathLst>
          </a:custGeom>
          <a:solidFill>
            <a:srgbClr val="9E323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330187" y="3429397"/>
            <a:ext cx="1149350" cy="939800"/>
          </a:xfrm>
          <a:custGeom>
            <a:avLst/>
            <a:gdLst>
              <a:gd name="T0" fmla="*/ 0 w 2896"/>
              <a:gd name="T1" fmla="*/ 1935 h 2365"/>
              <a:gd name="T2" fmla="*/ 1448 w 2896"/>
              <a:gd name="T3" fmla="*/ 2365 h 2365"/>
              <a:gd name="T4" fmla="*/ 2896 w 2896"/>
              <a:gd name="T5" fmla="*/ 1935 h 2365"/>
              <a:gd name="T6" fmla="*/ 2896 w 2896"/>
              <a:gd name="T7" fmla="*/ 0 h 2365"/>
              <a:gd name="T8" fmla="*/ 1448 w 2896"/>
              <a:gd name="T9" fmla="*/ 430 h 2365"/>
              <a:gd name="T10" fmla="*/ 0 w 2896"/>
              <a:gd name="T11" fmla="*/ 0 h 2365"/>
              <a:gd name="T12" fmla="*/ 0 w 2896"/>
              <a:gd name="T13" fmla="*/ 1935 h 2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896" h="2365">
                <a:moveTo>
                  <a:pt x="0" y="1935"/>
                </a:moveTo>
                <a:lnTo>
                  <a:pt x="1448" y="2365"/>
                </a:lnTo>
                <a:lnTo>
                  <a:pt x="2896" y="1935"/>
                </a:lnTo>
                <a:lnTo>
                  <a:pt x="2896" y="0"/>
                </a:lnTo>
                <a:lnTo>
                  <a:pt x="1448" y="430"/>
                </a:lnTo>
                <a:lnTo>
                  <a:pt x="0" y="0"/>
                </a:lnTo>
                <a:lnTo>
                  <a:pt x="0" y="1935"/>
                </a:lnTo>
                <a:close/>
              </a:path>
            </a:pathLst>
          </a:custGeom>
          <a:solidFill>
            <a:srgbClr val="FE000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8" name="Freeform 27"/>
          <p:cNvSpPr>
            <a:spLocks/>
          </p:cNvSpPr>
          <p:nvPr/>
        </p:nvSpPr>
        <p:spPr bwMode="auto">
          <a:xfrm>
            <a:off x="330187" y="3429397"/>
            <a:ext cx="574675" cy="939800"/>
          </a:xfrm>
          <a:custGeom>
            <a:avLst/>
            <a:gdLst>
              <a:gd name="T0" fmla="*/ 1448 w 1448"/>
              <a:gd name="T1" fmla="*/ 2365 h 2365"/>
              <a:gd name="T2" fmla="*/ 1448 w 1448"/>
              <a:gd name="T3" fmla="*/ 2365 h 2365"/>
              <a:gd name="T4" fmla="*/ 574 w 1448"/>
              <a:gd name="T5" fmla="*/ 2105 h 2365"/>
              <a:gd name="T6" fmla="*/ 0 w 1448"/>
              <a:gd name="T7" fmla="*/ 1935 h 2365"/>
              <a:gd name="T8" fmla="*/ 0 w 1448"/>
              <a:gd name="T9" fmla="*/ 0 h 2365"/>
              <a:gd name="T10" fmla="*/ 1448 w 1448"/>
              <a:gd name="T11" fmla="*/ 430 h 2365"/>
              <a:gd name="T12" fmla="*/ 1448 w 1448"/>
              <a:gd name="T13" fmla="*/ 2365 h 2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48" h="2365">
                <a:moveTo>
                  <a:pt x="1448" y="2365"/>
                </a:moveTo>
                <a:lnTo>
                  <a:pt x="1448" y="2365"/>
                </a:lnTo>
                <a:lnTo>
                  <a:pt x="574" y="2105"/>
                </a:lnTo>
                <a:lnTo>
                  <a:pt x="0" y="1935"/>
                </a:lnTo>
                <a:lnTo>
                  <a:pt x="0" y="0"/>
                </a:lnTo>
                <a:lnTo>
                  <a:pt x="1448" y="430"/>
                </a:lnTo>
                <a:lnTo>
                  <a:pt x="1448" y="2365"/>
                </a:lnTo>
                <a:close/>
              </a:path>
            </a:pathLst>
          </a:custGeom>
          <a:solidFill>
            <a:srgbClr val="FF5A5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9" name="TextBox 99"/>
          <p:cNvSpPr txBox="1"/>
          <p:nvPr/>
        </p:nvSpPr>
        <p:spPr>
          <a:xfrm>
            <a:off x="251520" y="3638494"/>
            <a:ext cx="726482" cy="523220"/>
          </a:xfrm>
          <a:prstGeom prst="rect">
            <a:avLst/>
          </a:prstGeom>
        </p:spPr>
        <p:txBody>
          <a:bodyPr wrap="square" anchor="ctr">
            <a:spAutoFit/>
            <a:scene3d>
              <a:camera prst="perspectiveHeroicExtremeLeftFacing">
                <a:rot lat="1200000" lon="2358725" rev="0"/>
              </a:camera>
              <a:lightRig rig="threePt" dir="t"/>
            </a:scene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latin typeface="TH SarabunPSK" pitchFamily="34" charset="-34"/>
                <a:cs typeface="TH SarabunPSK" pitchFamily="34" charset="-34"/>
              </a:rPr>
              <a:t>03</a:t>
            </a:r>
          </a:p>
        </p:txBody>
      </p:sp>
      <p:sp>
        <p:nvSpPr>
          <p:cNvPr id="30" name="Freeform 29"/>
          <p:cNvSpPr>
            <a:spLocks/>
          </p:cNvSpPr>
          <p:nvPr/>
        </p:nvSpPr>
        <p:spPr bwMode="auto">
          <a:xfrm>
            <a:off x="1250937" y="4469209"/>
            <a:ext cx="228600" cy="134938"/>
          </a:xfrm>
          <a:custGeom>
            <a:avLst/>
            <a:gdLst>
              <a:gd name="T0" fmla="*/ 0 w 574"/>
              <a:gd name="T1" fmla="*/ 337 h 337"/>
              <a:gd name="T2" fmla="*/ 0 w 574"/>
              <a:gd name="T3" fmla="*/ 0 h 337"/>
              <a:gd name="T4" fmla="*/ 574 w 574"/>
              <a:gd name="T5" fmla="*/ 166 h 337"/>
              <a:gd name="T6" fmla="*/ 0 w 574"/>
              <a:gd name="T7" fmla="*/ 337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4" h="337">
                <a:moveTo>
                  <a:pt x="0" y="337"/>
                </a:moveTo>
                <a:lnTo>
                  <a:pt x="0" y="0"/>
                </a:lnTo>
                <a:lnTo>
                  <a:pt x="574" y="166"/>
                </a:lnTo>
                <a:lnTo>
                  <a:pt x="0" y="337"/>
                </a:lnTo>
                <a:close/>
              </a:path>
            </a:pathLst>
          </a:custGeom>
          <a:solidFill>
            <a:srgbClr val="003C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1" name="Freeform 30"/>
          <p:cNvSpPr>
            <a:spLocks/>
          </p:cNvSpPr>
          <p:nvPr/>
        </p:nvSpPr>
        <p:spPr bwMode="auto">
          <a:xfrm>
            <a:off x="330187" y="4469209"/>
            <a:ext cx="228600" cy="134938"/>
          </a:xfrm>
          <a:custGeom>
            <a:avLst/>
            <a:gdLst>
              <a:gd name="T0" fmla="*/ 574 w 574"/>
              <a:gd name="T1" fmla="*/ 337 h 337"/>
              <a:gd name="T2" fmla="*/ 0 w 574"/>
              <a:gd name="T3" fmla="*/ 166 h 337"/>
              <a:gd name="T4" fmla="*/ 574 w 574"/>
              <a:gd name="T5" fmla="*/ 0 h 337"/>
              <a:gd name="T6" fmla="*/ 574 w 574"/>
              <a:gd name="T7" fmla="*/ 337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4" h="337">
                <a:moveTo>
                  <a:pt x="574" y="337"/>
                </a:moveTo>
                <a:lnTo>
                  <a:pt x="0" y="166"/>
                </a:lnTo>
                <a:lnTo>
                  <a:pt x="574" y="0"/>
                </a:lnTo>
                <a:lnTo>
                  <a:pt x="574" y="337"/>
                </a:lnTo>
                <a:close/>
              </a:path>
            </a:pathLst>
          </a:custGeom>
          <a:solidFill>
            <a:srgbClr val="003C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2" name="Freeform 31"/>
          <p:cNvSpPr>
            <a:spLocks/>
          </p:cNvSpPr>
          <p:nvPr/>
        </p:nvSpPr>
        <p:spPr bwMode="auto">
          <a:xfrm>
            <a:off x="330187" y="4535884"/>
            <a:ext cx="1149350" cy="938213"/>
          </a:xfrm>
          <a:custGeom>
            <a:avLst/>
            <a:gdLst>
              <a:gd name="T0" fmla="*/ 0 w 2896"/>
              <a:gd name="T1" fmla="*/ 1935 h 2364"/>
              <a:gd name="T2" fmla="*/ 1448 w 2896"/>
              <a:gd name="T3" fmla="*/ 2364 h 2364"/>
              <a:gd name="T4" fmla="*/ 2896 w 2896"/>
              <a:gd name="T5" fmla="*/ 1935 h 2364"/>
              <a:gd name="T6" fmla="*/ 2896 w 2896"/>
              <a:gd name="T7" fmla="*/ 0 h 2364"/>
              <a:gd name="T8" fmla="*/ 1448 w 2896"/>
              <a:gd name="T9" fmla="*/ 431 h 2364"/>
              <a:gd name="T10" fmla="*/ 0 w 2896"/>
              <a:gd name="T11" fmla="*/ 0 h 2364"/>
              <a:gd name="T12" fmla="*/ 0 w 2896"/>
              <a:gd name="T13" fmla="*/ 1935 h 2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896" h="2364">
                <a:moveTo>
                  <a:pt x="0" y="1935"/>
                </a:moveTo>
                <a:lnTo>
                  <a:pt x="1448" y="2364"/>
                </a:lnTo>
                <a:lnTo>
                  <a:pt x="2896" y="1935"/>
                </a:lnTo>
                <a:lnTo>
                  <a:pt x="2896" y="0"/>
                </a:lnTo>
                <a:lnTo>
                  <a:pt x="1448" y="431"/>
                </a:lnTo>
                <a:lnTo>
                  <a:pt x="0" y="0"/>
                </a:lnTo>
                <a:lnTo>
                  <a:pt x="0" y="1935"/>
                </a:lnTo>
                <a:close/>
              </a:path>
            </a:pathLst>
          </a:custGeom>
          <a:solidFill>
            <a:srgbClr val="006E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3" name="Freeform 32"/>
          <p:cNvSpPr>
            <a:spLocks/>
          </p:cNvSpPr>
          <p:nvPr/>
        </p:nvSpPr>
        <p:spPr bwMode="auto">
          <a:xfrm>
            <a:off x="330187" y="4535884"/>
            <a:ext cx="574675" cy="938213"/>
          </a:xfrm>
          <a:custGeom>
            <a:avLst/>
            <a:gdLst>
              <a:gd name="T0" fmla="*/ 1448 w 1448"/>
              <a:gd name="T1" fmla="*/ 2364 h 2364"/>
              <a:gd name="T2" fmla="*/ 1448 w 1448"/>
              <a:gd name="T3" fmla="*/ 2364 h 2364"/>
              <a:gd name="T4" fmla="*/ 574 w 1448"/>
              <a:gd name="T5" fmla="*/ 2105 h 2364"/>
              <a:gd name="T6" fmla="*/ 0 w 1448"/>
              <a:gd name="T7" fmla="*/ 1935 h 2364"/>
              <a:gd name="T8" fmla="*/ 0 w 1448"/>
              <a:gd name="T9" fmla="*/ 0 h 2364"/>
              <a:gd name="T10" fmla="*/ 1448 w 1448"/>
              <a:gd name="T11" fmla="*/ 431 h 2364"/>
              <a:gd name="T12" fmla="*/ 1448 w 1448"/>
              <a:gd name="T13" fmla="*/ 2364 h 2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48" h="2364">
                <a:moveTo>
                  <a:pt x="1448" y="2364"/>
                </a:moveTo>
                <a:lnTo>
                  <a:pt x="1448" y="2364"/>
                </a:lnTo>
                <a:lnTo>
                  <a:pt x="574" y="2105"/>
                </a:lnTo>
                <a:lnTo>
                  <a:pt x="0" y="1935"/>
                </a:lnTo>
                <a:lnTo>
                  <a:pt x="0" y="0"/>
                </a:lnTo>
                <a:lnTo>
                  <a:pt x="1448" y="431"/>
                </a:lnTo>
                <a:lnTo>
                  <a:pt x="1448" y="2364"/>
                </a:lnTo>
                <a:close/>
              </a:path>
            </a:pathLst>
          </a:custGeom>
          <a:solidFill>
            <a:srgbClr val="007A8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b="1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4" name="TextBox 100"/>
          <p:cNvSpPr txBox="1"/>
          <p:nvPr/>
        </p:nvSpPr>
        <p:spPr>
          <a:xfrm>
            <a:off x="317243" y="4680170"/>
            <a:ext cx="595036" cy="646331"/>
          </a:xfrm>
          <a:prstGeom prst="rect">
            <a:avLst/>
          </a:prstGeom>
        </p:spPr>
        <p:txBody>
          <a:bodyPr wrap="square" lIns="0" rIns="0" anchor="ctr">
            <a:spAutoFit/>
            <a:scene3d>
              <a:camera prst="perspectiveHeroicExtremeLeftFacing">
                <a:rot lat="1200000" lon="2358725" rev="0"/>
              </a:camera>
              <a:lightRig rig="threePt" dir="t"/>
            </a:scene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04</a:t>
            </a:r>
          </a:p>
        </p:txBody>
      </p:sp>
      <p:sp>
        <p:nvSpPr>
          <p:cNvPr id="35" name="Freeform 34"/>
          <p:cNvSpPr>
            <a:spLocks/>
          </p:cNvSpPr>
          <p:nvPr/>
        </p:nvSpPr>
        <p:spPr bwMode="auto">
          <a:xfrm>
            <a:off x="1250937" y="5574109"/>
            <a:ext cx="228600" cy="134938"/>
          </a:xfrm>
          <a:custGeom>
            <a:avLst/>
            <a:gdLst>
              <a:gd name="T0" fmla="*/ 0 w 574"/>
              <a:gd name="T1" fmla="*/ 337 h 337"/>
              <a:gd name="T2" fmla="*/ 0 w 574"/>
              <a:gd name="T3" fmla="*/ 0 h 337"/>
              <a:gd name="T4" fmla="*/ 574 w 574"/>
              <a:gd name="T5" fmla="*/ 168 h 337"/>
              <a:gd name="T6" fmla="*/ 0 w 574"/>
              <a:gd name="T7" fmla="*/ 337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4" h="337">
                <a:moveTo>
                  <a:pt x="0" y="337"/>
                </a:moveTo>
                <a:lnTo>
                  <a:pt x="0" y="0"/>
                </a:lnTo>
                <a:lnTo>
                  <a:pt x="574" y="168"/>
                </a:lnTo>
                <a:lnTo>
                  <a:pt x="0" y="337"/>
                </a:lnTo>
                <a:close/>
              </a:path>
            </a:pathLst>
          </a:custGeom>
          <a:solidFill>
            <a:srgbClr val="3A002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6" name="Freeform 35"/>
          <p:cNvSpPr>
            <a:spLocks/>
          </p:cNvSpPr>
          <p:nvPr/>
        </p:nvSpPr>
        <p:spPr bwMode="auto">
          <a:xfrm>
            <a:off x="330187" y="5574109"/>
            <a:ext cx="228600" cy="134938"/>
          </a:xfrm>
          <a:custGeom>
            <a:avLst/>
            <a:gdLst>
              <a:gd name="T0" fmla="*/ 574 w 574"/>
              <a:gd name="T1" fmla="*/ 337 h 337"/>
              <a:gd name="T2" fmla="*/ 0 w 574"/>
              <a:gd name="T3" fmla="*/ 168 h 337"/>
              <a:gd name="T4" fmla="*/ 574 w 574"/>
              <a:gd name="T5" fmla="*/ 0 h 337"/>
              <a:gd name="T6" fmla="*/ 574 w 574"/>
              <a:gd name="T7" fmla="*/ 337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4" h="337">
                <a:moveTo>
                  <a:pt x="574" y="337"/>
                </a:moveTo>
                <a:lnTo>
                  <a:pt x="0" y="168"/>
                </a:lnTo>
                <a:lnTo>
                  <a:pt x="574" y="0"/>
                </a:lnTo>
                <a:lnTo>
                  <a:pt x="574" y="337"/>
                </a:lnTo>
                <a:close/>
              </a:path>
            </a:pathLst>
          </a:custGeom>
          <a:solidFill>
            <a:srgbClr val="3A002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7" name="Freeform 36"/>
          <p:cNvSpPr>
            <a:spLocks/>
          </p:cNvSpPr>
          <p:nvPr/>
        </p:nvSpPr>
        <p:spPr bwMode="auto">
          <a:xfrm>
            <a:off x="330187" y="5640784"/>
            <a:ext cx="1149350" cy="938213"/>
          </a:xfrm>
          <a:custGeom>
            <a:avLst/>
            <a:gdLst>
              <a:gd name="T0" fmla="*/ 0 w 2896"/>
              <a:gd name="T1" fmla="*/ 1935 h 2364"/>
              <a:gd name="T2" fmla="*/ 1448 w 2896"/>
              <a:gd name="T3" fmla="*/ 2364 h 2364"/>
              <a:gd name="T4" fmla="*/ 2896 w 2896"/>
              <a:gd name="T5" fmla="*/ 1935 h 2364"/>
              <a:gd name="T6" fmla="*/ 2896 w 2896"/>
              <a:gd name="T7" fmla="*/ 0 h 2364"/>
              <a:gd name="T8" fmla="*/ 1448 w 2896"/>
              <a:gd name="T9" fmla="*/ 430 h 2364"/>
              <a:gd name="T10" fmla="*/ 0 w 2896"/>
              <a:gd name="T11" fmla="*/ 0 h 2364"/>
              <a:gd name="T12" fmla="*/ 0 w 2896"/>
              <a:gd name="T13" fmla="*/ 1935 h 2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896" h="2364">
                <a:moveTo>
                  <a:pt x="0" y="1935"/>
                </a:moveTo>
                <a:lnTo>
                  <a:pt x="1448" y="2364"/>
                </a:lnTo>
                <a:lnTo>
                  <a:pt x="2896" y="1935"/>
                </a:lnTo>
                <a:lnTo>
                  <a:pt x="2896" y="0"/>
                </a:lnTo>
                <a:lnTo>
                  <a:pt x="1448" y="430"/>
                </a:lnTo>
                <a:lnTo>
                  <a:pt x="0" y="0"/>
                </a:lnTo>
                <a:lnTo>
                  <a:pt x="0" y="1935"/>
                </a:lnTo>
                <a:close/>
              </a:path>
            </a:pathLst>
          </a:custGeom>
          <a:solidFill>
            <a:srgbClr val="5C00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8" name="Freeform 37"/>
          <p:cNvSpPr>
            <a:spLocks/>
          </p:cNvSpPr>
          <p:nvPr/>
        </p:nvSpPr>
        <p:spPr bwMode="auto">
          <a:xfrm>
            <a:off x="330187" y="5640784"/>
            <a:ext cx="574675" cy="938213"/>
          </a:xfrm>
          <a:custGeom>
            <a:avLst/>
            <a:gdLst>
              <a:gd name="T0" fmla="*/ 1448 w 1448"/>
              <a:gd name="T1" fmla="*/ 2364 h 2364"/>
              <a:gd name="T2" fmla="*/ 1448 w 1448"/>
              <a:gd name="T3" fmla="*/ 2364 h 2364"/>
              <a:gd name="T4" fmla="*/ 574 w 1448"/>
              <a:gd name="T5" fmla="*/ 2105 h 2364"/>
              <a:gd name="T6" fmla="*/ 0 w 1448"/>
              <a:gd name="T7" fmla="*/ 1935 h 2364"/>
              <a:gd name="T8" fmla="*/ 0 w 1448"/>
              <a:gd name="T9" fmla="*/ 0 h 2364"/>
              <a:gd name="T10" fmla="*/ 1448 w 1448"/>
              <a:gd name="T11" fmla="*/ 430 h 2364"/>
              <a:gd name="T12" fmla="*/ 1448 w 1448"/>
              <a:gd name="T13" fmla="*/ 2364 h 2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48" h="2364">
                <a:moveTo>
                  <a:pt x="1448" y="2364"/>
                </a:moveTo>
                <a:lnTo>
                  <a:pt x="1448" y="2364"/>
                </a:lnTo>
                <a:lnTo>
                  <a:pt x="574" y="2105"/>
                </a:lnTo>
                <a:lnTo>
                  <a:pt x="0" y="1935"/>
                </a:lnTo>
                <a:lnTo>
                  <a:pt x="0" y="0"/>
                </a:lnTo>
                <a:lnTo>
                  <a:pt x="1448" y="430"/>
                </a:lnTo>
                <a:lnTo>
                  <a:pt x="1448" y="2364"/>
                </a:lnTo>
                <a:close/>
              </a:path>
            </a:pathLst>
          </a:custGeom>
          <a:solidFill>
            <a:srgbClr val="7B00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9" name="TextBox 101"/>
          <p:cNvSpPr txBox="1"/>
          <p:nvPr/>
        </p:nvSpPr>
        <p:spPr>
          <a:xfrm>
            <a:off x="317243" y="5783401"/>
            <a:ext cx="595036" cy="646331"/>
          </a:xfrm>
          <a:prstGeom prst="rect">
            <a:avLst/>
          </a:prstGeom>
        </p:spPr>
        <p:txBody>
          <a:bodyPr wrap="square" lIns="0" rIns="0" anchor="ctr">
            <a:spAutoFit/>
            <a:scene3d>
              <a:camera prst="perspectiveHeroicExtremeLeftFacing">
                <a:rot lat="1200000" lon="2358725" rev="0"/>
              </a:camera>
              <a:lightRig rig="threePt" dir="t"/>
            </a:scene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05</a:t>
            </a:r>
          </a:p>
        </p:txBody>
      </p:sp>
      <p:sp>
        <p:nvSpPr>
          <p:cNvPr id="40" name="Freeform 39"/>
          <p:cNvSpPr>
            <a:spLocks/>
          </p:cNvSpPr>
          <p:nvPr/>
        </p:nvSpPr>
        <p:spPr bwMode="auto">
          <a:xfrm>
            <a:off x="558786" y="945805"/>
            <a:ext cx="346075" cy="441325"/>
          </a:xfrm>
          <a:custGeom>
            <a:avLst/>
            <a:gdLst>
              <a:gd name="T0" fmla="*/ 874 w 874"/>
              <a:gd name="T1" fmla="*/ 1110 h 1110"/>
              <a:gd name="T2" fmla="*/ 0 w 874"/>
              <a:gd name="T3" fmla="*/ 851 h 1110"/>
              <a:gd name="T4" fmla="*/ 0 w 874"/>
              <a:gd name="T5" fmla="*/ 0 h 1110"/>
              <a:gd name="T6" fmla="*/ 874 w 874"/>
              <a:gd name="T7" fmla="*/ 260 h 1110"/>
              <a:gd name="T8" fmla="*/ 874 w 874"/>
              <a:gd name="T9" fmla="*/ 1110 h 1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74" h="1110">
                <a:moveTo>
                  <a:pt x="874" y="1110"/>
                </a:moveTo>
                <a:lnTo>
                  <a:pt x="0" y="851"/>
                </a:lnTo>
                <a:lnTo>
                  <a:pt x="0" y="0"/>
                </a:lnTo>
                <a:lnTo>
                  <a:pt x="874" y="260"/>
                </a:lnTo>
                <a:lnTo>
                  <a:pt x="874" y="1110"/>
                </a:lnTo>
                <a:close/>
              </a:path>
            </a:pathLst>
          </a:custGeom>
          <a:solidFill>
            <a:srgbClr val="DFE6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1619672" y="1268760"/>
            <a:ext cx="5760640" cy="891751"/>
            <a:chOff x="2733378" y="1063255"/>
            <a:chExt cx="3417244" cy="891751"/>
          </a:xfrm>
        </p:grpSpPr>
        <p:sp>
          <p:nvSpPr>
            <p:cNvPr id="57" name="Rectangle 56"/>
            <p:cNvSpPr/>
            <p:nvPr/>
          </p:nvSpPr>
          <p:spPr>
            <a:xfrm>
              <a:off x="2733378" y="1192213"/>
              <a:ext cx="78747" cy="762793"/>
            </a:xfrm>
            <a:prstGeom prst="rect">
              <a:avLst/>
            </a:prstGeom>
            <a:solidFill>
              <a:srgbClr val="4AB6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500" b="1" dirty="0">
                <a:latin typeface="TH SarabunPSK" panose="020B0500040200020003" pitchFamily="34" charset="-34"/>
                <a:cs typeface="TH SarabunPSK" pitchFamily="34" charset="-34"/>
              </a:endParaRPr>
            </a:p>
          </p:txBody>
        </p:sp>
        <p:sp>
          <p:nvSpPr>
            <p:cNvPr id="59" name="TextBox 119"/>
            <p:cNvSpPr txBox="1"/>
            <p:nvPr/>
          </p:nvSpPr>
          <p:spPr>
            <a:xfrm>
              <a:off x="2993378" y="1063255"/>
              <a:ext cx="3157244" cy="477054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th-TH" sz="2500" b="1" dirty="0" smtClean="0">
                  <a:latin typeface="TH SarabunPSK" pitchFamily="34" charset="-34"/>
                  <a:cs typeface="TH SarabunPSK" pitchFamily="34" charset="-34"/>
                </a:rPr>
                <a:t>(</a:t>
              </a:r>
              <a:r>
                <a:rPr lang="en-US" sz="2500" b="1" dirty="0">
                  <a:latin typeface="TH SarabunPSK" pitchFamily="34" charset="-34"/>
                  <a:cs typeface="TH SarabunPSK" pitchFamily="34" charset="-34"/>
                </a:rPr>
                <a:t>Satisfaction) </a:t>
              </a:r>
              <a:endParaRPr lang="th-TH" sz="2500" b="1" dirty="0">
                <a:latin typeface="TH SarabunPSK" pitchFamily="34" charset="-34"/>
                <a:cs typeface="TH SarabunPSK" pitchFamily="34" charset="-34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619672" y="2378298"/>
            <a:ext cx="5760640" cy="891751"/>
            <a:chOff x="2733378" y="1063255"/>
            <a:chExt cx="3417244" cy="891751"/>
          </a:xfrm>
        </p:grpSpPr>
        <p:sp>
          <p:nvSpPr>
            <p:cNvPr id="53" name="Rectangle 52"/>
            <p:cNvSpPr/>
            <p:nvPr/>
          </p:nvSpPr>
          <p:spPr>
            <a:xfrm>
              <a:off x="2733378" y="1192213"/>
              <a:ext cx="78747" cy="762793"/>
            </a:xfrm>
            <a:prstGeom prst="rect">
              <a:avLst/>
            </a:prstGeom>
            <a:solidFill>
              <a:srgbClr val="E6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500" b="1" dirty="0">
                <a:latin typeface="TH SarabunPSK" panose="020B0500040200020003" pitchFamily="34" charset="-34"/>
                <a:cs typeface="TH SarabunPSK" pitchFamily="34" charset="-34"/>
              </a:endParaRPr>
            </a:p>
          </p:txBody>
        </p:sp>
        <p:sp>
          <p:nvSpPr>
            <p:cNvPr id="55" name="TextBox 124"/>
            <p:cNvSpPr txBox="1"/>
            <p:nvPr/>
          </p:nvSpPr>
          <p:spPr>
            <a:xfrm>
              <a:off x="2993378" y="1063255"/>
              <a:ext cx="3157244" cy="477054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th-TH" sz="2500" b="1" dirty="0" smtClean="0">
                  <a:latin typeface="TH SarabunPSK" pitchFamily="34" charset="-34"/>
                  <a:cs typeface="TH SarabunPSK" pitchFamily="34" charset="-34"/>
                </a:rPr>
                <a:t>(</a:t>
              </a:r>
              <a:r>
                <a:rPr lang="en-US" sz="2500" b="1" dirty="0">
                  <a:latin typeface="TH SarabunPSK" pitchFamily="34" charset="-34"/>
                  <a:cs typeface="TH SarabunPSK" pitchFamily="34" charset="-34"/>
                </a:rPr>
                <a:t>Repeat purchase) </a:t>
              </a:r>
              <a:r>
                <a:rPr lang="th-TH" sz="2500" b="1" dirty="0" smtClean="0">
                  <a:latin typeface="TH SarabunPSK" pitchFamily="34" charset="-34"/>
                  <a:cs typeface="TH SarabunPSK" pitchFamily="34" charset="-34"/>
                </a:rPr>
                <a:t>) </a:t>
              </a:r>
              <a:endParaRPr lang="th-TH" sz="2500" b="1" dirty="0">
                <a:latin typeface="TH SarabunPSK" pitchFamily="34" charset="-34"/>
                <a:cs typeface="TH SarabunPSK" pitchFamily="34" charset="-34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619672" y="3464753"/>
            <a:ext cx="5760640" cy="914834"/>
            <a:chOff x="2733378" y="1040172"/>
            <a:chExt cx="3417244" cy="914834"/>
          </a:xfrm>
        </p:grpSpPr>
        <p:sp>
          <p:nvSpPr>
            <p:cNvPr id="49" name="Rectangle 48"/>
            <p:cNvSpPr/>
            <p:nvPr/>
          </p:nvSpPr>
          <p:spPr>
            <a:xfrm>
              <a:off x="2733378" y="1192213"/>
              <a:ext cx="78747" cy="762793"/>
            </a:xfrm>
            <a:prstGeom prst="rect">
              <a:avLst/>
            </a:prstGeom>
            <a:solidFill>
              <a:srgbClr val="FE00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500" b="1" dirty="0">
                <a:latin typeface="TH SarabunPSK" panose="020B0500040200020003" pitchFamily="34" charset="-34"/>
                <a:cs typeface="TH SarabunPSK" pitchFamily="34" charset="-34"/>
              </a:endParaRPr>
            </a:p>
          </p:txBody>
        </p:sp>
        <p:sp>
          <p:nvSpPr>
            <p:cNvPr id="51" name="TextBox 129"/>
            <p:cNvSpPr txBox="1"/>
            <p:nvPr/>
          </p:nvSpPr>
          <p:spPr>
            <a:xfrm>
              <a:off x="2993378" y="1040172"/>
              <a:ext cx="3157244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b="1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Buzz </a:t>
              </a:r>
              <a:endParaRPr lang="th-TH" sz="2500" b="1" dirty="0">
                <a:latin typeface="TH SarabunPSK" pitchFamily="34" charset="-34"/>
                <a:cs typeface="TH SarabunPSK" pitchFamily="34" charset="-34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1619672" y="4574291"/>
            <a:ext cx="5760640" cy="914835"/>
            <a:chOff x="2733378" y="1040171"/>
            <a:chExt cx="3417244" cy="914835"/>
          </a:xfrm>
        </p:grpSpPr>
        <p:sp>
          <p:nvSpPr>
            <p:cNvPr id="45" name="Rectangle 44"/>
            <p:cNvSpPr/>
            <p:nvPr/>
          </p:nvSpPr>
          <p:spPr>
            <a:xfrm>
              <a:off x="2733378" y="1192213"/>
              <a:ext cx="78747" cy="762793"/>
            </a:xfrm>
            <a:prstGeom prst="rect">
              <a:avLst/>
            </a:prstGeom>
            <a:solidFill>
              <a:srgbClr val="006E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500" b="1" dirty="0">
                <a:latin typeface="TH SarabunPSK" panose="020B0500040200020003" pitchFamily="34" charset="-34"/>
                <a:cs typeface="TH SarabunPSK" pitchFamily="34" charset="-34"/>
              </a:endParaRPr>
            </a:p>
          </p:txBody>
        </p:sp>
        <p:sp>
          <p:nvSpPr>
            <p:cNvPr id="47" name="TextBox 134"/>
            <p:cNvSpPr txBox="1"/>
            <p:nvPr/>
          </p:nvSpPr>
          <p:spPr>
            <a:xfrm>
              <a:off x="2993378" y="1040171"/>
              <a:ext cx="3157244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th-TH" sz="2800" b="1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(</a:t>
              </a:r>
              <a:r>
                <a:rPr lang="en-US" sz="28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Evangelism</a:t>
              </a:r>
              <a:r>
                <a:rPr lang="th-TH" sz="28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) </a:t>
              </a:r>
              <a:endParaRPr lang="th-TH" sz="2500" b="1" dirty="0">
                <a:latin typeface="TH SarabunPSK" pitchFamily="34" charset="-34"/>
                <a:cs typeface="TH SarabunPSK" pitchFamily="34" charset="-34"/>
              </a:endParaRPr>
            </a:p>
          </p:txBody>
        </p:sp>
      </p:grpSp>
      <p:sp>
        <p:nvSpPr>
          <p:cNvPr id="61" name="Rectangle 60"/>
          <p:cNvSpPr/>
          <p:nvPr/>
        </p:nvSpPr>
        <p:spPr>
          <a:xfrm>
            <a:off x="1612933" y="5735912"/>
            <a:ext cx="139487" cy="762793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50" dirty="0"/>
          </a:p>
        </p:txBody>
      </p:sp>
      <p:sp>
        <p:nvSpPr>
          <p:cNvPr id="62" name="TextBox 134"/>
          <p:cNvSpPr txBox="1"/>
          <p:nvPr/>
        </p:nvSpPr>
        <p:spPr>
          <a:xfrm>
            <a:off x="2057969" y="5820977"/>
            <a:ext cx="5322343" cy="477054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5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500" b="1" dirty="0">
                <a:latin typeface="TH SarabunPSK" pitchFamily="34" charset="-34"/>
                <a:cs typeface="TH SarabunPSK" pitchFamily="34" charset="-34"/>
              </a:rPr>
              <a:t>Ownership) </a:t>
            </a:r>
            <a:endParaRPr lang="th-TH" sz="25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64" name="Picture 6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4149080"/>
            <a:ext cx="2575173" cy="2575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26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and End Slide Master">
  <a:themeElements>
    <a:clrScheme name="ALLPPT-COLOR-A0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0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0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1152</TotalTime>
  <Words>148</Words>
  <Application>Microsoft Office PowerPoint</Application>
  <PresentationFormat>On-screen Show (4:3)</PresentationFormat>
  <Paragraphs>60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 Unicode MS</vt:lpstr>
      <vt:lpstr>맑은 고딕</vt:lpstr>
      <vt:lpstr>Arial</vt:lpstr>
      <vt:lpstr>Calibri</vt:lpstr>
      <vt:lpstr>Lato Light</vt:lpstr>
      <vt:lpstr>TH SarabunPSK</vt:lpstr>
      <vt:lpstr>Cover and End Slide Master</vt:lpstr>
      <vt:lpstr>Contents Slide Master</vt:lpstr>
      <vt:lpstr>Section Break Slide Master</vt:lpstr>
      <vt:lpstr>Modern Marketing Strategies for Hotel and Accommodation Businesses</vt:lpstr>
      <vt:lpstr>PowerPoint Presentation</vt:lpstr>
      <vt:lpstr>(Online Marketing Communication Options) </vt:lpstr>
      <vt:lpstr>ขั้นตอนในการสื่อสารการตลาดในธุรกิจโรงแรมและที่พัก  </vt:lpstr>
      <vt:lpstr>PowerPoint Presentation</vt:lpstr>
      <vt:lpstr> (Creating word-of-mouth buzz)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118</cp:revision>
  <cp:lastPrinted>2018-10-10T09:53:55Z</cp:lastPrinted>
  <dcterms:created xsi:type="dcterms:W3CDTF">2016-12-01T00:32:25Z</dcterms:created>
  <dcterms:modified xsi:type="dcterms:W3CDTF">2022-12-19T08:03:00Z</dcterms:modified>
</cp:coreProperties>
</file>