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21"/>
  </p:notesMasterIdLst>
  <p:handoutMasterIdLst>
    <p:handoutMasterId r:id="rId22"/>
  </p:handoutMasterIdLst>
  <p:sldIdLst>
    <p:sldId id="299" r:id="rId4"/>
    <p:sldId id="320" r:id="rId5"/>
    <p:sldId id="321" r:id="rId6"/>
    <p:sldId id="326" r:id="rId7"/>
    <p:sldId id="327" r:id="rId8"/>
    <p:sldId id="328" r:id="rId9"/>
    <p:sldId id="324" r:id="rId10"/>
    <p:sldId id="329" r:id="rId11"/>
    <p:sldId id="330" r:id="rId12"/>
    <p:sldId id="331" r:id="rId13"/>
    <p:sldId id="333" r:id="rId14"/>
    <p:sldId id="335" r:id="rId15"/>
    <p:sldId id="336" r:id="rId16"/>
    <p:sldId id="304" r:id="rId17"/>
    <p:sldId id="338" r:id="rId18"/>
    <p:sldId id="339" r:id="rId19"/>
    <p:sldId id="340" r:id="rId20"/>
  </p:sldIdLst>
  <p:sldSz cx="9144000" cy="6858000" type="screen4x3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7" userDrawn="1">
          <p15:clr>
            <a:srgbClr val="A4A3A4"/>
          </p15:clr>
        </p15:guide>
        <p15:guide id="2" pos="222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D2D"/>
    <a:srgbClr val="F07624"/>
    <a:srgbClr val="1ED4DE"/>
    <a:srgbClr val="660066"/>
    <a:srgbClr val="E62949"/>
    <a:srgbClr val="0000FF"/>
    <a:srgbClr val="1C7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3246" y="-90"/>
      </p:cViewPr>
      <p:guideLst>
        <p:guide orient="horz" pos="2697"/>
        <p:guide pos="2228"/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D0813-72FF-4743-AEB3-1DC2BE4FB32D}" type="doc">
      <dgm:prSet loTypeId="urn:microsoft.com/office/officeart/2005/8/layout/process1" loCatId="process" qsTypeId="urn:microsoft.com/office/officeart/2005/8/quickstyle/3d4" qsCatId="3D" csTypeId="urn:microsoft.com/office/officeart/2005/8/colors/colorful1" csCatId="colorful" phldr="1"/>
      <dgm:spPr/>
    </dgm:pt>
    <dgm:pt modelId="{33FCCADA-0058-4622-8622-716E7571CA41}">
      <dgm:prSet phldrT="[ข้อความ]" custT="1"/>
      <dgm:spPr>
        <a:xfrm>
          <a:off x="5511" y="0"/>
          <a:ext cx="737457" cy="1351129"/>
        </a:xfrm>
      </dgm:spPr>
      <dgm:t>
        <a:bodyPr/>
        <a:lstStyle/>
        <a:p>
          <a:r>
            <a:rPr lang="th-TH" sz="18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Target audience</a:t>
          </a:r>
          <a:r>
            <a:rPr lang="th-TH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th-TH" sz="18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C702120-9F49-479F-9287-3F4C1A0C9562}" type="parTrans" cxnId="{C1AE1305-EB01-48EC-B2E8-85467BC2255E}">
      <dgm:prSet/>
      <dgm:spPr/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88245FB-8DD0-416B-ACF7-D520B82BBB5F}" type="sibTrans" cxnId="{C1AE1305-EB01-48EC-B2E8-85467BC2255E}">
      <dgm:prSet custT="1"/>
      <dgm:spPr>
        <a:xfrm>
          <a:off x="779468" y="630305"/>
          <a:ext cx="77378" cy="90517"/>
        </a:xfrm>
      </dgm:spPr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D520DB45-73A8-4909-AEF9-045838B5BA48}">
      <dgm:prSet phldrT="[ข้อความ]" custT="1"/>
      <dgm:spPr>
        <a:xfrm>
          <a:off x="888965" y="0"/>
          <a:ext cx="737457" cy="1351129"/>
        </a:xfrm>
      </dgm:spPr>
      <dgm:t>
        <a:bodyPr/>
        <a:lstStyle/>
        <a:p>
          <a:r>
            <a:rPr lang="en-US" sz="18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[</a:t>
          </a:r>
          <a:r>
            <a:rPr lang="en-US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Publicity and Public relations </a:t>
          </a:r>
          <a:r>
            <a:rPr lang="th-TH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PR</a:t>
          </a:r>
          <a:r>
            <a:rPr lang="th-TH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r>
            <a:rPr lang="en-US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objectives]</a:t>
          </a:r>
          <a:endParaRPr lang="th-TH" sz="18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A6A81D2-D467-4E83-89E8-0034E054088D}" type="parTrans" cxnId="{1CA674F6-D000-4DD5-8612-3C0829C7A40E}">
      <dgm:prSet/>
      <dgm:spPr/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FB17C5A-9006-4AFB-9AFD-43726FCA4B51}" type="sibTrans" cxnId="{1CA674F6-D000-4DD5-8612-3C0829C7A40E}">
      <dgm:prSet custT="1"/>
      <dgm:spPr>
        <a:xfrm>
          <a:off x="1662922" y="630305"/>
          <a:ext cx="77378" cy="90517"/>
        </a:xfrm>
      </dgm:spPr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BE12299-34A5-40F0-BC4C-69D90E5BA4D2}">
      <dgm:prSet phldrT="[ข้อความ]" custT="1"/>
      <dgm:spPr>
        <a:xfrm>
          <a:off x="1772420" y="0"/>
          <a:ext cx="737457" cy="1351129"/>
        </a:xfrm>
      </dgm:spPr>
      <dgm:t>
        <a:bodyPr/>
        <a:lstStyle/>
        <a:p>
          <a:r>
            <a:rPr lang="th-TH" sz="18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[</a:t>
          </a:r>
          <a:r>
            <a:rPr lang="en-US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Publicity and Public relations (PR) budget]</a:t>
          </a:r>
          <a:endParaRPr lang="th-TH" sz="18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DB286B37-FC10-4F26-ADD4-528871E38147}" type="parTrans" cxnId="{C49D8510-AF9C-476D-B5A4-CF7C7488912F}">
      <dgm:prSet/>
      <dgm:spPr/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8304A6-A4AE-4901-85C2-75B803F87311}" type="sibTrans" cxnId="{C49D8510-AF9C-476D-B5A4-CF7C7488912F}">
      <dgm:prSet custT="1"/>
      <dgm:spPr>
        <a:xfrm>
          <a:off x="2546377" y="630305"/>
          <a:ext cx="77378" cy="90517"/>
        </a:xfrm>
      </dgm:spPr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3BC28327-AEC0-492E-87F2-391289EA1457}">
      <dgm:prSet phldrT="[ข้อความ]" custT="1"/>
      <dgm:spPr>
        <a:xfrm>
          <a:off x="2655874" y="0"/>
          <a:ext cx="804105" cy="1351129"/>
        </a:xfrm>
      </dgm:spPr>
      <dgm:t>
        <a:bodyPr/>
        <a:lstStyle/>
        <a:p>
          <a:r>
            <a:rPr lang="th-TH" sz="18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Publicity and public relations message and vehicles</a:t>
          </a:r>
          <a:r>
            <a:rPr lang="th-TH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18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77607DB8-F9F6-4E7D-9237-031BA4730378}" type="parTrans" cxnId="{7CA85EF1-16C2-48F8-95EA-068A2645A08C}">
      <dgm:prSet/>
      <dgm:spPr/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12CB3B1-5306-44E2-803B-C97896B1FA9A}" type="sibTrans" cxnId="{7CA85EF1-16C2-48F8-95EA-068A2645A08C}">
      <dgm:prSet custT="1"/>
      <dgm:spPr>
        <a:xfrm>
          <a:off x="3496479" y="630305"/>
          <a:ext cx="77378" cy="90517"/>
        </a:xfrm>
      </dgm:spPr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2EB762B2-F64C-4BA1-B483-302FE477264B}">
      <dgm:prSet phldrT="[ข้อความ]" custT="1"/>
      <dgm:spPr>
        <a:xfrm>
          <a:off x="3605976" y="0"/>
          <a:ext cx="737457" cy="1351129"/>
        </a:xfrm>
      </dgm:spPr>
      <dgm:t>
        <a:bodyPr/>
        <a:lstStyle/>
        <a:p>
          <a:r>
            <a:rPr lang="th-TH" sz="18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Implementing the publicity and public relations plan</a:t>
          </a:r>
          <a:r>
            <a:rPr lang="th-TH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18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A5C754BB-E728-4932-B41C-AA07F24FBCE7}" type="parTrans" cxnId="{11CEF569-B9E0-4BF9-B741-B277661D33E4}">
      <dgm:prSet/>
      <dgm:spPr/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8A91C3B-4F6A-48EB-8EC3-5FB35A57C731}" type="sibTrans" cxnId="{11CEF569-B9E0-4BF9-B741-B277661D33E4}">
      <dgm:prSet custT="1"/>
      <dgm:spPr>
        <a:xfrm>
          <a:off x="4379933" y="630305"/>
          <a:ext cx="77378" cy="90517"/>
        </a:xfrm>
      </dgm:spPr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7EA1045-0E66-46BF-840C-8B20AF35E9E2}">
      <dgm:prSet phldrT="[ข้อความ]" custT="1"/>
      <dgm:spPr>
        <a:xfrm>
          <a:off x="4489431" y="0"/>
          <a:ext cx="737457" cy="1351129"/>
        </a:xfrm>
      </dgm:spPr>
      <dgm:t>
        <a:bodyPr/>
        <a:lstStyle/>
        <a:p>
          <a:r>
            <a:rPr lang="th-TH" sz="18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Evaluating the publicity and public relations plan</a:t>
          </a:r>
          <a:r>
            <a:rPr lang="th-TH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18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4195C4E0-B834-4D88-B500-B8924E1EEFBC}" type="parTrans" cxnId="{CE0B75AF-AE89-4E2F-B0DA-97E13BE15B30}">
      <dgm:prSet/>
      <dgm:spPr/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3CE060D-430E-4D11-B21E-1B35E971038C}" type="sibTrans" cxnId="{CE0B75AF-AE89-4E2F-B0DA-97E13BE15B30}">
      <dgm:prSet/>
      <dgm:spPr/>
      <dgm:t>
        <a:bodyPr/>
        <a:lstStyle/>
        <a:p>
          <a:endParaRPr lang="th-TH" sz="18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FFFE5E3-0AA0-4FC9-BE6A-CEC1ABC7637F}" type="pres">
      <dgm:prSet presAssocID="{863D0813-72FF-4743-AEB3-1DC2BE4FB32D}" presName="Name0" presStyleCnt="0">
        <dgm:presLayoutVars>
          <dgm:dir/>
          <dgm:resizeHandles val="exact"/>
        </dgm:presLayoutVars>
      </dgm:prSet>
      <dgm:spPr/>
    </dgm:pt>
    <dgm:pt modelId="{5C5E916D-8D62-430E-80E9-CE15EEFD76E3}" type="pres">
      <dgm:prSet presAssocID="{33FCCADA-0058-4622-8622-716E7571CA41}" presName="node" presStyleLbl="node1" presStyleIdx="0" presStyleCnt="6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778A0D82-BC0B-411C-87D0-02F193F347C2}" type="pres">
      <dgm:prSet presAssocID="{888245FB-8DD0-416B-ACF7-D520B82BBB5F}" presName="sib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8405B9DB-EE86-4324-BE96-C00BAED2467A}" type="pres">
      <dgm:prSet presAssocID="{888245FB-8DD0-416B-ACF7-D520B82BBB5F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4324A1EB-F872-4C30-AE14-2B45F921ED53}" type="pres">
      <dgm:prSet presAssocID="{D520DB45-73A8-4909-AEF9-045838B5BA48}" presName="node" presStyleLbl="node1" presStyleIdx="1" presStyleCnt="6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D150D84A-2DE0-485E-B292-F11AEA4936F0}" type="pres">
      <dgm:prSet presAssocID="{1FB17C5A-9006-4AFB-9AFD-43726FCA4B51}" presName="sib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832E8ABC-9E33-45C7-B323-49533A084BDB}" type="pres">
      <dgm:prSet presAssocID="{1FB17C5A-9006-4AFB-9AFD-43726FCA4B51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8560F8A3-546A-4547-98B3-1C58EAC51D18}" type="pres">
      <dgm:prSet presAssocID="{9BE12299-34A5-40F0-BC4C-69D90E5BA4D2}" presName="node" presStyleLbl="node1" presStyleIdx="2" presStyleCnt="6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1697EA5B-2B5B-4751-BB82-0192C7271D08}" type="pres">
      <dgm:prSet presAssocID="{878304A6-A4AE-4901-85C2-75B803F87311}" presName="sib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3A8B84A0-3A8B-4799-8C17-C51988D042E1}" type="pres">
      <dgm:prSet presAssocID="{878304A6-A4AE-4901-85C2-75B803F87311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CB2D1B2E-6CEA-402D-BEB0-1742598961D5}" type="pres">
      <dgm:prSet presAssocID="{3BC28327-AEC0-492E-87F2-391289EA1457}" presName="node" presStyleLbl="node1" presStyleIdx="3" presStyleCnt="6" custScaleX="22030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48A31699-668F-4247-BC0B-0F60A3D366C8}" type="pres">
      <dgm:prSet presAssocID="{912CB3B1-5306-44E2-803B-C97896B1FA9A}" presName="sib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79875EA5-6F64-46E8-86CC-4CB7F1E203D6}" type="pres">
      <dgm:prSet presAssocID="{912CB3B1-5306-44E2-803B-C97896B1FA9A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E4A4CF62-CD7C-485E-809E-54E476D9791F}" type="pres">
      <dgm:prSet presAssocID="{2EB762B2-F64C-4BA1-B483-302FE477264B}" presName="node" presStyleLbl="node1" presStyleIdx="4" presStyleCnt="6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1232D31E-AB82-49F3-B968-6D023516BA0E}" type="pres">
      <dgm:prSet presAssocID="{58A91C3B-4F6A-48EB-8EC3-5FB35A57C731}" presName="sib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FC0EE254-9CB1-41C3-BA31-CAEA38E4B730}" type="pres">
      <dgm:prSet presAssocID="{58A91C3B-4F6A-48EB-8EC3-5FB35A57C731}" presName="connectorText" presStyleLbl="sibTrans2D1" presStyleIdx="4" presStyleCnt="5"/>
      <dgm:spPr/>
      <dgm:t>
        <a:bodyPr/>
        <a:lstStyle/>
        <a:p>
          <a:endParaRPr lang="th-TH"/>
        </a:p>
      </dgm:t>
    </dgm:pt>
    <dgm:pt modelId="{33725FC4-60FC-4C4D-8FF1-1500194239E6}" type="pres">
      <dgm:prSet presAssocID="{97EA1045-0E66-46BF-840C-8B20AF35E9E2}" presName="node" presStyleLbl="node1" presStyleIdx="5" presStyleCnt="6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</dgm:ptLst>
  <dgm:cxnLst>
    <dgm:cxn modelId="{11CEF569-B9E0-4BF9-B741-B277661D33E4}" srcId="{863D0813-72FF-4743-AEB3-1DC2BE4FB32D}" destId="{2EB762B2-F64C-4BA1-B483-302FE477264B}" srcOrd="4" destOrd="0" parTransId="{A5C754BB-E728-4932-B41C-AA07F24FBCE7}" sibTransId="{58A91C3B-4F6A-48EB-8EC3-5FB35A57C731}"/>
    <dgm:cxn modelId="{F3344C55-557B-4A6A-9D72-12A73D91A655}" type="presOf" srcId="{863D0813-72FF-4743-AEB3-1DC2BE4FB32D}" destId="{FFFFE5E3-0AA0-4FC9-BE6A-CEC1ABC7637F}" srcOrd="0" destOrd="0" presId="urn:microsoft.com/office/officeart/2005/8/layout/process1"/>
    <dgm:cxn modelId="{809AE4B3-3AB8-4EE2-BECF-9F4C7468A4F0}" type="presOf" srcId="{888245FB-8DD0-416B-ACF7-D520B82BBB5F}" destId="{778A0D82-BC0B-411C-87D0-02F193F347C2}" srcOrd="0" destOrd="0" presId="urn:microsoft.com/office/officeart/2005/8/layout/process1"/>
    <dgm:cxn modelId="{BC33F5F5-C1F4-4A22-B64E-9955F2FF71FA}" type="presOf" srcId="{1FB17C5A-9006-4AFB-9AFD-43726FCA4B51}" destId="{D150D84A-2DE0-485E-B292-F11AEA4936F0}" srcOrd="0" destOrd="0" presId="urn:microsoft.com/office/officeart/2005/8/layout/process1"/>
    <dgm:cxn modelId="{3D6D662F-C28D-46D7-97F9-2CA0C4554328}" type="presOf" srcId="{878304A6-A4AE-4901-85C2-75B803F87311}" destId="{1697EA5B-2B5B-4751-BB82-0192C7271D08}" srcOrd="0" destOrd="0" presId="urn:microsoft.com/office/officeart/2005/8/layout/process1"/>
    <dgm:cxn modelId="{A5741A63-1CB7-4FD7-A7DB-310062C4DD70}" type="presOf" srcId="{58A91C3B-4F6A-48EB-8EC3-5FB35A57C731}" destId="{FC0EE254-9CB1-41C3-BA31-CAEA38E4B730}" srcOrd="1" destOrd="0" presId="urn:microsoft.com/office/officeart/2005/8/layout/process1"/>
    <dgm:cxn modelId="{46E90624-E808-4457-8335-0F74A1198746}" type="presOf" srcId="{2EB762B2-F64C-4BA1-B483-302FE477264B}" destId="{E4A4CF62-CD7C-485E-809E-54E476D9791F}" srcOrd="0" destOrd="0" presId="urn:microsoft.com/office/officeart/2005/8/layout/process1"/>
    <dgm:cxn modelId="{FC647CF3-F60F-41BD-A121-871FAEC07FA9}" type="presOf" srcId="{97EA1045-0E66-46BF-840C-8B20AF35E9E2}" destId="{33725FC4-60FC-4C4D-8FF1-1500194239E6}" srcOrd="0" destOrd="0" presId="urn:microsoft.com/office/officeart/2005/8/layout/process1"/>
    <dgm:cxn modelId="{C49D8510-AF9C-476D-B5A4-CF7C7488912F}" srcId="{863D0813-72FF-4743-AEB3-1DC2BE4FB32D}" destId="{9BE12299-34A5-40F0-BC4C-69D90E5BA4D2}" srcOrd="2" destOrd="0" parTransId="{DB286B37-FC10-4F26-ADD4-528871E38147}" sibTransId="{878304A6-A4AE-4901-85C2-75B803F87311}"/>
    <dgm:cxn modelId="{CE0B75AF-AE89-4E2F-B0DA-97E13BE15B30}" srcId="{863D0813-72FF-4743-AEB3-1DC2BE4FB32D}" destId="{97EA1045-0E66-46BF-840C-8B20AF35E9E2}" srcOrd="5" destOrd="0" parTransId="{4195C4E0-B834-4D88-B500-B8924E1EEFBC}" sibTransId="{C3CE060D-430E-4D11-B21E-1B35E971038C}"/>
    <dgm:cxn modelId="{D5DE2F19-CD44-4019-88CD-BC34ECA8D777}" type="presOf" srcId="{33FCCADA-0058-4622-8622-716E7571CA41}" destId="{5C5E916D-8D62-430E-80E9-CE15EEFD76E3}" srcOrd="0" destOrd="0" presId="urn:microsoft.com/office/officeart/2005/8/layout/process1"/>
    <dgm:cxn modelId="{34C2A31D-02F5-479B-8B01-F0A349FA72CD}" type="presOf" srcId="{58A91C3B-4F6A-48EB-8EC3-5FB35A57C731}" destId="{1232D31E-AB82-49F3-B968-6D023516BA0E}" srcOrd="0" destOrd="0" presId="urn:microsoft.com/office/officeart/2005/8/layout/process1"/>
    <dgm:cxn modelId="{A991D5BA-3253-4272-9116-911929549B7B}" type="presOf" srcId="{3BC28327-AEC0-492E-87F2-391289EA1457}" destId="{CB2D1B2E-6CEA-402D-BEB0-1742598961D5}" srcOrd="0" destOrd="0" presId="urn:microsoft.com/office/officeart/2005/8/layout/process1"/>
    <dgm:cxn modelId="{C1AE1305-EB01-48EC-B2E8-85467BC2255E}" srcId="{863D0813-72FF-4743-AEB3-1DC2BE4FB32D}" destId="{33FCCADA-0058-4622-8622-716E7571CA41}" srcOrd="0" destOrd="0" parTransId="{0C702120-9F49-479F-9287-3F4C1A0C9562}" sibTransId="{888245FB-8DD0-416B-ACF7-D520B82BBB5F}"/>
    <dgm:cxn modelId="{1CA674F6-D000-4DD5-8612-3C0829C7A40E}" srcId="{863D0813-72FF-4743-AEB3-1DC2BE4FB32D}" destId="{D520DB45-73A8-4909-AEF9-045838B5BA48}" srcOrd="1" destOrd="0" parTransId="{0A6A81D2-D467-4E83-89E8-0034E054088D}" sibTransId="{1FB17C5A-9006-4AFB-9AFD-43726FCA4B51}"/>
    <dgm:cxn modelId="{2A215CCA-32DD-4696-A426-D526C7EC1770}" type="presOf" srcId="{9BE12299-34A5-40F0-BC4C-69D90E5BA4D2}" destId="{8560F8A3-546A-4547-98B3-1C58EAC51D18}" srcOrd="0" destOrd="0" presId="urn:microsoft.com/office/officeart/2005/8/layout/process1"/>
    <dgm:cxn modelId="{2BAA2EAF-7AA3-41B2-BAB6-3519D1F43F61}" type="presOf" srcId="{1FB17C5A-9006-4AFB-9AFD-43726FCA4B51}" destId="{832E8ABC-9E33-45C7-B323-49533A084BDB}" srcOrd="1" destOrd="0" presId="urn:microsoft.com/office/officeart/2005/8/layout/process1"/>
    <dgm:cxn modelId="{DEFD3CBB-7D95-4D51-8517-DE11C46137E5}" type="presOf" srcId="{D520DB45-73A8-4909-AEF9-045838B5BA48}" destId="{4324A1EB-F872-4C30-AE14-2B45F921ED53}" srcOrd="0" destOrd="0" presId="urn:microsoft.com/office/officeart/2005/8/layout/process1"/>
    <dgm:cxn modelId="{A036C41C-79A1-4F35-A339-03933EA10460}" type="presOf" srcId="{878304A6-A4AE-4901-85C2-75B803F87311}" destId="{3A8B84A0-3A8B-4799-8C17-C51988D042E1}" srcOrd="1" destOrd="0" presId="urn:microsoft.com/office/officeart/2005/8/layout/process1"/>
    <dgm:cxn modelId="{7CA85EF1-16C2-48F8-95EA-068A2645A08C}" srcId="{863D0813-72FF-4743-AEB3-1DC2BE4FB32D}" destId="{3BC28327-AEC0-492E-87F2-391289EA1457}" srcOrd="3" destOrd="0" parTransId="{77607DB8-F9F6-4E7D-9237-031BA4730378}" sibTransId="{912CB3B1-5306-44E2-803B-C97896B1FA9A}"/>
    <dgm:cxn modelId="{475C72D1-3429-4B61-BAE5-B32D301F2C2D}" type="presOf" srcId="{912CB3B1-5306-44E2-803B-C97896B1FA9A}" destId="{48A31699-668F-4247-BC0B-0F60A3D366C8}" srcOrd="0" destOrd="0" presId="urn:microsoft.com/office/officeart/2005/8/layout/process1"/>
    <dgm:cxn modelId="{55E7252A-51E2-4AB5-9155-6E9DFB6E4019}" type="presOf" srcId="{912CB3B1-5306-44E2-803B-C97896B1FA9A}" destId="{79875EA5-6F64-46E8-86CC-4CB7F1E203D6}" srcOrd="1" destOrd="0" presId="urn:microsoft.com/office/officeart/2005/8/layout/process1"/>
    <dgm:cxn modelId="{C68F62DA-9967-4C9E-AF52-DF98E38F07A8}" type="presOf" srcId="{888245FB-8DD0-416B-ACF7-D520B82BBB5F}" destId="{8405B9DB-EE86-4324-BE96-C00BAED2467A}" srcOrd="1" destOrd="0" presId="urn:microsoft.com/office/officeart/2005/8/layout/process1"/>
    <dgm:cxn modelId="{6AFA2775-5267-4E82-BDBD-4A9EB5629DCA}" type="presParOf" srcId="{FFFFE5E3-0AA0-4FC9-BE6A-CEC1ABC7637F}" destId="{5C5E916D-8D62-430E-80E9-CE15EEFD76E3}" srcOrd="0" destOrd="0" presId="urn:microsoft.com/office/officeart/2005/8/layout/process1"/>
    <dgm:cxn modelId="{AE24935A-A4C2-4E24-B164-1D73A73600EF}" type="presParOf" srcId="{FFFFE5E3-0AA0-4FC9-BE6A-CEC1ABC7637F}" destId="{778A0D82-BC0B-411C-87D0-02F193F347C2}" srcOrd="1" destOrd="0" presId="urn:microsoft.com/office/officeart/2005/8/layout/process1"/>
    <dgm:cxn modelId="{C44F3BC3-DF29-47CF-BC89-76C0A9441416}" type="presParOf" srcId="{778A0D82-BC0B-411C-87D0-02F193F347C2}" destId="{8405B9DB-EE86-4324-BE96-C00BAED2467A}" srcOrd="0" destOrd="0" presId="urn:microsoft.com/office/officeart/2005/8/layout/process1"/>
    <dgm:cxn modelId="{716661DB-AFD4-4105-A8D4-7A242A2CCE40}" type="presParOf" srcId="{FFFFE5E3-0AA0-4FC9-BE6A-CEC1ABC7637F}" destId="{4324A1EB-F872-4C30-AE14-2B45F921ED53}" srcOrd="2" destOrd="0" presId="urn:microsoft.com/office/officeart/2005/8/layout/process1"/>
    <dgm:cxn modelId="{185EE8D8-C50B-46FC-B7D3-A2242A2FB944}" type="presParOf" srcId="{FFFFE5E3-0AA0-4FC9-BE6A-CEC1ABC7637F}" destId="{D150D84A-2DE0-485E-B292-F11AEA4936F0}" srcOrd="3" destOrd="0" presId="urn:microsoft.com/office/officeart/2005/8/layout/process1"/>
    <dgm:cxn modelId="{29870475-B56B-49E3-B993-EC4A6F366E9F}" type="presParOf" srcId="{D150D84A-2DE0-485E-B292-F11AEA4936F0}" destId="{832E8ABC-9E33-45C7-B323-49533A084BDB}" srcOrd="0" destOrd="0" presId="urn:microsoft.com/office/officeart/2005/8/layout/process1"/>
    <dgm:cxn modelId="{C1435163-9886-4DD7-9B3E-CE998A1C1C52}" type="presParOf" srcId="{FFFFE5E3-0AA0-4FC9-BE6A-CEC1ABC7637F}" destId="{8560F8A3-546A-4547-98B3-1C58EAC51D18}" srcOrd="4" destOrd="0" presId="urn:microsoft.com/office/officeart/2005/8/layout/process1"/>
    <dgm:cxn modelId="{0740798E-8F51-405F-B282-8AE7AC184844}" type="presParOf" srcId="{FFFFE5E3-0AA0-4FC9-BE6A-CEC1ABC7637F}" destId="{1697EA5B-2B5B-4751-BB82-0192C7271D08}" srcOrd="5" destOrd="0" presId="urn:microsoft.com/office/officeart/2005/8/layout/process1"/>
    <dgm:cxn modelId="{B662EB26-8403-4D60-BCA4-2C52E638FE7E}" type="presParOf" srcId="{1697EA5B-2B5B-4751-BB82-0192C7271D08}" destId="{3A8B84A0-3A8B-4799-8C17-C51988D042E1}" srcOrd="0" destOrd="0" presId="urn:microsoft.com/office/officeart/2005/8/layout/process1"/>
    <dgm:cxn modelId="{D6F14477-4F79-4901-AB3C-6BE7C8F68ABD}" type="presParOf" srcId="{FFFFE5E3-0AA0-4FC9-BE6A-CEC1ABC7637F}" destId="{CB2D1B2E-6CEA-402D-BEB0-1742598961D5}" srcOrd="6" destOrd="0" presId="urn:microsoft.com/office/officeart/2005/8/layout/process1"/>
    <dgm:cxn modelId="{D9B991C4-5080-4AA3-AD46-B49E510DC7C2}" type="presParOf" srcId="{FFFFE5E3-0AA0-4FC9-BE6A-CEC1ABC7637F}" destId="{48A31699-668F-4247-BC0B-0F60A3D366C8}" srcOrd="7" destOrd="0" presId="urn:microsoft.com/office/officeart/2005/8/layout/process1"/>
    <dgm:cxn modelId="{4124C2EC-8C12-4766-8E1E-FA07B29F57D2}" type="presParOf" srcId="{48A31699-668F-4247-BC0B-0F60A3D366C8}" destId="{79875EA5-6F64-46E8-86CC-4CB7F1E203D6}" srcOrd="0" destOrd="0" presId="urn:microsoft.com/office/officeart/2005/8/layout/process1"/>
    <dgm:cxn modelId="{3CB2157D-5D75-4E1A-B06F-C9FD19D538C9}" type="presParOf" srcId="{FFFFE5E3-0AA0-4FC9-BE6A-CEC1ABC7637F}" destId="{E4A4CF62-CD7C-485E-809E-54E476D9791F}" srcOrd="8" destOrd="0" presId="urn:microsoft.com/office/officeart/2005/8/layout/process1"/>
    <dgm:cxn modelId="{A5F068F0-DBAB-45B3-885D-4F1ED7D5A2C4}" type="presParOf" srcId="{FFFFE5E3-0AA0-4FC9-BE6A-CEC1ABC7637F}" destId="{1232D31E-AB82-49F3-B968-6D023516BA0E}" srcOrd="9" destOrd="0" presId="urn:microsoft.com/office/officeart/2005/8/layout/process1"/>
    <dgm:cxn modelId="{82882E44-7560-4822-B531-78C5ADBA37B6}" type="presParOf" srcId="{1232D31E-AB82-49F3-B968-6D023516BA0E}" destId="{FC0EE254-9CB1-41C3-BA31-CAEA38E4B730}" srcOrd="0" destOrd="0" presId="urn:microsoft.com/office/officeart/2005/8/layout/process1"/>
    <dgm:cxn modelId="{71CE1823-0B39-45F8-A02D-D31E85CCAEDF}" type="presParOf" srcId="{FFFFE5E3-0AA0-4FC9-BE6A-CEC1ABC7637F}" destId="{33725FC4-60FC-4C4D-8FF1-1500194239E6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D0813-72FF-4743-AEB3-1DC2BE4FB32D}" type="doc">
      <dgm:prSet loTypeId="urn:microsoft.com/office/officeart/2005/8/layout/process1" loCatId="process" qsTypeId="urn:microsoft.com/office/officeart/2005/8/quickstyle/3d4" qsCatId="3D" csTypeId="urn:microsoft.com/office/officeart/2005/8/colors/colorful1" csCatId="colorful" phldr="1"/>
      <dgm:spPr/>
    </dgm:pt>
    <dgm:pt modelId="{33FCCADA-0058-4622-8622-716E7571CA41}">
      <dgm:prSet phldrT="[ข้อความ]" custT="1"/>
      <dgm:spPr>
        <a:xfrm>
          <a:off x="5511" y="0"/>
          <a:ext cx="737457" cy="2293620"/>
        </a:xfrm>
      </dgm:spPr>
      <dgm:t>
        <a:bodyPr/>
        <a:lstStyle/>
        <a:p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To inform</a:t>
          </a: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24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C702120-9F49-479F-9287-3F4C1A0C9562}" type="parTrans" cxnId="{C1AE1305-EB01-48EC-B2E8-85467BC2255E}">
      <dgm:prSet/>
      <dgm:spPr/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88245FB-8DD0-416B-ACF7-D520B82BBB5F}" type="sibTrans" cxnId="{C1AE1305-EB01-48EC-B2E8-85467BC2255E}">
      <dgm:prSet custT="1"/>
      <dgm:spPr>
        <a:xfrm>
          <a:off x="779468" y="1101551"/>
          <a:ext cx="77378" cy="90517"/>
        </a:xfrm>
      </dgm:spPr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D520DB45-73A8-4909-AEF9-045838B5BA48}">
      <dgm:prSet phldrT="[ข้อความ]" custT="1"/>
      <dgm:spPr>
        <a:xfrm>
          <a:off x="888965" y="0"/>
          <a:ext cx="737457" cy="2293620"/>
        </a:xfrm>
      </dgm:spPr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To persuade</a:t>
          </a: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24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A6A81D2-D467-4E83-89E8-0034E054088D}" type="parTrans" cxnId="{1CA674F6-D000-4DD5-8612-3C0829C7A40E}">
      <dgm:prSet/>
      <dgm:spPr/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FB17C5A-9006-4AFB-9AFD-43726FCA4B51}" type="sibTrans" cxnId="{1CA674F6-D000-4DD5-8612-3C0829C7A40E}">
      <dgm:prSet custT="1"/>
      <dgm:spPr>
        <a:xfrm>
          <a:off x="1662922" y="1101551"/>
          <a:ext cx="77378" cy="90517"/>
        </a:xfrm>
      </dgm:spPr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BE12299-34A5-40F0-BC4C-69D90E5BA4D2}">
      <dgm:prSet phldrT="[ข้อความ]" custT="1"/>
      <dgm:spPr>
        <a:xfrm>
          <a:off x="1772420" y="0"/>
          <a:ext cx="737457" cy="2293620"/>
        </a:xfrm>
      </dgm:spPr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To remind</a:t>
          </a: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24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DB286B37-FC10-4F26-ADD4-528871E38147}" type="parTrans" cxnId="{C49D8510-AF9C-476D-B5A4-CF7C7488912F}">
      <dgm:prSet/>
      <dgm:spPr/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8304A6-A4AE-4901-85C2-75B803F87311}" type="sibTrans" cxnId="{C49D8510-AF9C-476D-B5A4-CF7C7488912F}">
      <dgm:prSet custT="1"/>
      <dgm:spPr>
        <a:xfrm>
          <a:off x="2546377" y="1101551"/>
          <a:ext cx="77378" cy="90517"/>
        </a:xfrm>
      </dgm:spPr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3BC28327-AEC0-492E-87F2-391289EA1457}">
      <dgm:prSet phldrT="[ข้อความ]" custT="1"/>
      <dgm:spPr>
        <a:xfrm>
          <a:off x="2655874" y="0"/>
          <a:ext cx="804105" cy="2293620"/>
        </a:xfrm>
      </dgm:spPr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 err="1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Reinforcemetn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advertising</a:t>
          </a: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th-TH" sz="24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77607DB8-F9F6-4E7D-9237-031BA4730378}" type="parTrans" cxnId="{7CA85EF1-16C2-48F8-95EA-068A2645A08C}">
      <dgm:prSet/>
      <dgm:spPr/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12CB3B1-5306-44E2-803B-C97896B1FA9A}" type="sibTrans" cxnId="{7CA85EF1-16C2-48F8-95EA-068A2645A08C}">
      <dgm:prSet custT="1"/>
      <dgm:spPr>
        <a:xfrm>
          <a:off x="3496479" y="1101551"/>
          <a:ext cx="77378" cy="90517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FFFFE5E3-0AA0-4FC9-BE6A-CEC1ABC7637F}" type="pres">
      <dgm:prSet presAssocID="{863D0813-72FF-4743-AEB3-1DC2BE4FB32D}" presName="Name0" presStyleCnt="0">
        <dgm:presLayoutVars>
          <dgm:dir/>
          <dgm:resizeHandles val="exact"/>
        </dgm:presLayoutVars>
      </dgm:prSet>
      <dgm:spPr/>
    </dgm:pt>
    <dgm:pt modelId="{5C5E916D-8D62-430E-80E9-CE15EEFD76E3}" type="pres">
      <dgm:prSet presAssocID="{33FCCADA-0058-4622-8622-716E7571CA41}" presName="node" presStyleLbl="node1" presStyleIdx="0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778A0D82-BC0B-411C-87D0-02F193F347C2}" type="pres">
      <dgm:prSet presAssocID="{888245FB-8DD0-416B-ACF7-D520B82BBB5F}" presName="sibTrans" presStyleLbl="sibTrans2D1" presStyleIdx="0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8405B9DB-EE86-4324-BE96-C00BAED2467A}" type="pres">
      <dgm:prSet presAssocID="{888245FB-8DD0-416B-ACF7-D520B82BBB5F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4324A1EB-F872-4C30-AE14-2B45F921ED53}" type="pres">
      <dgm:prSet presAssocID="{D520DB45-73A8-4909-AEF9-045838B5BA48}" presName="node" presStyleLbl="node1" presStyleIdx="1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D150D84A-2DE0-485E-B292-F11AEA4936F0}" type="pres">
      <dgm:prSet presAssocID="{1FB17C5A-9006-4AFB-9AFD-43726FCA4B51}" presName="sibTrans" presStyleLbl="sibTrans2D1" presStyleIdx="1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832E8ABC-9E33-45C7-B323-49533A084BDB}" type="pres">
      <dgm:prSet presAssocID="{1FB17C5A-9006-4AFB-9AFD-43726FCA4B51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8560F8A3-546A-4547-98B3-1C58EAC51D18}" type="pres">
      <dgm:prSet presAssocID="{9BE12299-34A5-40F0-BC4C-69D90E5BA4D2}" presName="node" presStyleLbl="node1" presStyleIdx="2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1697EA5B-2B5B-4751-BB82-0192C7271D08}" type="pres">
      <dgm:prSet presAssocID="{878304A6-A4AE-4901-85C2-75B803F87311}" presName="sibTrans" presStyleLbl="sibTrans2D1" presStyleIdx="2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3A8B84A0-3A8B-4799-8C17-C51988D042E1}" type="pres">
      <dgm:prSet presAssocID="{878304A6-A4AE-4901-85C2-75B803F87311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CB2D1B2E-6CEA-402D-BEB0-1742598961D5}" type="pres">
      <dgm:prSet presAssocID="{3BC28327-AEC0-492E-87F2-391289EA1457}" presName="node" presStyleLbl="node1" presStyleIdx="3" presStyleCnt="4" custScaleX="22030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</dgm:ptLst>
  <dgm:cxnLst>
    <dgm:cxn modelId="{71714AD7-2EA6-4C57-B9F0-EAC19924DF18}" type="presOf" srcId="{888245FB-8DD0-416B-ACF7-D520B82BBB5F}" destId="{778A0D82-BC0B-411C-87D0-02F193F347C2}" srcOrd="0" destOrd="0" presId="urn:microsoft.com/office/officeart/2005/8/layout/process1"/>
    <dgm:cxn modelId="{708886EB-2189-43C9-B926-7B4EF82BD928}" type="presOf" srcId="{878304A6-A4AE-4901-85C2-75B803F87311}" destId="{3A8B84A0-3A8B-4799-8C17-C51988D042E1}" srcOrd="1" destOrd="0" presId="urn:microsoft.com/office/officeart/2005/8/layout/process1"/>
    <dgm:cxn modelId="{8B8C878A-04E8-470A-9ADA-9958E9B89E42}" type="presOf" srcId="{D520DB45-73A8-4909-AEF9-045838B5BA48}" destId="{4324A1EB-F872-4C30-AE14-2B45F921ED53}" srcOrd="0" destOrd="0" presId="urn:microsoft.com/office/officeart/2005/8/layout/process1"/>
    <dgm:cxn modelId="{E9411468-234D-4DBB-81B0-C07CAF46CAD7}" type="presOf" srcId="{888245FB-8DD0-416B-ACF7-D520B82BBB5F}" destId="{8405B9DB-EE86-4324-BE96-C00BAED2467A}" srcOrd="1" destOrd="0" presId="urn:microsoft.com/office/officeart/2005/8/layout/process1"/>
    <dgm:cxn modelId="{9D5DF286-D7FD-4B78-9D02-DC8B32B3DA19}" type="presOf" srcId="{33FCCADA-0058-4622-8622-716E7571CA41}" destId="{5C5E916D-8D62-430E-80E9-CE15EEFD76E3}" srcOrd="0" destOrd="0" presId="urn:microsoft.com/office/officeart/2005/8/layout/process1"/>
    <dgm:cxn modelId="{C49D8510-AF9C-476D-B5A4-CF7C7488912F}" srcId="{863D0813-72FF-4743-AEB3-1DC2BE4FB32D}" destId="{9BE12299-34A5-40F0-BC4C-69D90E5BA4D2}" srcOrd="2" destOrd="0" parTransId="{DB286B37-FC10-4F26-ADD4-528871E38147}" sibTransId="{878304A6-A4AE-4901-85C2-75B803F87311}"/>
    <dgm:cxn modelId="{24C9BC5B-D9FB-462B-A750-9FAAD704CD73}" type="presOf" srcId="{3BC28327-AEC0-492E-87F2-391289EA1457}" destId="{CB2D1B2E-6CEA-402D-BEB0-1742598961D5}" srcOrd="0" destOrd="0" presId="urn:microsoft.com/office/officeart/2005/8/layout/process1"/>
    <dgm:cxn modelId="{80710D0D-DFF5-4912-9532-47B31E28080B}" type="presOf" srcId="{863D0813-72FF-4743-AEB3-1DC2BE4FB32D}" destId="{FFFFE5E3-0AA0-4FC9-BE6A-CEC1ABC7637F}" srcOrd="0" destOrd="0" presId="urn:microsoft.com/office/officeart/2005/8/layout/process1"/>
    <dgm:cxn modelId="{AE465DC9-4ED7-4EF6-A2DB-24615881FC09}" type="presOf" srcId="{1FB17C5A-9006-4AFB-9AFD-43726FCA4B51}" destId="{832E8ABC-9E33-45C7-B323-49533A084BDB}" srcOrd="1" destOrd="0" presId="urn:microsoft.com/office/officeart/2005/8/layout/process1"/>
    <dgm:cxn modelId="{C1AE1305-EB01-48EC-B2E8-85467BC2255E}" srcId="{863D0813-72FF-4743-AEB3-1DC2BE4FB32D}" destId="{33FCCADA-0058-4622-8622-716E7571CA41}" srcOrd="0" destOrd="0" parTransId="{0C702120-9F49-479F-9287-3F4C1A0C9562}" sibTransId="{888245FB-8DD0-416B-ACF7-D520B82BBB5F}"/>
    <dgm:cxn modelId="{DFFB5A4F-FB37-442A-915A-375E41186090}" type="presOf" srcId="{9BE12299-34A5-40F0-BC4C-69D90E5BA4D2}" destId="{8560F8A3-546A-4547-98B3-1C58EAC51D18}" srcOrd="0" destOrd="0" presId="urn:microsoft.com/office/officeart/2005/8/layout/process1"/>
    <dgm:cxn modelId="{1CA674F6-D000-4DD5-8612-3C0829C7A40E}" srcId="{863D0813-72FF-4743-AEB3-1DC2BE4FB32D}" destId="{D520DB45-73A8-4909-AEF9-045838B5BA48}" srcOrd="1" destOrd="0" parTransId="{0A6A81D2-D467-4E83-89E8-0034E054088D}" sibTransId="{1FB17C5A-9006-4AFB-9AFD-43726FCA4B51}"/>
    <dgm:cxn modelId="{63171A59-53B3-4F62-9EC1-31552B40B2A3}" type="presOf" srcId="{878304A6-A4AE-4901-85C2-75B803F87311}" destId="{1697EA5B-2B5B-4751-BB82-0192C7271D08}" srcOrd="0" destOrd="0" presId="urn:microsoft.com/office/officeart/2005/8/layout/process1"/>
    <dgm:cxn modelId="{7CA85EF1-16C2-48F8-95EA-068A2645A08C}" srcId="{863D0813-72FF-4743-AEB3-1DC2BE4FB32D}" destId="{3BC28327-AEC0-492E-87F2-391289EA1457}" srcOrd="3" destOrd="0" parTransId="{77607DB8-F9F6-4E7D-9237-031BA4730378}" sibTransId="{912CB3B1-5306-44E2-803B-C97896B1FA9A}"/>
    <dgm:cxn modelId="{34600B30-109C-4C73-9C31-47E04AEBFDDA}" type="presOf" srcId="{1FB17C5A-9006-4AFB-9AFD-43726FCA4B51}" destId="{D150D84A-2DE0-485E-B292-F11AEA4936F0}" srcOrd="0" destOrd="0" presId="urn:microsoft.com/office/officeart/2005/8/layout/process1"/>
    <dgm:cxn modelId="{6C50D20C-1023-448A-906B-5AA0DA571A86}" type="presParOf" srcId="{FFFFE5E3-0AA0-4FC9-BE6A-CEC1ABC7637F}" destId="{5C5E916D-8D62-430E-80E9-CE15EEFD76E3}" srcOrd="0" destOrd="0" presId="urn:microsoft.com/office/officeart/2005/8/layout/process1"/>
    <dgm:cxn modelId="{B643F3A5-7249-4929-BE30-E3949A2C8B3E}" type="presParOf" srcId="{FFFFE5E3-0AA0-4FC9-BE6A-CEC1ABC7637F}" destId="{778A0D82-BC0B-411C-87D0-02F193F347C2}" srcOrd="1" destOrd="0" presId="urn:microsoft.com/office/officeart/2005/8/layout/process1"/>
    <dgm:cxn modelId="{CE288C90-579D-418E-8B8E-2FC37EB93776}" type="presParOf" srcId="{778A0D82-BC0B-411C-87D0-02F193F347C2}" destId="{8405B9DB-EE86-4324-BE96-C00BAED2467A}" srcOrd="0" destOrd="0" presId="urn:microsoft.com/office/officeart/2005/8/layout/process1"/>
    <dgm:cxn modelId="{F150B5CB-1CE8-4552-81E7-3E824C4151FC}" type="presParOf" srcId="{FFFFE5E3-0AA0-4FC9-BE6A-CEC1ABC7637F}" destId="{4324A1EB-F872-4C30-AE14-2B45F921ED53}" srcOrd="2" destOrd="0" presId="urn:microsoft.com/office/officeart/2005/8/layout/process1"/>
    <dgm:cxn modelId="{BA0CB197-C27D-4E15-A788-07F7FB5C6BDF}" type="presParOf" srcId="{FFFFE5E3-0AA0-4FC9-BE6A-CEC1ABC7637F}" destId="{D150D84A-2DE0-485E-B292-F11AEA4936F0}" srcOrd="3" destOrd="0" presId="urn:microsoft.com/office/officeart/2005/8/layout/process1"/>
    <dgm:cxn modelId="{49BAD465-12F6-4C1A-AF62-E55FAF084647}" type="presParOf" srcId="{D150D84A-2DE0-485E-B292-F11AEA4936F0}" destId="{832E8ABC-9E33-45C7-B323-49533A084BDB}" srcOrd="0" destOrd="0" presId="urn:microsoft.com/office/officeart/2005/8/layout/process1"/>
    <dgm:cxn modelId="{CBD6557D-E22C-4E35-A8DE-87ACACFB78E0}" type="presParOf" srcId="{FFFFE5E3-0AA0-4FC9-BE6A-CEC1ABC7637F}" destId="{8560F8A3-546A-4547-98B3-1C58EAC51D18}" srcOrd="4" destOrd="0" presId="urn:microsoft.com/office/officeart/2005/8/layout/process1"/>
    <dgm:cxn modelId="{BCF9B693-2588-4865-B15E-D21A34363095}" type="presParOf" srcId="{FFFFE5E3-0AA0-4FC9-BE6A-CEC1ABC7637F}" destId="{1697EA5B-2B5B-4751-BB82-0192C7271D08}" srcOrd="5" destOrd="0" presId="urn:microsoft.com/office/officeart/2005/8/layout/process1"/>
    <dgm:cxn modelId="{68821366-6013-44D4-B080-B83F6BEDBD4A}" type="presParOf" srcId="{1697EA5B-2B5B-4751-BB82-0192C7271D08}" destId="{3A8B84A0-3A8B-4799-8C17-C51988D042E1}" srcOrd="0" destOrd="0" presId="urn:microsoft.com/office/officeart/2005/8/layout/process1"/>
    <dgm:cxn modelId="{2DE33F82-5546-4C9B-AA1D-B986AEC461CC}" type="presParOf" srcId="{FFFFE5E3-0AA0-4FC9-BE6A-CEC1ABC7637F}" destId="{CB2D1B2E-6CEA-402D-BEB0-1742598961D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D0813-72FF-4743-AEB3-1DC2BE4FB32D}" type="doc">
      <dgm:prSet loTypeId="urn:microsoft.com/office/officeart/2005/8/layout/process1" loCatId="process" qsTypeId="urn:microsoft.com/office/officeart/2005/8/quickstyle/3d4" qsCatId="3D" csTypeId="urn:microsoft.com/office/officeart/2005/8/colors/colorful1" csCatId="colorful" phldr="1"/>
      <dgm:spPr/>
    </dgm:pt>
    <dgm:pt modelId="{33FCCADA-0058-4622-8622-716E7571CA41}">
      <dgm:prSet phldrT="[ข้อความ]" custT="1"/>
      <dgm:spPr>
        <a:xfrm>
          <a:off x="4415" y="0"/>
          <a:ext cx="1169348" cy="1299209"/>
        </a:xfrm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Message generation</a:t>
          </a:r>
          <a:r>
            <a:rPr lang="th-TH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  <a:endParaRPr lang="th-TH" sz="2400" b="1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C702120-9F49-479F-9287-3F4C1A0C9562}" type="parTrans" cxnId="{C1AE1305-EB01-48EC-B2E8-85467BC2255E}">
      <dgm:prSet/>
      <dgm:spPr/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88245FB-8DD0-416B-ACF7-D520B82BBB5F}" type="sibTrans" cxnId="{C1AE1305-EB01-48EC-B2E8-85467BC2255E}">
      <dgm:prSet custT="1"/>
      <dgm:spPr>
        <a:xfrm>
          <a:off x="1231638" y="577840"/>
          <a:ext cx="122694" cy="143529"/>
        </a:xfrm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D520DB45-73A8-4909-AEF9-045838B5BA48}">
      <dgm:prSet phldrT="[ข้อความ]" custT="1"/>
      <dgm:spPr>
        <a:xfrm>
          <a:off x="1405262" y="0"/>
          <a:ext cx="1169348" cy="1299209"/>
        </a:xfrm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Message evaluation and selection)</a:t>
          </a:r>
          <a:endParaRPr lang="th-TH" sz="2400" b="1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A6A81D2-D467-4E83-89E8-0034E054088D}" type="parTrans" cxnId="{1CA674F6-D000-4DD5-8612-3C0829C7A40E}">
      <dgm:prSet/>
      <dgm:spPr/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FB17C5A-9006-4AFB-9AFD-43726FCA4B51}" type="sibTrans" cxnId="{1CA674F6-D000-4DD5-8612-3C0829C7A40E}">
      <dgm:prSet custT="1"/>
      <dgm:spPr>
        <a:xfrm>
          <a:off x="2632485" y="577840"/>
          <a:ext cx="122694" cy="143529"/>
        </a:xfrm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BE12299-34A5-40F0-BC4C-69D90E5BA4D2}">
      <dgm:prSet phldrT="[ข้อความ]" custT="1"/>
      <dgm:spPr>
        <a:xfrm>
          <a:off x="2806109" y="0"/>
          <a:ext cx="1169348" cy="1299209"/>
        </a:xfrm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Message execution)</a:t>
          </a:r>
          <a:endParaRPr lang="th-TH" sz="2400" b="1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DB286B37-FC10-4F26-ADD4-528871E38147}" type="parTrans" cxnId="{C49D8510-AF9C-476D-B5A4-CF7C7488912F}">
      <dgm:prSet/>
      <dgm:spPr/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8304A6-A4AE-4901-85C2-75B803F87311}" type="sibTrans" cxnId="{C49D8510-AF9C-476D-B5A4-CF7C7488912F}">
      <dgm:prSet custT="1"/>
      <dgm:spPr>
        <a:xfrm>
          <a:off x="4034436" y="577840"/>
          <a:ext cx="125034" cy="143529"/>
        </a:xfrm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3BC28327-AEC0-492E-87F2-391289EA1457}">
      <dgm:prSet phldrT="[ข้อความ]" custT="1"/>
      <dgm:spPr>
        <a:xfrm>
          <a:off x="4211372" y="0"/>
          <a:ext cx="1275027" cy="1299209"/>
        </a:xfrm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/>
          </a:r>
          <a:br>
            <a:rPr lang="th-TH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</a:br>
          <a:r>
            <a:rPr lang="th-TH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Legal </a:t>
          </a:r>
          <a:r>
            <a:rPr lang="en-US" sz="2400" b="1" dirty="0" err="1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issure</a:t>
          </a:r>
          <a:r>
            <a:rPr lang="en-US" sz="2400" b="1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  <a:endParaRPr lang="th-TH" sz="2400" b="1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77607DB8-F9F6-4E7D-9237-031BA4730378}" type="parTrans" cxnId="{7CA85EF1-16C2-48F8-95EA-068A2645A08C}">
      <dgm:prSet/>
      <dgm:spPr/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12CB3B1-5306-44E2-803B-C97896B1FA9A}" type="sibTrans" cxnId="{7CA85EF1-16C2-48F8-95EA-068A2645A08C}">
      <dgm:prSet custT="1"/>
      <dgm:spPr>
        <a:xfrm>
          <a:off x="3496479" y="1101551"/>
          <a:ext cx="77378" cy="90517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 sz="24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FFFFE5E3-0AA0-4FC9-BE6A-CEC1ABC7637F}" type="pres">
      <dgm:prSet presAssocID="{863D0813-72FF-4743-AEB3-1DC2BE4FB32D}" presName="Name0" presStyleCnt="0">
        <dgm:presLayoutVars>
          <dgm:dir/>
          <dgm:resizeHandles val="exact"/>
        </dgm:presLayoutVars>
      </dgm:prSet>
      <dgm:spPr/>
    </dgm:pt>
    <dgm:pt modelId="{5C5E916D-8D62-430E-80E9-CE15EEFD76E3}" type="pres">
      <dgm:prSet presAssocID="{33FCCADA-0058-4622-8622-716E7571CA41}" presName="node" presStyleLbl="node1" presStyleIdx="0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778A0D82-BC0B-411C-87D0-02F193F347C2}" type="pres">
      <dgm:prSet presAssocID="{888245FB-8DD0-416B-ACF7-D520B82BBB5F}" presName="sibTrans" presStyleLbl="sibTrans2D1" presStyleIdx="0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8405B9DB-EE86-4324-BE96-C00BAED2467A}" type="pres">
      <dgm:prSet presAssocID="{888245FB-8DD0-416B-ACF7-D520B82BBB5F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4324A1EB-F872-4C30-AE14-2B45F921ED53}" type="pres">
      <dgm:prSet presAssocID="{D520DB45-73A8-4909-AEF9-045838B5BA48}" presName="node" presStyleLbl="node1" presStyleIdx="1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D150D84A-2DE0-485E-B292-F11AEA4936F0}" type="pres">
      <dgm:prSet presAssocID="{1FB17C5A-9006-4AFB-9AFD-43726FCA4B51}" presName="sibTrans" presStyleLbl="sibTrans2D1" presStyleIdx="1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832E8ABC-9E33-45C7-B323-49533A084BDB}" type="pres">
      <dgm:prSet presAssocID="{1FB17C5A-9006-4AFB-9AFD-43726FCA4B51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8560F8A3-546A-4547-98B3-1C58EAC51D18}" type="pres">
      <dgm:prSet presAssocID="{9BE12299-34A5-40F0-BC4C-69D90E5BA4D2}" presName="node" presStyleLbl="node1" presStyleIdx="2" presStyleCnt="4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1697EA5B-2B5B-4751-BB82-0192C7271D08}" type="pres">
      <dgm:prSet presAssocID="{878304A6-A4AE-4901-85C2-75B803F87311}" presName="sibTrans" presStyleLbl="sibTrans2D1" presStyleIdx="2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3A8B84A0-3A8B-4799-8C17-C51988D042E1}" type="pres">
      <dgm:prSet presAssocID="{878304A6-A4AE-4901-85C2-75B803F87311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CB2D1B2E-6CEA-402D-BEB0-1742598961D5}" type="pres">
      <dgm:prSet presAssocID="{3BC28327-AEC0-492E-87F2-391289EA1457}" presName="node" presStyleLbl="node1" presStyleIdx="3" presStyleCnt="4" custScaleX="220308" custScaleY="144400" custLinFactNeighborX="14738" custLinFactNeighborY="-75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</dgm:ptLst>
  <dgm:cxnLst>
    <dgm:cxn modelId="{085AE349-175C-4A39-BAD8-F815AAC1AE91}" type="presOf" srcId="{888245FB-8DD0-416B-ACF7-D520B82BBB5F}" destId="{778A0D82-BC0B-411C-87D0-02F193F347C2}" srcOrd="0" destOrd="0" presId="urn:microsoft.com/office/officeart/2005/8/layout/process1"/>
    <dgm:cxn modelId="{D780F873-1103-4F4A-94C8-60415CB709D2}" type="presOf" srcId="{1FB17C5A-9006-4AFB-9AFD-43726FCA4B51}" destId="{D150D84A-2DE0-485E-B292-F11AEA4936F0}" srcOrd="0" destOrd="0" presId="urn:microsoft.com/office/officeart/2005/8/layout/process1"/>
    <dgm:cxn modelId="{C4C8DF10-7A60-42A5-8179-C9F4CA06D2B9}" type="presOf" srcId="{1FB17C5A-9006-4AFB-9AFD-43726FCA4B51}" destId="{832E8ABC-9E33-45C7-B323-49533A084BDB}" srcOrd="1" destOrd="0" presId="urn:microsoft.com/office/officeart/2005/8/layout/process1"/>
    <dgm:cxn modelId="{11F7CCA5-18E3-4870-B22A-1DAF067B830C}" type="presOf" srcId="{863D0813-72FF-4743-AEB3-1DC2BE4FB32D}" destId="{FFFFE5E3-0AA0-4FC9-BE6A-CEC1ABC7637F}" srcOrd="0" destOrd="0" presId="urn:microsoft.com/office/officeart/2005/8/layout/process1"/>
    <dgm:cxn modelId="{C49D8510-AF9C-476D-B5A4-CF7C7488912F}" srcId="{863D0813-72FF-4743-AEB3-1DC2BE4FB32D}" destId="{9BE12299-34A5-40F0-BC4C-69D90E5BA4D2}" srcOrd="2" destOrd="0" parTransId="{DB286B37-FC10-4F26-ADD4-528871E38147}" sibTransId="{878304A6-A4AE-4901-85C2-75B803F87311}"/>
    <dgm:cxn modelId="{69EA0233-8B94-409C-9DE5-17D50E61B3AF}" type="presOf" srcId="{878304A6-A4AE-4901-85C2-75B803F87311}" destId="{3A8B84A0-3A8B-4799-8C17-C51988D042E1}" srcOrd="1" destOrd="0" presId="urn:microsoft.com/office/officeart/2005/8/layout/process1"/>
    <dgm:cxn modelId="{1936B3E6-4036-4FD0-96ED-0DD68ED13B51}" type="presOf" srcId="{D520DB45-73A8-4909-AEF9-045838B5BA48}" destId="{4324A1EB-F872-4C30-AE14-2B45F921ED53}" srcOrd="0" destOrd="0" presId="urn:microsoft.com/office/officeart/2005/8/layout/process1"/>
    <dgm:cxn modelId="{54471BF6-1C72-41E6-8FC1-B7C21B2640B0}" type="presOf" srcId="{878304A6-A4AE-4901-85C2-75B803F87311}" destId="{1697EA5B-2B5B-4751-BB82-0192C7271D08}" srcOrd="0" destOrd="0" presId="urn:microsoft.com/office/officeart/2005/8/layout/process1"/>
    <dgm:cxn modelId="{C1AE1305-EB01-48EC-B2E8-85467BC2255E}" srcId="{863D0813-72FF-4743-AEB3-1DC2BE4FB32D}" destId="{33FCCADA-0058-4622-8622-716E7571CA41}" srcOrd="0" destOrd="0" parTransId="{0C702120-9F49-479F-9287-3F4C1A0C9562}" sibTransId="{888245FB-8DD0-416B-ACF7-D520B82BBB5F}"/>
    <dgm:cxn modelId="{CBE305E8-ACE4-44B3-B4B1-BB21A59E33D1}" type="presOf" srcId="{33FCCADA-0058-4622-8622-716E7571CA41}" destId="{5C5E916D-8D62-430E-80E9-CE15EEFD76E3}" srcOrd="0" destOrd="0" presId="urn:microsoft.com/office/officeart/2005/8/layout/process1"/>
    <dgm:cxn modelId="{1CA674F6-D000-4DD5-8612-3C0829C7A40E}" srcId="{863D0813-72FF-4743-AEB3-1DC2BE4FB32D}" destId="{D520DB45-73A8-4909-AEF9-045838B5BA48}" srcOrd="1" destOrd="0" parTransId="{0A6A81D2-D467-4E83-89E8-0034E054088D}" sibTransId="{1FB17C5A-9006-4AFB-9AFD-43726FCA4B51}"/>
    <dgm:cxn modelId="{21DBFE60-2B59-4EA3-B85D-2DE1FA0C3345}" type="presOf" srcId="{3BC28327-AEC0-492E-87F2-391289EA1457}" destId="{CB2D1B2E-6CEA-402D-BEB0-1742598961D5}" srcOrd="0" destOrd="0" presId="urn:microsoft.com/office/officeart/2005/8/layout/process1"/>
    <dgm:cxn modelId="{1387F2FF-E9D1-460E-8C52-46759F5236A0}" type="presOf" srcId="{888245FB-8DD0-416B-ACF7-D520B82BBB5F}" destId="{8405B9DB-EE86-4324-BE96-C00BAED2467A}" srcOrd="1" destOrd="0" presId="urn:microsoft.com/office/officeart/2005/8/layout/process1"/>
    <dgm:cxn modelId="{7CA85EF1-16C2-48F8-95EA-068A2645A08C}" srcId="{863D0813-72FF-4743-AEB3-1DC2BE4FB32D}" destId="{3BC28327-AEC0-492E-87F2-391289EA1457}" srcOrd="3" destOrd="0" parTransId="{77607DB8-F9F6-4E7D-9237-031BA4730378}" sibTransId="{912CB3B1-5306-44E2-803B-C97896B1FA9A}"/>
    <dgm:cxn modelId="{16F73CFC-E8FE-4058-A78D-1C3BF73A90CB}" type="presOf" srcId="{9BE12299-34A5-40F0-BC4C-69D90E5BA4D2}" destId="{8560F8A3-546A-4547-98B3-1C58EAC51D18}" srcOrd="0" destOrd="0" presId="urn:microsoft.com/office/officeart/2005/8/layout/process1"/>
    <dgm:cxn modelId="{D91C6F9D-9119-47AD-B980-6B192A161770}" type="presParOf" srcId="{FFFFE5E3-0AA0-4FC9-BE6A-CEC1ABC7637F}" destId="{5C5E916D-8D62-430E-80E9-CE15EEFD76E3}" srcOrd="0" destOrd="0" presId="urn:microsoft.com/office/officeart/2005/8/layout/process1"/>
    <dgm:cxn modelId="{0B107EB0-1BAF-4704-A059-77DF1B628E0B}" type="presParOf" srcId="{FFFFE5E3-0AA0-4FC9-BE6A-CEC1ABC7637F}" destId="{778A0D82-BC0B-411C-87D0-02F193F347C2}" srcOrd="1" destOrd="0" presId="urn:microsoft.com/office/officeart/2005/8/layout/process1"/>
    <dgm:cxn modelId="{67CDBD7D-C3B2-422B-AF99-9FB73703CE8C}" type="presParOf" srcId="{778A0D82-BC0B-411C-87D0-02F193F347C2}" destId="{8405B9DB-EE86-4324-BE96-C00BAED2467A}" srcOrd="0" destOrd="0" presId="urn:microsoft.com/office/officeart/2005/8/layout/process1"/>
    <dgm:cxn modelId="{51C80A5E-2FC3-4F38-8563-15A8E4041529}" type="presParOf" srcId="{FFFFE5E3-0AA0-4FC9-BE6A-CEC1ABC7637F}" destId="{4324A1EB-F872-4C30-AE14-2B45F921ED53}" srcOrd="2" destOrd="0" presId="urn:microsoft.com/office/officeart/2005/8/layout/process1"/>
    <dgm:cxn modelId="{0B15F4FE-4EC9-4D7C-8AB5-06E933BB6C6E}" type="presParOf" srcId="{FFFFE5E3-0AA0-4FC9-BE6A-CEC1ABC7637F}" destId="{D150D84A-2DE0-485E-B292-F11AEA4936F0}" srcOrd="3" destOrd="0" presId="urn:microsoft.com/office/officeart/2005/8/layout/process1"/>
    <dgm:cxn modelId="{0319E24A-2661-44EF-81D0-B7A35FCCF960}" type="presParOf" srcId="{D150D84A-2DE0-485E-B292-F11AEA4936F0}" destId="{832E8ABC-9E33-45C7-B323-49533A084BDB}" srcOrd="0" destOrd="0" presId="urn:microsoft.com/office/officeart/2005/8/layout/process1"/>
    <dgm:cxn modelId="{9160E795-ACA4-457E-B314-6F99F0645441}" type="presParOf" srcId="{FFFFE5E3-0AA0-4FC9-BE6A-CEC1ABC7637F}" destId="{8560F8A3-546A-4547-98B3-1C58EAC51D18}" srcOrd="4" destOrd="0" presId="urn:microsoft.com/office/officeart/2005/8/layout/process1"/>
    <dgm:cxn modelId="{022B4387-9180-48B1-BE74-D7535E1E2C33}" type="presParOf" srcId="{FFFFE5E3-0AA0-4FC9-BE6A-CEC1ABC7637F}" destId="{1697EA5B-2B5B-4751-BB82-0192C7271D08}" srcOrd="5" destOrd="0" presId="urn:microsoft.com/office/officeart/2005/8/layout/process1"/>
    <dgm:cxn modelId="{55E94FB2-AF93-42AA-8784-2DDDDA176B31}" type="presParOf" srcId="{1697EA5B-2B5B-4751-BB82-0192C7271D08}" destId="{3A8B84A0-3A8B-4799-8C17-C51988D042E1}" srcOrd="0" destOrd="0" presId="urn:microsoft.com/office/officeart/2005/8/layout/process1"/>
    <dgm:cxn modelId="{2EA08B04-5ED1-4EEA-81BA-9CAC3279FC42}" type="presParOf" srcId="{FFFFE5E3-0AA0-4FC9-BE6A-CEC1ABC7637F}" destId="{CB2D1B2E-6CEA-402D-BEB0-1742598961D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3D0813-72FF-4743-AEB3-1DC2BE4FB32D}" type="doc">
      <dgm:prSet loTypeId="urn:microsoft.com/office/officeart/2005/8/layout/process1" loCatId="process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FCCADA-0058-4622-8622-716E7571CA41}">
      <dgm:prSet phldrT="[ข้อความ]" custT="1"/>
      <dgm:spPr>
        <a:xfrm>
          <a:off x="5341" y="269825"/>
          <a:ext cx="619051" cy="2222599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Detemining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tar</a:t>
          </a:r>
          <a:r>
            <a:rPr lang="th-TH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การ </a:t>
          </a:r>
          <a:r>
            <a:rPr lang="en-US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[</a:t>
          </a:r>
          <a:r>
            <a:rPr lang="en-US" sz="1700" b="1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Detemining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</a:t>
          </a:r>
          <a:r>
            <a:rPr lang="en-US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target 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customer 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market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]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</a:t>
          </a:r>
        </a:p>
      </dgm:t>
    </dgm:pt>
    <dgm:pt modelId="{0C702120-9F49-479F-9287-3F4C1A0C9562}" type="parTrans" cxnId="{C1AE1305-EB01-48EC-B2E8-85467BC2255E}">
      <dgm:prSet/>
      <dgm:spPr/>
      <dgm:t>
        <a:bodyPr/>
        <a:lstStyle/>
        <a:p>
          <a:endParaRPr lang="th-TH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88245FB-8DD0-416B-ACF7-D520B82BBB5F}" type="sibTrans" cxnId="{C1AE1305-EB01-48EC-B2E8-85467BC2255E}">
      <dgm:prSet custT="1"/>
      <dgm:spPr>
        <a:xfrm>
          <a:off x="655031" y="1343132"/>
          <a:ext cx="64954" cy="75984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th-TH" sz="17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D520DB45-73A8-4909-AEF9-045838B5BA48}">
      <dgm:prSet phldrT="[ข้อความ]" custT="1"/>
      <dgm:spPr>
        <a:xfrm>
          <a:off x="2230160" y="269825"/>
          <a:ext cx="619051" cy="2222599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en-US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[</a:t>
          </a:r>
          <a:r>
            <a:rPr lang="en-US" sz="1700" b="1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Selectiong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sales </a:t>
          </a:r>
          <a:r>
            <a:rPr lang="en-US" sz="1700" b="1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promotin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tools 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Strategey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]</a:t>
          </a:r>
          <a:endParaRPr lang="th-TH" sz="1700" b="1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A6A81D2-D467-4E83-89E8-0034E054088D}" type="parTrans" cxnId="{1CA674F6-D000-4DD5-8612-3C0829C7A40E}">
      <dgm:prSet/>
      <dgm:spPr/>
      <dgm:t>
        <a:bodyPr/>
        <a:lstStyle/>
        <a:p>
          <a:endParaRPr lang="th-TH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FB17C5A-9006-4AFB-9AFD-43726FCA4B51}" type="sibTrans" cxnId="{1CA674F6-D000-4DD5-8612-3C0829C7A40E}">
      <dgm:prSet custT="1"/>
      <dgm:spPr>
        <a:xfrm>
          <a:off x="2879850" y="1343132"/>
          <a:ext cx="64954" cy="75984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th-TH" sz="17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BE12299-34A5-40F0-BC4C-69D90E5BA4D2}">
      <dgm:prSet phldrT="[ข้อความ]" custT="1"/>
      <dgm:spPr>
        <a:xfrm>
          <a:off x="2971766" y="269825"/>
          <a:ext cx="619051" cy="2222599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Developing the sales promotion program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gm:t>
    </dgm:pt>
    <dgm:pt modelId="{DB286B37-FC10-4F26-ADD4-528871E38147}" type="parTrans" cxnId="{C49D8510-AF9C-476D-B5A4-CF7C7488912F}">
      <dgm:prSet/>
      <dgm:spPr/>
      <dgm:t>
        <a:bodyPr/>
        <a:lstStyle/>
        <a:p>
          <a:endParaRPr lang="th-TH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8304A6-A4AE-4901-85C2-75B803F87311}" type="sibTrans" cxnId="{C49D8510-AF9C-476D-B5A4-CF7C7488912F}">
      <dgm:prSet custT="1"/>
      <dgm:spPr>
        <a:xfrm rot="21549081">
          <a:off x="3625968" y="1337475"/>
          <a:ext cx="74535" cy="75984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th-TH" sz="17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3BC28327-AEC0-492E-87F2-391289EA1457}">
      <dgm:prSet phldrT="[ข้อความ]" custT="1"/>
      <dgm:spPr>
        <a:xfrm>
          <a:off x="3731435" y="258158"/>
          <a:ext cx="674997" cy="2222599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Pretesting the sales promotion </a:t>
          </a:r>
          <a:r>
            <a:rPr lang="en-US" sz="1700" b="1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promotion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program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gm:t>
    </dgm:pt>
    <dgm:pt modelId="{77607DB8-F9F6-4E7D-9237-031BA4730378}" type="parTrans" cxnId="{7CA85EF1-16C2-48F8-95EA-068A2645A08C}">
      <dgm:prSet/>
      <dgm:spPr/>
      <dgm:t>
        <a:bodyPr/>
        <a:lstStyle/>
        <a:p>
          <a:endParaRPr lang="th-TH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12CB3B1-5306-44E2-803B-C97896B1FA9A}" type="sibTrans" cxnId="{7CA85EF1-16C2-48F8-95EA-068A2645A08C}">
      <dgm:prSet custT="1"/>
      <dgm:spPr>
        <a:xfrm rot="53366">
          <a:off x="4432553" y="1337540"/>
          <a:ext cx="55388" cy="75984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th-TH" sz="17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9FB8C8A-B0AA-406B-BAC6-C84C7D09F29B}">
      <dgm:prSet phldrT="[ข้อความ]" custT="1"/>
      <dgm:spPr>
        <a:xfrm>
          <a:off x="4510926" y="269825"/>
          <a:ext cx="619051" cy="2222599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Implementing the sales promotion program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gm:t>
    </dgm:pt>
    <dgm:pt modelId="{93770384-9FB2-4111-885C-B5B0A8876161}" type="parTrans" cxnId="{96BEE144-C30E-49FD-A207-ED0A6E7B4888}">
      <dgm:prSet/>
      <dgm:spPr/>
      <dgm:t>
        <a:bodyPr/>
        <a:lstStyle/>
        <a:p>
          <a:endParaRPr lang="en-US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5CFFAEF-4B4E-4FC1-A071-1BB044727BA8}" type="sibTrans" cxnId="{96BEE144-C30E-49FD-A207-ED0A6E7B4888}">
      <dgm:prSet custT="1"/>
      <dgm:spPr>
        <a:xfrm>
          <a:off x="5160616" y="1343132"/>
          <a:ext cx="64954" cy="75984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en-US" sz="17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5AFDBA5D-00B4-4E3C-97B7-0A412E74A2A8}">
      <dgm:prSet phldrT="[ข้อความ]" custT="1"/>
      <dgm:spPr>
        <a:xfrm>
          <a:off x="5252532" y="269825"/>
          <a:ext cx="619051" cy="2222599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Evaluating the sales promotion results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gm:t>
    </dgm:pt>
    <dgm:pt modelId="{6E593DB4-18AF-46EB-AD12-4CB88C5B9E77}" type="parTrans" cxnId="{DB14B649-BD4E-49D6-A93C-F6A63DAD5312}">
      <dgm:prSet/>
      <dgm:spPr/>
      <dgm:t>
        <a:bodyPr/>
        <a:lstStyle/>
        <a:p>
          <a:endParaRPr lang="en-US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04CA2E1-4C80-4705-8BD7-932252492D13}" type="sibTrans" cxnId="{DB14B649-BD4E-49D6-A93C-F6A63DAD5312}">
      <dgm:prSet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FE36FFC-FFA4-4E50-9B38-6E2663B0E202}">
      <dgm:prSet phldrT="[ข้อความ]" custT="1"/>
      <dgm:spPr>
        <a:xfrm>
          <a:off x="1478351" y="269825"/>
          <a:ext cx="619051" cy="2222599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Defining sales promotion budget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gm:t>
    </dgm:pt>
    <dgm:pt modelId="{9B494030-0F17-4857-BF1C-D40868BA92AF}" type="parTrans" cxnId="{70B66E46-1C0A-4308-B45B-90423BABD436}">
      <dgm:prSet/>
      <dgm:spPr/>
      <dgm:t>
        <a:bodyPr/>
        <a:lstStyle/>
        <a:p>
          <a:endParaRPr lang="en-US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89896C1-7569-4EAF-96B3-0BD8FD06EB13}" type="sibTrans" cxnId="{70B66E46-1C0A-4308-B45B-90423BABD436}">
      <dgm:prSet custT="1"/>
      <dgm:spPr>
        <a:xfrm>
          <a:off x="2130591" y="1343132"/>
          <a:ext cx="70361" cy="75984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en-US" sz="17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2C3C4DCB-5084-4B5D-8ACA-551457859144}">
      <dgm:prSet phldrT="[ข้อความ]" custT="1"/>
      <dgm:spPr>
        <a:xfrm>
          <a:off x="746947" y="269825"/>
          <a:ext cx="619051" cy="2222599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th-TH" sz="17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Establishing sales </a:t>
          </a:r>
          <a:r>
            <a:rPr lang="en-US" sz="1700" b="1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promotin</a:t>
          </a:r>
          <a:r>
            <a:rPr lang="en-US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objectives</a:t>
          </a:r>
          <a:r>
            <a:rPr lang="th-TH" sz="1700" b="1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gm:t>
    </dgm:pt>
    <dgm:pt modelId="{E794833B-4131-47FD-A095-EC354235B2F7}" type="parTrans" cxnId="{4848EFFF-AAEE-462A-A21F-ED2A67962844}">
      <dgm:prSet/>
      <dgm:spPr/>
      <dgm:t>
        <a:bodyPr/>
        <a:lstStyle/>
        <a:p>
          <a:endParaRPr lang="en-US" sz="17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909690B-3C8F-4F98-BD10-7E50D31F411F}" type="sibTrans" cxnId="{4848EFFF-AAEE-462A-A21F-ED2A67962844}">
      <dgm:prSet custT="1"/>
      <dgm:spPr>
        <a:xfrm>
          <a:off x="1394086" y="1343132"/>
          <a:ext cx="59546" cy="75984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en-US" sz="1700" b="1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FFFFE5E3-0AA0-4FC9-BE6A-CEC1ABC7637F}" type="pres">
      <dgm:prSet presAssocID="{863D0813-72FF-4743-AEB3-1DC2BE4FB3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5E916D-8D62-430E-80E9-CE15EEFD76E3}" type="pres">
      <dgm:prSet presAssocID="{33FCCADA-0058-4622-8622-716E7571CA41}" presName="node" presStyleLbl="node1" presStyleIdx="0" presStyleCnt="8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778A0D82-BC0B-411C-87D0-02F193F347C2}" type="pres">
      <dgm:prSet presAssocID="{888245FB-8DD0-416B-ACF7-D520B82BBB5F}" presName="sibTrans" presStyleLbl="sibTrans2D1" presStyleIdx="0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8405B9DB-EE86-4324-BE96-C00BAED2467A}" type="pres">
      <dgm:prSet presAssocID="{888245FB-8DD0-416B-ACF7-D520B82BBB5F}" presName="connectorText" presStyleLbl="sibTrans2D1" presStyleIdx="0" presStyleCnt="7"/>
      <dgm:spPr/>
      <dgm:t>
        <a:bodyPr/>
        <a:lstStyle/>
        <a:p>
          <a:endParaRPr lang="th-TH"/>
        </a:p>
      </dgm:t>
    </dgm:pt>
    <dgm:pt modelId="{699DDEA1-273F-4AF9-9BCE-B11AD1BDEF1A}" type="pres">
      <dgm:prSet presAssocID="{2C3C4DCB-5084-4B5D-8ACA-551457859144}" presName="node" presStyleLbl="node1" presStyleIdx="1" presStyleCnt="8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A4B47C46-F83C-45CF-960E-E0E4C2EA1F14}" type="pres">
      <dgm:prSet presAssocID="{F909690B-3C8F-4F98-BD10-7E50D31F411F}" presName="sibTrans" presStyleLbl="sibTrans2D1" presStyleIdx="1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C69E8CC5-5B82-4208-B705-6E9DF2F38239}" type="pres">
      <dgm:prSet presAssocID="{F909690B-3C8F-4F98-BD10-7E50D31F411F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B68D37BE-A04C-4126-91EF-578243F57D1A}" type="pres">
      <dgm:prSet presAssocID="{EFE36FFC-FFA4-4E50-9B38-6E2663B0E202}" presName="node" presStyleLbl="node1" presStyleIdx="2" presStyleCnt="8" custScaleX="202048" custScaleY="144400" custLinFactNeighborX="-832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EF2B086-0F71-46AC-9A6F-7C4D394A1379}" type="pres">
      <dgm:prSet presAssocID="{F89896C1-7569-4EAF-96B3-0BD8FD06EB13}" presName="sibTrans" presStyleLbl="sibTrans2D1" presStyleIdx="2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65BA5E76-8E01-4E0C-BCAC-544E62B0DFC8}" type="pres">
      <dgm:prSet presAssocID="{F89896C1-7569-4EAF-96B3-0BD8FD06EB13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4324A1EB-F872-4C30-AE14-2B45F921ED53}" type="pres">
      <dgm:prSet presAssocID="{D520DB45-73A8-4909-AEF9-045838B5BA48}" presName="node" presStyleLbl="node1" presStyleIdx="3" presStyleCnt="8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D150D84A-2DE0-485E-B292-F11AEA4936F0}" type="pres">
      <dgm:prSet presAssocID="{1FB17C5A-9006-4AFB-9AFD-43726FCA4B51}" presName="sibTrans" presStyleLbl="sibTrans2D1" presStyleIdx="3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832E8ABC-9E33-45C7-B323-49533A084BDB}" type="pres">
      <dgm:prSet presAssocID="{1FB17C5A-9006-4AFB-9AFD-43726FCA4B51}" presName="connectorText" presStyleLbl="sibTrans2D1" presStyleIdx="3" presStyleCnt="7"/>
      <dgm:spPr/>
      <dgm:t>
        <a:bodyPr/>
        <a:lstStyle/>
        <a:p>
          <a:endParaRPr lang="th-TH"/>
        </a:p>
      </dgm:t>
    </dgm:pt>
    <dgm:pt modelId="{8560F8A3-546A-4547-98B3-1C58EAC51D18}" type="pres">
      <dgm:prSet presAssocID="{9BE12299-34A5-40F0-BC4C-69D90E5BA4D2}" presName="node" presStyleLbl="node1" presStyleIdx="4" presStyleCnt="8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1697EA5B-2B5B-4751-BB82-0192C7271D08}" type="pres">
      <dgm:prSet presAssocID="{878304A6-A4AE-4901-85C2-75B803F87311}" presName="sibTrans" presStyleLbl="sibTrans2D1" presStyleIdx="4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h-TH"/>
        </a:p>
      </dgm:t>
    </dgm:pt>
    <dgm:pt modelId="{3A8B84A0-3A8B-4799-8C17-C51988D042E1}" type="pres">
      <dgm:prSet presAssocID="{878304A6-A4AE-4901-85C2-75B803F87311}" presName="connectorText" presStyleLbl="sibTrans2D1" presStyleIdx="4" presStyleCnt="7"/>
      <dgm:spPr/>
      <dgm:t>
        <a:bodyPr/>
        <a:lstStyle/>
        <a:p>
          <a:endParaRPr lang="th-TH"/>
        </a:p>
      </dgm:t>
    </dgm:pt>
    <dgm:pt modelId="{CB2D1B2E-6CEA-402D-BEB0-1742598961D5}" type="pres">
      <dgm:prSet presAssocID="{3BC28327-AEC0-492E-87F2-391289EA1457}" presName="node" presStyleLbl="node1" presStyleIdx="5" presStyleCnt="8" custScaleX="220308" custScaleY="144400" custLinFactNeighborX="14738" custLinFactNeighborY="-75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h-TH"/>
        </a:p>
      </dgm:t>
    </dgm:pt>
    <dgm:pt modelId="{35D24AAF-E070-4273-9BAA-08B4B3BBD79E}" type="pres">
      <dgm:prSet presAssocID="{912CB3B1-5306-44E2-803B-C97896B1FA9A}" presName="sibTrans" presStyleLbl="sibTrans2D1" presStyleIdx="5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749B3F5D-3DAD-4C22-9743-EAAA00A87B00}" type="pres">
      <dgm:prSet presAssocID="{912CB3B1-5306-44E2-803B-C97896B1FA9A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DF40B53-3FED-4B9C-8DF1-E8E762CD0A90}" type="pres">
      <dgm:prSet presAssocID="{99FB8C8A-B0AA-406B-BAC6-C84C7D09F29B}" presName="node" presStyleLbl="node1" presStyleIdx="6" presStyleCnt="8" custScaleX="202048" custScaleY="144400" custLinFactNeighborX="-30755" custLinFactNeighborY="277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1605C3F-CC45-472C-A317-83C2A4458504}" type="pres">
      <dgm:prSet presAssocID="{05CFFAEF-4B4E-4FC1-A071-1BB044727BA8}" presName="sibTrans" presStyleLbl="sibTrans2D1" presStyleIdx="6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4CE02ADE-18A4-424C-AB4B-170429F52751}" type="pres">
      <dgm:prSet presAssocID="{05CFFAEF-4B4E-4FC1-A071-1BB044727BA8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BBF0F32-C5BC-4FB2-ABE8-E84D7D8585E8}" type="pres">
      <dgm:prSet presAssocID="{5AFDBA5D-00B4-4E3C-97B7-0A412E74A2A8}" presName="node" presStyleLbl="node1" presStyleIdx="7" presStyleCnt="8" custScaleX="202048" custScaleY="1444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DB14B649-BD4E-49D6-A93C-F6A63DAD5312}" srcId="{863D0813-72FF-4743-AEB3-1DC2BE4FB32D}" destId="{5AFDBA5D-00B4-4E3C-97B7-0A412E74A2A8}" srcOrd="7" destOrd="0" parTransId="{6E593DB4-18AF-46EB-AD12-4CB88C5B9E77}" sibTransId="{004CA2E1-4C80-4705-8BD7-932252492D13}"/>
    <dgm:cxn modelId="{18E432B5-D3F4-4496-9271-9B3CE702631A}" type="presOf" srcId="{05CFFAEF-4B4E-4FC1-A071-1BB044727BA8}" destId="{21605C3F-CC45-472C-A317-83C2A4458504}" srcOrd="0" destOrd="0" presId="urn:microsoft.com/office/officeart/2005/8/layout/process1"/>
    <dgm:cxn modelId="{A1BA8B25-4C02-4ADD-B2C2-E951BB61D2E4}" type="presOf" srcId="{F89896C1-7569-4EAF-96B3-0BD8FD06EB13}" destId="{1EF2B086-0F71-46AC-9A6F-7C4D394A1379}" srcOrd="0" destOrd="0" presId="urn:microsoft.com/office/officeart/2005/8/layout/process1"/>
    <dgm:cxn modelId="{852E6F15-31C8-4CBD-BA7C-0C78B4DA1841}" type="presOf" srcId="{9BE12299-34A5-40F0-BC4C-69D90E5BA4D2}" destId="{8560F8A3-546A-4547-98B3-1C58EAC51D18}" srcOrd="0" destOrd="0" presId="urn:microsoft.com/office/officeart/2005/8/layout/process1"/>
    <dgm:cxn modelId="{34C0EE63-4C0A-40D7-9C77-879E4EA1166D}" type="presOf" srcId="{878304A6-A4AE-4901-85C2-75B803F87311}" destId="{3A8B84A0-3A8B-4799-8C17-C51988D042E1}" srcOrd="1" destOrd="0" presId="urn:microsoft.com/office/officeart/2005/8/layout/process1"/>
    <dgm:cxn modelId="{4848EFFF-AAEE-462A-A21F-ED2A67962844}" srcId="{863D0813-72FF-4743-AEB3-1DC2BE4FB32D}" destId="{2C3C4DCB-5084-4B5D-8ACA-551457859144}" srcOrd="1" destOrd="0" parTransId="{E794833B-4131-47FD-A095-EC354235B2F7}" sibTransId="{F909690B-3C8F-4F98-BD10-7E50D31F411F}"/>
    <dgm:cxn modelId="{8D11C6F1-0BB6-4E8C-94F3-496C14A47027}" type="presOf" srcId="{863D0813-72FF-4743-AEB3-1DC2BE4FB32D}" destId="{FFFFE5E3-0AA0-4FC9-BE6A-CEC1ABC7637F}" srcOrd="0" destOrd="0" presId="urn:microsoft.com/office/officeart/2005/8/layout/process1"/>
    <dgm:cxn modelId="{DA9AB856-B0E8-4286-A684-0B9848FFF96C}" type="presOf" srcId="{D520DB45-73A8-4909-AEF9-045838B5BA48}" destId="{4324A1EB-F872-4C30-AE14-2B45F921ED53}" srcOrd="0" destOrd="0" presId="urn:microsoft.com/office/officeart/2005/8/layout/process1"/>
    <dgm:cxn modelId="{E9B8F88C-7078-4497-B190-A561584F7CC0}" type="presOf" srcId="{F909690B-3C8F-4F98-BD10-7E50D31F411F}" destId="{C69E8CC5-5B82-4208-B705-6E9DF2F38239}" srcOrd="1" destOrd="0" presId="urn:microsoft.com/office/officeart/2005/8/layout/process1"/>
    <dgm:cxn modelId="{00450A61-0AC7-427E-BF35-1800B7253062}" type="presOf" srcId="{912CB3B1-5306-44E2-803B-C97896B1FA9A}" destId="{749B3F5D-3DAD-4C22-9743-EAAA00A87B00}" srcOrd="1" destOrd="0" presId="urn:microsoft.com/office/officeart/2005/8/layout/process1"/>
    <dgm:cxn modelId="{C49D8510-AF9C-476D-B5A4-CF7C7488912F}" srcId="{863D0813-72FF-4743-AEB3-1DC2BE4FB32D}" destId="{9BE12299-34A5-40F0-BC4C-69D90E5BA4D2}" srcOrd="4" destOrd="0" parTransId="{DB286B37-FC10-4F26-ADD4-528871E38147}" sibTransId="{878304A6-A4AE-4901-85C2-75B803F87311}"/>
    <dgm:cxn modelId="{C1AE1305-EB01-48EC-B2E8-85467BC2255E}" srcId="{863D0813-72FF-4743-AEB3-1DC2BE4FB32D}" destId="{33FCCADA-0058-4622-8622-716E7571CA41}" srcOrd="0" destOrd="0" parTransId="{0C702120-9F49-479F-9287-3F4C1A0C9562}" sibTransId="{888245FB-8DD0-416B-ACF7-D520B82BBB5F}"/>
    <dgm:cxn modelId="{1CA674F6-D000-4DD5-8612-3C0829C7A40E}" srcId="{863D0813-72FF-4743-AEB3-1DC2BE4FB32D}" destId="{D520DB45-73A8-4909-AEF9-045838B5BA48}" srcOrd="3" destOrd="0" parTransId="{0A6A81D2-D467-4E83-89E8-0034E054088D}" sibTransId="{1FB17C5A-9006-4AFB-9AFD-43726FCA4B51}"/>
    <dgm:cxn modelId="{9FFFD161-A278-47CE-A758-0F284C9CC7E3}" type="presOf" srcId="{2C3C4DCB-5084-4B5D-8ACA-551457859144}" destId="{699DDEA1-273F-4AF9-9BCE-B11AD1BDEF1A}" srcOrd="0" destOrd="0" presId="urn:microsoft.com/office/officeart/2005/8/layout/process1"/>
    <dgm:cxn modelId="{0D5CFAC5-7364-4C49-9963-8648327E0838}" type="presOf" srcId="{F909690B-3C8F-4F98-BD10-7E50D31F411F}" destId="{A4B47C46-F83C-45CF-960E-E0E4C2EA1F14}" srcOrd="0" destOrd="0" presId="urn:microsoft.com/office/officeart/2005/8/layout/process1"/>
    <dgm:cxn modelId="{7CA85EF1-16C2-48F8-95EA-068A2645A08C}" srcId="{863D0813-72FF-4743-AEB3-1DC2BE4FB32D}" destId="{3BC28327-AEC0-492E-87F2-391289EA1457}" srcOrd="5" destOrd="0" parTransId="{77607DB8-F9F6-4E7D-9237-031BA4730378}" sibTransId="{912CB3B1-5306-44E2-803B-C97896B1FA9A}"/>
    <dgm:cxn modelId="{94ED8A5A-B103-43C1-8D4E-8054DCCBA232}" type="presOf" srcId="{33FCCADA-0058-4622-8622-716E7571CA41}" destId="{5C5E916D-8D62-430E-80E9-CE15EEFD76E3}" srcOrd="0" destOrd="0" presId="urn:microsoft.com/office/officeart/2005/8/layout/process1"/>
    <dgm:cxn modelId="{5863FE3E-659F-407F-B8AF-1931289AD992}" type="presOf" srcId="{3BC28327-AEC0-492E-87F2-391289EA1457}" destId="{CB2D1B2E-6CEA-402D-BEB0-1742598961D5}" srcOrd="0" destOrd="0" presId="urn:microsoft.com/office/officeart/2005/8/layout/process1"/>
    <dgm:cxn modelId="{0F274E2E-3250-4F23-AD56-2850E8E25E2C}" type="presOf" srcId="{878304A6-A4AE-4901-85C2-75B803F87311}" destId="{1697EA5B-2B5B-4751-BB82-0192C7271D08}" srcOrd="0" destOrd="0" presId="urn:microsoft.com/office/officeart/2005/8/layout/process1"/>
    <dgm:cxn modelId="{96BEE144-C30E-49FD-A207-ED0A6E7B4888}" srcId="{863D0813-72FF-4743-AEB3-1DC2BE4FB32D}" destId="{99FB8C8A-B0AA-406B-BAC6-C84C7D09F29B}" srcOrd="6" destOrd="0" parTransId="{93770384-9FB2-4111-885C-B5B0A8876161}" sibTransId="{05CFFAEF-4B4E-4FC1-A071-1BB044727BA8}"/>
    <dgm:cxn modelId="{70B66E46-1C0A-4308-B45B-90423BABD436}" srcId="{863D0813-72FF-4743-AEB3-1DC2BE4FB32D}" destId="{EFE36FFC-FFA4-4E50-9B38-6E2663B0E202}" srcOrd="2" destOrd="0" parTransId="{9B494030-0F17-4857-BF1C-D40868BA92AF}" sibTransId="{F89896C1-7569-4EAF-96B3-0BD8FD06EB13}"/>
    <dgm:cxn modelId="{23FC6E45-954F-4770-BBA9-3832DD503819}" type="presOf" srcId="{EFE36FFC-FFA4-4E50-9B38-6E2663B0E202}" destId="{B68D37BE-A04C-4126-91EF-578243F57D1A}" srcOrd="0" destOrd="0" presId="urn:microsoft.com/office/officeart/2005/8/layout/process1"/>
    <dgm:cxn modelId="{3D5ECFBE-EBBA-4AC9-9F3B-B4625F605237}" type="presOf" srcId="{5AFDBA5D-00B4-4E3C-97B7-0A412E74A2A8}" destId="{8BBF0F32-C5BC-4FB2-ABE8-E84D7D8585E8}" srcOrd="0" destOrd="0" presId="urn:microsoft.com/office/officeart/2005/8/layout/process1"/>
    <dgm:cxn modelId="{D4336BC0-D80F-4B5F-BDB1-31DC92FC6B1F}" type="presOf" srcId="{1FB17C5A-9006-4AFB-9AFD-43726FCA4B51}" destId="{832E8ABC-9E33-45C7-B323-49533A084BDB}" srcOrd="1" destOrd="0" presId="urn:microsoft.com/office/officeart/2005/8/layout/process1"/>
    <dgm:cxn modelId="{36E90421-0628-4B6A-A593-B3D9F27CDA2D}" type="presOf" srcId="{1FB17C5A-9006-4AFB-9AFD-43726FCA4B51}" destId="{D150D84A-2DE0-485E-B292-F11AEA4936F0}" srcOrd="0" destOrd="0" presId="urn:microsoft.com/office/officeart/2005/8/layout/process1"/>
    <dgm:cxn modelId="{BE9EBCDE-7F98-41B1-8533-C2F48BFBBF6B}" type="presOf" srcId="{05CFFAEF-4B4E-4FC1-A071-1BB044727BA8}" destId="{4CE02ADE-18A4-424C-AB4B-170429F52751}" srcOrd="1" destOrd="0" presId="urn:microsoft.com/office/officeart/2005/8/layout/process1"/>
    <dgm:cxn modelId="{CA6A5470-156D-43DA-9BCA-FA53796547C2}" type="presOf" srcId="{912CB3B1-5306-44E2-803B-C97896B1FA9A}" destId="{35D24AAF-E070-4273-9BAA-08B4B3BBD79E}" srcOrd="0" destOrd="0" presId="urn:microsoft.com/office/officeart/2005/8/layout/process1"/>
    <dgm:cxn modelId="{2CBDF52E-8645-43B8-A91D-321519CEA7B3}" type="presOf" srcId="{888245FB-8DD0-416B-ACF7-D520B82BBB5F}" destId="{8405B9DB-EE86-4324-BE96-C00BAED2467A}" srcOrd="1" destOrd="0" presId="urn:microsoft.com/office/officeart/2005/8/layout/process1"/>
    <dgm:cxn modelId="{46AD4E10-C7D7-43CA-AAD0-EDEC97B3C04E}" type="presOf" srcId="{888245FB-8DD0-416B-ACF7-D520B82BBB5F}" destId="{778A0D82-BC0B-411C-87D0-02F193F347C2}" srcOrd="0" destOrd="0" presId="urn:microsoft.com/office/officeart/2005/8/layout/process1"/>
    <dgm:cxn modelId="{0481E719-FC37-4381-9559-03031C684E17}" type="presOf" srcId="{F89896C1-7569-4EAF-96B3-0BD8FD06EB13}" destId="{65BA5E76-8E01-4E0C-BCAC-544E62B0DFC8}" srcOrd="1" destOrd="0" presId="urn:microsoft.com/office/officeart/2005/8/layout/process1"/>
    <dgm:cxn modelId="{97E41B74-8875-4FFB-904E-BE02129DF5D5}" type="presOf" srcId="{99FB8C8A-B0AA-406B-BAC6-C84C7D09F29B}" destId="{BDF40B53-3FED-4B9C-8DF1-E8E762CD0A90}" srcOrd="0" destOrd="0" presId="urn:microsoft.com/office/officeart/2005/8/layout/process1"/>
    <dgm:cxn modelId="{322306D9-09F0-4C38-82E0-58DE0BA944CA}" type="presParOf" srcId="{FFFFE5E3-0AA0-4FC9-BE6A-CEC1ABC7637F}" destId="{5C5E916D-8D62-430E-80E9-CE15EEFD76E3}" srcOrd="0" destOrd="0" presId="urn:microsoft.com/office/officeart/2005/8/layout/process1"/>
    <dgm:cxn modelId="{4392A303-7C0E-4BA9-9601-C991635EE408}" type="presParOf" srcId="{FFFFE5E3-0AA0-4FC9-BE6A-CEC1ABC7637F}" destId="{778A0D82-BC0B-411C-87D0-02F193F347C2}" srcOrd="1" destOrd="0" presId="urn:microsoft.com/office/officeart/2005/8/layout/process1"/>
    <dgm:cxn modelId="{E361E3F1-A52F-4C9A-BADB-C628B13ADABA}" type="presParOf" srcId="{778A0D82-BC0B-411C-87D0-02F193F347C2}" destId="{8405B9DB-EE86-4324-BE96-C00BAED2467A}" srcOrd="0" destOrd="0" presId="urn:microsoft.com/office/officeart/2005/8/layout/process1"/>
    <dgm:cxn modelId="{B8728FFE-8BF5-45B8-AA45-66DB40E7D001}" type="presParOf" srcId="{FFFFE5E3-0AA0-4FC9-BE6A-CEC1ABC7637F}" destId="{699DDEA1-273F-4AF9-9BCE-B11AD1BDEF1A}" srcOrd="2" destOrd="0" presId="urn:microsoft.com/office/officeart/2005/8/layout/process1"/>
    <dgm:cxn modelId="{4C53EA07-6694-4073-A26F-7134DDBEE696}" type="presParOf" srcId="{FFFFE5E3-0AA0-4FC9-BE6A-CEC1ABC7637F}" destId="{A4B47C46-F83C-45CF-960E-E0E4C2EA1F14}" srcOrd="3" destOrd="0" presId="urn:microsoft.com/office/officeart/2005/8/layout/process1"/>
    <dgm:cxn modelId="{39FE2AAE-42AE-4BFB-9199-AC64AA03A1F8}" type="presParOf" srcId="{A4B47C46-F83C-45CF-960E-E0E4C2EA1F14}" destId="{C69E8CC5-5B82-4208-B705-6E9DF2F38239}" srcOrd="0" destOrd="0" presId="urn:microsoft.com/office/officeart/2005/8/layout/process1"/>
    <dgm:cxn modelId="{9340F83C-249A-4D2F-97E9-781A8C7BFF04}" type="presParOf" srcId="{FFFFE5E3-0AA0-4FC9-BE6A-CEC1ABC7637F}" destId="{B68D37BE-A04C-4126-91EF-578243F57D1A}" srcOrd="4" destOrd="0" presId="urn:microsoft.com/office/officeart/2005/8/layout/process1"/>
    <dgm:cxn modelId="{F0FD04E2-AB0F-44CB-919A-9D72C7A82DBC}" type="presParOf" srcId="{FFFFE5E3-0AA0-4FC9-BE6A-CEC1ABC7637F}" destId="{1EF2B086-0F71-46AC-9A6F-7C4D394A1379}" srcOrd="5" destOrd="0" presId="urn:microsoft.com/office/officeart/2005/8/layout/process1"/>
    <dgm:cxn modelId="{441E22FD-15BB-4AB8-AF1B-300A2D47DF01}" type="presParOf" srcId="{1EF2B086-0F71-46AC-9A6F-7C4D394A1379}" destId="{65BA5E76-8E01-4E0C-BCAC-544E62B0DFC8}" srcOrd="0" destOrd="0" presId="urn:microsoft.com/office/officeart/2005/8/layout/process1"/>
    <dgm:cxn modelId="{64DF9A47-D2CA-4D48-9382-E956E866A093}" type="presParOf" srcId="{FFFFE5E3-0AA0-4FC9-BE6A-CEC1ABC7637F}" destId="{4324A1EB-F872-4C30-AE14-2B45F921ED53}" srcOrd="6" destOrd="0" presId="urn:microsoft.com/office/officeart/2005/8/layout/process1"/>
    <dgm:cxn modelId="{42AE4751-EB65-4769-AA81-AEF19E6F0BBB}" type="presParOf" srcId="{FFFFE5E3-0AA0-4FC9-BE6A-CEC1ABC7637F}" destId="{D150D84A-2DE0-485E-B292-F11AEA4936F0}" srcOrd="7" destOrd="0" presId="urn:microsoft.com/office/officeart/2005/8/layout/process1"/>
    <dgm:cxn modelId="{2D098F27-A506-461D-867E-73D31145E6E1}" type="presParOf" srcId="{D150D84A-2DE0-485E-B292-F11AEA4936F0}" destId="{832E8ABC-9E33-45C7-B323-49533A084BDB}" srcOrd="0" destOrd="0" presId="urn:microsoft.com/office/officeart/2005/8/layout/process1"/>
    <dgm:cxn modelId="{8D6A6156-BD94-4DA1-AAD6-9E9469A2A0F2}" type="presParOf" srcId="{FFFFE5E3-0AA0-4FC9-BE6A-CEC1ABC7637F}" destId="{8560F8A3-546A-4547-98B3-1C58EAC51D18}" srcOrd="8" destOrd="0" presId="urn:microsoft.com/office/officeart/2005/8/layout/process1"/>
    <dgm:cxn modelId="{65A2073B-6DA3-483A-92C6-B239E4E4CF36}" type="presParOf" srcId="{FFFFE5E3-0AA0-4FC9-BE6A-CEC1ABC7637F}" destId="{1697EA5B-2B5B-4751-BB82-0192C7271D08}" srcOrd="9" destOrd="0" presId="urn:microsoft.com/office/officeart/2005/8/layout/process1"/>
    <dgm:cxn modelId="{C3002E47-7177-4E19-9717-D63BEB72551C}" type="presParOf" srcId="{1697EA5B-2B5B-4751-BB82-0192C7271D08}" destId="{3A8B84A0-3A8B-4799-8C17-C51988D042E1}" srcOrd="0" destOrd="0" presId="urn:microsoft.com/office/officeart/2005/8/layout/process1"/>
    <dgm:cxn modelId="{592D947E-683D-4EA7-9452-2313CC314A67}" type="presParOf" srcId="{FFFFE5E3-0AA0-4FC9-BE6A-CEC1ABC7637F}" destId="{CB2D1B2E-6CEA-402D-BEB0-1742598961D5}" srcOrd="10" destOrd="0" presId="urn:microsoft.com/office/officeart/2005/8/layout/process1"/>
    <dgm:cxn modelId="{20890300-3993-4D4E-89FB-3970550DD5D0}" type="presParOf" srcId="{FFFFE5E3-0AA0-4FC9-BE6A-CEC1ABC7637F}" destId="{35D24AAF-E070-4273-9BAA-08B4B3BBD79E}" srcOrd="11" destOrd="0" presId="urn:microsoft.com/office/officeart/2005/8/layout/process1"/>
    <dgm:cxn modelId="{62D6B7EE-19F4-418D-B4F4-5905F604CC46}" type="presParOf" srcId="{35D24AAF-E070-4273-9BAA-08B4B3BBD79E}" destId="{749B3F5D-3DAD-4C22-9743-EAAA00A87B00}" srcOrd="0" destOrd="0" presId="urn:microsoft.com/office/officeart/2005/8/layout/process1"/>
    <dgm:cxn modelId="{6A5E8892-D914-414C-89FA-3743DCCABFF1}" type="presParOf" srcId="{FFFFE5E3-0AA0-4FC9-BE6A-CEC1ABC7637F}" destId="{BDF40B53-3FED-4B9C-8DF1-E8E762CD0A90}" srcOrd="12" destOrd="0" presId="urn:microsoft.com/office/officeart/2005/8/layout/process1"/>
    <dgm:cxn modelId="{424D6C32-BA70-4DE7-990F-4165DB550CCF}" type="presParOf" srcId="{FFFFE5E3-0AA0-4FC9-BE6A-CEC1ABC7637F}" destId="{21605C3F-CC45-472C-A317-83C2A4458504}" srcOrd="13" destOrd="0" presId="urn:microsoft.com/office/officeart/2005/8/layout/process1"/>
    <dgm:cxn modelId="{AB0DF6D0-91E9-4275-BB4E-ABC270509263}" type="presParOf" srcId="{21605C3F-CC45-472C-A317-83C2A4458504}" destId="{4CE02ADE-18A4-424C-AB4B-170429F52751}" srcOrd="0" destOrd="0" presId="urn:microsoft.com/office/officeart/2005/8/layout/process1"/>
    <dgm:cxn modelId="{D8D60A79-C411-465C-93AF-1400530514BA}" type="presParOf" srcId="{FFFFE5E3-0AA0-4FC9-BE6A-CEC1ABC7637F}" destId="{8BBF0F32-C5BC-4FB2-ABE8-E84D7D8585E8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2ED391-E9C8-485D-AA42-5FEF1322F643}" type="doc">
      <dgm:prSet loTypeId="urn:microsoft.com/office/officeart/2005/8/layout/orgChart1" loCatId="hierarchy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C75BD5-0971-4C92-807C-E8B9383FA3A8}">
      <dgm:prSet phldrT="[ข้อความ]" custT="1"/>
      <dgm:spPr/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The promotion mix</a:t>
          </a: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en-US" sz="2400" b="1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68CB567-6F12-4066-AC82-08F7859B6EA2}" type="parTrans" cxnId="{93B925D1-3314-4E28-949D-16A035E13688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5BA62A1-AC12-4B6A-BAB9-8924AAF16933}" type="sibTrans" cxnId="{93B925D1-3314-4E28-949D-16A035E13688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3364548-F604-44D1-A50E-693C5B726F42}">
      <dgm:prSet phldrT="[ข้อความ]" custT="1"/>
      <dgm:spPr/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Personal selling)</a:t>
          </a:r>
        </a:p>
      </dgm:t>
    </dgm:pt>
    <dgm:pt modelId="{6B0EADEA-2D2C-40E6-B607-F6EF962A143A}" type="parTrans" cxnId="{0EAA749E-1E85-44A8-B896-5968C00B8E00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</a:endParaRPr>
        </a:p>
      </dgm:t>
    </dgm:pt>
    <dgm:pt modelId="{4E2DAD4F-D16A-4F8B-9FBE-65B9D4383D57}" type="sibTrans" cxnId="{0EAA749E-1E85-44A8-B896-5968C00B8E00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</a:endParaRPr>
        </a:p>
      </dgm:t>
    </dgm:pt>
    <dgm:pt modelId="{30252161-D506-4496-9DF7-F47F6568B9ED}">
      <dgm:prSet custT="1"/>
      <dgm:spPr/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Advertising)</a:t>
          </a:r>
        </a:p>
      </dgm:t>
    </dgm:pt>
    <dgm:pt modelId="{F228F93D-12ED-4E17-9CC1-C375B84B5724}" type="parTrans" cxnId="{CFC37D94-2ACD-4C87-B15D-EBA84AB950CE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</a:endParaRPr>
        </a:p>
      </dgm:t>
    </dgm:pt>
    <dgm:pt modelId="{4DA878F0-415E-49E0-B28F-2770BD3536D0}" type="sibTrans" cxnId="{CFC37D94-2ACD-4C87-B15D-EBA84AB950CE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</a:endParaRPr>
        </a:p>
      </dgm:t>
    </dgm:pt>
    <dgm:pt modelId="{FD2CAC7E-1E36-49BD-9768-7E7C77A3922E}">
      <dgm:prSet custT="1"/>
      <dgm:spPr/>
      <dgm:t>
        <a:bodyPr/>
        <a:lstStyle/>
        <a:p>
          <a:r>
            <a:rPr lang="en-US" sz="20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[</a:t>
          </a:r>
          <a:r>
            <a:rPr lang="en-US" sz="20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public relations (PR)]</a:t>
          </a:r>
        </a:p>
      </dgm:t>
    </dgm:pt>
    <dgm:pt modelId="{443D05E2-56EF-4DEC-80E5-DC5439BDC105}" type="parTrans" cxnId="{E0BC27AF-1B53-4A7B-963F-CA8C29673E14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</a:endParaRPr>
        </a:p>
      </dgm:t>
    </dgm:pt>
    <dgm:pt modelId="{7C69A49B-F4AC-41BD-994D-C9E4FCF706CB}" type="sibTrans" cxnId="{E0BC27AF-1B53-4A7B-963F-CA8C29673E14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</a:endParaRPr>
        </a:p>
      </dgm:t>
    </dgm:pt>
    <dgm:pt modelId="{F3DBCB08-8EC2-4CF4-90BE-A0F4DE50DBAB}">
      <dgm:prSet custT="1"/>
      <dgm:spPr/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Sales promotion</a:t>
          </a: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9EDA7E2-FA54-4899-A3F8-DD8818A15AA2}" type="parTrans" cxnId="{34E38612-3692-4D5B-B9CE-AB26738AE412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</a:endParaRPr>
        </a:p>
      </dgm:t>
    </dgm:pt>
    <dgm:pt modelId="{ABEC0B3A-503D-445E-AF09-0C4214621EB3}" type="sibTrans" cxnId="{34E38612-3692-4D5B-B9CE-AB26738AE412}">
      <dgm:prSet/>
      <dgm:spPr/>
      <dgm:t>
        <a:bodyPr/>
        <a:lstStyle/>
        <a:p>
          <a:endParaRPr lang="en-US" sz="2400" b="1">
            <a:solidFill>
              <a:sysClr val="windowText" lastClr="000000"/>
            </a:solidFill>
          </a:endParaRPr>
        </a:p>
      </dgm:t>
    </dgm:pt>
    <dgm:pt modelId="{91BF197F-142A-408B-A63B-B0E040733247}" type="pres">
      <dgm:prSet presAssocID="{212ED391-E9C8-485D-AA42-5FEF1322F6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126A34-F11C-47E1-862E-98725F8B3A60}" type="pres">
      <dgm:prSet presAssocID="{2DC75BD5-0971-4C92-807C-E8B9383FA3A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527B0D1-32B5-4C4C-8183-9B5F695F9FBE}" type="pres">
      <dgm:prSet presAssocID="{2DC75BD5-0971-4C92-807C-E8B9383FA3A8}" presName="rootComposite1" presStyleCnt="0"/>
      <dgm:spPr/>
      <dgm:t>
        <a:bodyPr/>
        <a:lstStyle/>
        <a:p>
          <a:endParaRPr lang="en-US"/>
        </a:p>
      </dgm:t>
    </dgm:pt>
    <dgm:pt modelId="{9D29E679-2FAF-461B-8505-8CAEA477A6AD}" type="pres">
      <dgm:prSet presAssocID="{2DC75BD5-0971-4C92-807C-E8B9383FA3A8}" presName="rootText1" presStyleLbl="node0" presStyleIdx="0" presStyleCnt="1" custScaleX="145161" custScaleY="97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001305-8825-4951-9365-18B7E85FCBE7}" type="pres">
      <dgm:prSet presAssocID="{2DC75BD5-0971-4C92-807C-E8B9383FA3A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EC4B986-7FD9-428C-A758-5798276A5829}" type="pres">
      <dgm:prSet presAssocID="{2DC75BD5-0971-4C92-807C-E8B9383FA3A8}" presName="hierChild2" presStyleCnt="0"/>
      <dgm:spPr/>
      <dgm:t>
        <a:bodyPr/>
        <a:lstStyle/>
        <a:p>
          <a:endParaRPr lang="en-US"/>
        </a:p>
      </dgm:t>
    </dgm:pt>
    <dgm:pt modelId="{8B4D7CDE-639E-4A0E-88AB-01040827FAF2}" type="pres">
      <dgm:prSet presAssocID="{6B0EADEA-2D2C-40E6-B607-F6EF962A143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3684C42-E34E-4D6F-8EC0-F7893190E72B}" type="pres">
      <dgm:prSet presAssocID="{43364548-F604-44D1-A50E-693C5B726F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2D2EC3F-70C6-4674-ABD0-80AA226DE8A2}" type="pres">
      <dgm:prSet presAssocID="{43364548-F604-44D1-A50E-693C5B726F42}" presName="rootComposite" presStyleCnt="0"/>
      <dgm:spPr/>
      <dgm:t>
        <a:bodyPr/>
        <a:lstStyle/>
        <a:p>
          <a:endParaRPr lang="en-US"/>
        </a:p>
      </dgm:t>
    </dgm:pt>
    <dgm:pt modelId="{E919A1D9-3636-4CBE-A7FC-C25F899E354E}" type="pres">
      <dgm:prSet presAssocID="{43364548-F604-44D1-A50E-693C5B726F4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FAFFB8-30B0-4BDB-9D6B-DC6C4A60F268}" type="pres">
      <dgm:prSet presAssocID="{43364548-F604-44D1-A50E-693C5B726F42}" presName="rootConnector" presStyleLbl="node2" presStyleIdx="0" presStyleCnt="4"/>
      <dgm:spPr/>
      <dgm:t>
        <a:bodyPr/>
        <a:lstStyle/>
        <a:p>
          <a:endParaRPr lang="en-US"/>
        </a:p>
      </dgm:t>
    </dgm:pt>
    <dgm:pt modelId="{32E1E051-77CF-4836-975A-4DF4F3055C1D}" type="pres">
      <dgm:prSet presAssocID="{43364548-F604-44D1-A50E-693C5B726F42}" presName="hierChild4" presStyleCnt="0"/>
      <dgm:spPr/>
      <dgm:t>
        <a:bodyPr/>
        <a:lstStyle/>
        <a:p>
          <a:endParaRPr lang="en-US"/>
        </a:p>
      </dgm:t>
    </dgm:pt>
    <dgm:pt modelId="{16FC5AEF-237E-4B6D-B763-4C2289BCE535}" type="pres">
      <dgm:prSet presAssocID="{43364548-F604-44D1-A50E-693C5B726F42}" presName="hierChild5" presStyleCnt="0"/>
      <dgm:spPr/>
      <dgm:t>
        <a:bodyPr/>
        <a:lstStyle/>
        <a:p>
          <a:endParaRPr lang="en-US"/>
        </a:p>
      </dgm:t>
    </dgm:pt>
    <dgm:pt modelId="{3C25FE2E-700F-479D-82E3-996DAF52B77A}" type="pres">
      <dgm:prSet presAssocID="{F228F93D-12ED-4E17-9CC1-C375B84B572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616EC2D2-60B3-4556-A641-1EB35B6F643A}" type="pres">
      <dgm:prSet presAssocID="{30252161-D506-4496-9DF7-F47F6568B9E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4F0E3C-AB1F-4B5E-91B5-195EBD35D83A}" type="pres">
      <dgm:prSet presAssocID="{30252161-D506-4496-9DF7-F47F6568B9ED}" presName="rootComposite" presStyleCnt="0"/>
      <dgm:spPr/>
      <dgm:t>
        <a:bodyPr/>
        <a:lstStyle/>
        <a:p>
          <a:endParaRPr lang="en-US"/>
        </a:p>
      </dgm:t>
    </dgm:pt>
    <dgm:pt modelId="{001C9F78-944E-4672-941D-C262E651AD3B}" type="pres">
      <dgm:prSet presAssocID="{30252161-D506-4496-9DF7-F47F6568B9E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B8880-85A2-4D9D-8C03-429FBFCF98D9}" type="pres">
      <dgm:prSet presAssocID="{30252161-D506-4496-9DF7-F47F6568B9ED}" presName="rootConnector" presStyleLbl="node2" presStyleIdx="1" presStyleCnt="4"/>
      <dgm:spPr/>
      <dgm:t>
        <a:bodyPr/>
        <a:lstStyle/>
        <a:p>
          <a:endParaRPr lang="en-US"/>
        </a:p>
      </dgm:t>
    </dgm:pt>
    <dgm:pt modelId="{2A4AED49-22E0-4E37-853E-595C9C36CA3D}" type="pres">
      <dgm:prSet presAssocID="{30252161-D506-4496-9DF7-F47F6568B9ED}" presName="hierChild4" presStyleCnt="0"/>
      <dgm:spPr/>
      <dgm:t>
        <a:bodyPr/>
        <a:lstStyle/>
        <a:p>
          <a:endParaRPr lang="en-US"/>
        </a:p>
      </dgm:t>
    </dgm:pt>
    <dgm:pt modelId="{73834617-9F25-4C14-A898-E8444CF52727}" type="pres">
      <dgm:prSet presAssocID="{30252161-D506-4496-9DF7-F47F6568B9ED}" presName="hierChild5" presStyleCnt="0"/>
      <dgm:spPr/>
      <dgm:t>
        <a:bodyPr/>
        <a:lstStyle/>
        <a:p>
          <a:endParaRPr lang="en-US"/>
        </a:p>
      </dgm:t>
    </dgm:pt>
    <dgm:pt modelId="{BADF46E4-EB1C-41D3-8F6E-76F7F158743B}" type="pres">
      <dgm:prSet presAssocID="{443D05E2-56EF-4DEC-80E5-DC5439BDC10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5CD8032-245F-4408-B451-F0DEE0B0DACD}" type="pres">
      <dgm:prSet presAssocID="{FD2CAC7E-1E36-49BD-9768-7E7C77A392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B60D061-6011-4133-8117-61D5BDA13273}" type="pres">
      <dgm:prSet presAssocID="{FD2CAC7E-1E36-49BD-9768-7E7C77A3922E}" presName="rootComposite" presStyleCnt="0"/>
      <dgm:spPr/>
      <dgm:t>
        <a:bodyPr/>
        <a:lstStyle/>
        <a:p>
          <a:endParaRPr lang="en-US"/>
        </a:p>
      </dgm:t>
    </dgm:pt>
    <dgm:pt modelId="{27B28075-DE8F-4B36-BB6A-E75A51134359}" type="pres">
      <dgm:prSet presAssocID="{FD2CAC7E-1E36-49BD-9768-7E7C77A3922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DBD05-19F6-4953-8718-16C3E5C9F1A2}" type="pres">
      <dgm:prSet presAssocID="{FD2CAC7E-1E36-49BD-9768-7E7C77A3922E}" presName="rootConnector" presStyleLbl="node2" presStyleIdx="2" presStyleCnt="4"/>
      <dgm:spPr/>
      <dgm:t>
        <a:bodyPr/>
        <a:lstStyle/>
        <a:p>
          <a:endParaRPr lang="en-US"/>
        </a:p>
      </dgm:t>
    </dgm:pt>
    <dgm:pt modelId="{78A9D134-76A8-44F7-96D5-186DC3695CE3}" type="pres">
      <dgm:prSet presAssocID="{FD2CAC7E-1E36-49BD-9768-7E7C77A3922E}" presName="hierChild4" presStyleCnt="0"/>
      <dgm:spPr/>
      <dgm:t>
        <a:bodyPr/>
        <a:lstStyle/>
        <a:p>
          <a:endParaRPr lang="en-US"/>
        </a:p>
      </dgm:t>
    </dgm:pt>
    <dgm:pt modelId="{C86E98BD-F7FC-4CB2-BA00-1CDFFD6ED36D}" type="pres">
      <dgm:prSet presAssocID="{FD2CAC7E-1E36-49BD-9768-7E7C77A3922E}" presName="hierChild5" presStyleCnt="0"/>
      <dgm:spPr/>
      <dgm:t>
        <a:bodyPr/>
        <a:lstStyle/>
        <a:p>
          <a:endParaRPr lang="en-US"/>
        </a:p>
      </dgm:t>
    </dgm:pt>
    <dgm:pt modelId="{76F67996-3568-4F44-A7B8-BE6863407B17}" type="pres">
      <dgm:prSet presAssocID="{A9EDA7E2-FA54-4899-A3F8-DD8818A15AA2}" presName="Name37" presStyleLbl="parChTrans1D2" presStyleIdx="3" presStyleCnt="4"/>
      <dgm:spPr/>
      <dgm:t>
        <a:bodyPr/>
        <a:lstStyle/>
        <a:p>
          <a:endParaRPr lang="en-US"/>
        </a:p>
      </dgm:t>
    </dgm:pt>
    <dgm:pt modelId="{13A5B5CB-D0B7-44E7-85E3-1F00C3D21A3A}" type="pres">
      <dgm:prSet presAssocID="{F3DBCB08-8EC2-4CF4-90BE-A0F4DE50DB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1328F11-64B4-4C2D-B6C9-5F79E2E9A8F9}" type="pres">
      <dgm:prSet presAssocID="{F3DBCB08-8EC2-4CF4-90BE-A0F4DE50DBAB}" presName="rootComposite" presStyleCnt="0"/>
      <dgm:spPr/>
      <dgm:t>
        <a:bodyPr/>
        <a:lstStyle/>
        <a:p>
          <a:endParaRPr lang="en-US"/>
        </a:p>
      </dgm:t>
    </dgm:pt>
    <dgm:pt modelId="{3BAD1EF7-B13C-4F0C-A163-8564692F3118}" type="pres">
      <dgm:prSet presAssocID="{F3DBCB08-8EC2-4CF4-90BE-A0F4DE50DBA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5CBD9-AF38-40CC-BC95-92C725F025D0}" type="pres">
      <dgm:prSet presAssocID="{F3DBCB08-8EC2-4CF4-90BE-A0F4DE50DBAB}" presName="rootConnector" presStyleLbl="node2" presStyleIdx="3" presStyleCnt="4"/>
      <dgm:spPr/>
      <dgm:t>
        <a:bodyPr/>
        <a:lstStyle/>
        <a:p>
          <a:endParaRPr lang="en-US"/>
        </a:p>
      </dgm:t>
    </dgm:pt>
    <dgm:pt modelId="{042C5024-1F37-4C4A-8594-0F620438395E}" type="pres">
      <dgm:prSet presAssocID="{F3DBCB08-8EC2-4CF4-90BE-A0F4DE50DBAB}" presName="hierChild4" presStyleCnt="0"/>
      <dgm:spPr/>
      <dgm:t>
        <a:bodyPr/>
        <a:lstStyle/>
        <a:p>
          <a:endParaRPr lang="en-US"/>
        </a:p>
      </dgm:t>
    </dgm:pt>
    <dgm:pt modelId="{EB308176-D31F-4E7B-B45D-2587D78FF65F}" type="pres">
      <dgm:prSet presAssocID="{F3DBCB08-8EC2-4CF4-90BE-A0F4DE50DBAB}" presName="hierChild5" presStyleCnt="0"/>
      <dgm:spPr/>
      <dgm:t>
        <a:bodyPr/>
        <a:lstStyle/>
        <a:p>
          <a:endParaRPr lang="en-US"/>
        </a:p>
      </dgm:t>
    </dgm:pt>
    <dgm:pt modelId="{EF960A38-782B-4A0F-A200-2FADB272A812}" type="pres">
      <dgm:prSet presAssocID="{2DC75BD5-0971-4C92-807C-E8B9383FA3A8}" presName="hierChild3" presStyleCnt="0"/>
      <dgm:spPr/>
      <dgm:t>
        <a:bodyPr/>
        <a:lstStyle/>
        <a:p>
          <a:endParaRPr lang="en-US"/>
        </a:p>
      </dgm:t>
    </dgm:pt>
  </dgm:ptLst>
  <dgm:cxnLst>
    <dgm:cxn modelId="{E0BC27AF-1B53-4A7B-963F-CA8C29673E14}" srcId="{2DC75BD5-0971-4C92-807C-E8B9383FA3A8}" destId="{FD2CAC7E-1E36-49BD-9768-7E7C77A3922E}" srcOrd="2" destOrd="0" parTransId="{443D05E2-56EF-4DEC-80E5-DC5439BDC105}" sibTransId="{7C69A49B-F4AC-41BD-994D-C9E4FCF706CB}"/>
    <dgm:cxn modelId="{F9CFDACA-9D1B-4404-8C88-B04EA1EB5D3C}" type="presOf" srcId="{F228F93D-12ED-4E17-9CC1-C375B84B5724}" destId="{3C25FE2E-700F-479D-82E3-996DAF52B77A}" srcOrd="0" destOrd="0" presId="urn:microsoft.com/office/officeart/2005/8/layout/orgChart1"/>
    <dgm:cxn modelId="{0EAA749E-1E85-44A8-B896-5968C00B8E00}" srcId="{2DC75BD5-0971-4C92-807C-E8B9383FA3A8}" destId="{43364548-F604-44D1-A50E-693C5B726F42}" srcOrd="0" destOrd="0" parTransId="{6B0EADEA-2D2C-40E6-B607-F6EF962A143A}" sibTransId="{4E2DAD4F-D16A-4F8B-9FBE-65B9D4383D57}"/>
    <dgm:cxn modelId="{CFC37D94-2ACD-4C87-B15D-EBA84AB950CE}" srcId="{2DC75BD5-0971-4C92-807C-E8B9383FA3A8}" destId="{30252161-D506-4496-9DF7-F47F6568B9ED}" srcOrd="1" destOrd="0" parTransId="{F228F93D-12ED-4E17-9CC1-C375B84B5724}" sibTransId="{4DA878F0-415E-49E0-B28F-2770BD3536D0}"/>
    <dgm:cxn modelId="{354B15D6-AA36-4F59-8199-D7CB8013627E}" type="presOf" srcId="{A9EDA7E2-FA54-4899-A3F8-DD8818A15AA2}" destId="{76F67996-3568-4F44-A7B8-BE6863407B17}" srcOrd="0" destOrd="0" presId="urn:microsoft.com/office/officeart/2005/8/layout/orgChart1"/>
    <dgm:cxn modelId="{02AFAD63-AC33-4477-9F21-6C0F3B021586}" type="presOf" srcId="{F3DBCB08-8EC2-4CF4-90BE-A0F4DE50DBAB}" destId="{3BAD1EF7-B13C-4F0C-A163-8564692F3118}" srcOrd="0" destOrd="0" presId="urn:microsoft.com/office/officeart/2005/8/layout/orgChart1"/>
    <dgm:cxn modelId="{93B925D1-3314-4E28-949D-16A035E13688}" srcId="{212ED391-E9C8-485D-AA42-5FEF1322F643}" destId="{2DC75BD5-0971-4C92-807C-E8B9383FA3A8}" srcOrd="0" destOrd="0" parTransId="{468CB567-6F12-4066-AC82-08F7859B6EA2}" sibTransId="{D5BA62A1-AC12-4B6A-BAB9-8924AAF16933}"/>
    <dgm:cxn modelId="{A40386D8-63A6-4CDB-8367-AF1DDA286786}" type="presOf" srcId="{30252161-D506-4496-9DF7-F47F6568B9ED}" destId="{D87B8880-85A2-4D9D-8C03-429FBFCF98D9}" srcOrd="1" destOrd="0" presId="urn:microsoft.com/office/officeart/2005/8/layout/orgChart1"/>
    <dgm:cxn modelId="{8CA65C10-D5B6-4125-82F2-15663EE9278B}" type="presOf" srcId="{30252161-D506-4496-9DF7-F47F6568B9ED}" destId="{001C9F78-944E-4672-941D-C262E651AD3B}" srcOrd="0" destOrd="0" presId="urn:microsoft.com/office/officeart/2005/8/layout/orgChart1"/>
    <dgm:cxn modelId="{90B3840F-4B26-4842-8224-3B35F03FCBB3}" type="presOf" srcId="{212ED391-E9C8-485D-AA42-5FEF1322F643}" destId="{91BF197F-142A-408B-A63B-B0E040733247}" srcOrd="0" destOrd="0" presId="urn:microsoft.com/office/officeart/2005/8/layout/orgChart1"/>
    <dgm:cxn modelId="{93797DF7-8524-47F6-BBFF-82DC6945504C}" type="presOf" srcId="{6B0EADEA-2D2C-40E6-B607-F6EF962A143A}" destId="{8B4D7CDE-639E-4A0E-88AB-01040827FAF2}" srcOrd="0" destOrd="0" presId="urn:microsoft.com/office/officeart/2005/8/layout/orgChart1"/>
    <dgm:cxn modelId="{34E38612-3692-4D5B-B9CE-AB26738AE412}" srcId="{2DC75BD5-0971-4C92-807C-E8B9383FA3A8}" destId="{F3DBCB08-8EC2-4CF4-90BE-A0F4DE50DBAB}" srcOrd="3" destOrd="0" parTransId="{A9EDA7E2-FA54-4899-A3F8-DD8818A15AA2}" sibTransId="{ABEC0B3A-503D-445E-AF09-0C4214621EB3}"/>
    <dgm:cxn modelId="{58EB408B-DE99-41ED-B4B9-17F6DC920E72}" type="presOf" srcId="{43364548-F604-44D1-A50E-693C5B726F42}" destId="{E919A1D9-3636-4CBE-A7FC-C25F899E354E}" srcOrd="0" destOrd="0" presId="urn:microsoft.com/office/officeart/2005/8/layout/orgChart1"/>
    <dgm:cxn modelId="{2604E57C-7AD3-4301-8E71-99C3C67D704B}" type="presOf" srcId="{43364548-F604-44D1-A50E-693C5B726F42}" destId="{23FAFFB8-30B0-4BDB-9D6B-DC6C4A60F268}" srcOrd="1" destOrd="0" presId="urn:microsoft.com/office/officeart/2005/8/layout/orgChart1"/>
    <dgm:cxn modelId="{84A6B81C-7364-407D-8CFF-1F60865256B4}" type="presOf" srcId="{2DC75BD5-0971-4C92-807C-E8B9383FA3A8}" destId="{9D29E679-2FAF-461B-8505-8CAEA477A6AD}" srcOrd="0" destOrd="0" presId="urn:microsoft.com/office/officeart/2005/8/layout/orgChart1"/>
    <dgm:cxn modelId="{B4631BDD-3142-4838-A096-7ECC0F699A9D}" type="presOf" srcId="{FD2CAC7E-1E36-49BD-9768-7E7C77A3922E}" destId="{27B28075-DE8F-4B36-BB6A-E75A51134359}" srcOrd="0" destOrd="0" presId="urn:microsoft.com/office/officeart/2005/8/layout/orgChart1"/>
    <dgm:cxn modelId="{16C97CE6-B2EC-49C7-9B3D-2B79217A3662}" type="presOf" srcId="{FD2CAC7E-1E36-49BD-9768-7E7C77A3922E}" destId="{C7BDBD05-19F6-4953-8718-16C3E5C9F1A2}" srcOrd="1" destOrd="0" presId="urn:microsoft.com/office/officeart/2005/8/layout/orgChart1"/>
    <dgm:cxn modelId="{059CBAB7-61F9-46B9-8796-E6F3F8D1048B}" type="presOf" srcId="{F3DBCB08-8EC2-4CF4-90BE-A0F4DE50DBAB}" destId="{8615CBD9-AF38-40CC-BC95-92C725F025D0}" srcOrd="1" destOrd="0" presId="urn:microsoft.com/office/officeart/2005/8/layout/orgChart1"/>
    <dgm:cxn modelId="{30B3DEC1-19C7-4B2C-8092-FBC76912D0F3}" type="presOf" srcId="{2DC75BD5-0971-4C92-807C-E8B9383FA3A8}" destId="{52001305-8825-4951-9365-18B7E85FCBE7}" srcOrd="1" destOrd="0" presId="urn:microsoft.com/office/officeart/2005/8/layout/orgChart1"/>
    <dgm:cxn modelId="{D81DD93D-F6D4-46E3-9EBF-2636E1511C94}" type="presOf" srcId="{443D05E2-56EF-4DEC-80E5-DC5439BDC105}" destId="{BADF46E4-EB1C-41D3-8F6E-76F7F158743B}" srcOrd="0" destOrd="0" presId="urn:microsoft.com/office/officeart/2005/8/layout/orgChart1"/>
    <dgm:cxn modelId="{AD5BEBCA-07A0-4B4E-9856-6FDC9991222B}" type="presParOf" srcId="{91BF197F-142A-408B-A63B-B0E040733247}" destId="{75126A34-F11C-47E1-862E-98725F8B3A60}" srcOrd="0" destOrd="0" presId="urn:microsoft.com/office/officeart/2005/8/layout/orgChart1"/>
    <dgm:cxn modelId="{12D6157B-278C-44F2-A976-0D44B1E5E581}" type="presParOf" srcId="{75126A34-F11C-47E1-862E-98725F8B3A60}" destId="{C527B0D1-32B5-4C4C-8183-9B5F695F9FBE}" srcOrd="0" destOrd="0" presId="urn:microsoft.com/office/officeart/2005/8/layout/orgChart1"/>
    <dgm:cxn modelId="{E70F286A-19C2-4D8B-BD86-DDE52626AB8F}" type="presParOf" srcId="{C527B0D1-32B5-4C4C-8183-9B5F695F9FBE}" destId="{9D29E679-2FAF-461B-8505-8CAEA477A6AD}" srcOrd="0" destOrd="0" presId="urn:microsoft.com/office/officeart/2005/8/layout/orgChart1"/>
    <dgm:cxn modelId="{DDA195E9-C729-4F2B-9EA7-1306846251A6}" type="presParOf" srcId="{C527B0D1-32B5-4C4C-8183-9B5F695F9FBE}" destId="{52001305-8825-4951-9365-18B7E85FCBE7}" srcOrd="1" destOrd="0" presId="urn:microsoft.com/office/officeart/2005/8/layout/orgChart1"/>
    <dgm:cxn modelId="{1EE4FD4F-C48E-41B5-AF7E-D7CBDABE194A}" type="presParOf" srcId="{75126A34-F11C-47E1-862E-98725F8B3A60}" destId="{BEC4B986-7FD9-428C-A758-5798276A5829}" srcOrd="1" destOrd="0" presId="urn:microsoft.com/office/officeart/2005/8/layout/orgChart1"/>
    <dgm:cxn modelId="{F74109F4-27D2-45FC-B3F1-B793520631CF}" type="presParOf" srcId="{BEC4B986-7FD9-428C-A758-5798276A5829}" destId="{8B4D7CDE-639E-4A0E-88AB-01040827FAF2}" srcOrd="0" destOrd="0" presId="urn:microsoft.com/office/officeart/2005/8/layout/orgChart1"/>
    <dgm:cxn modelId="{26A76E29-E23E-4FDE-B5C2-1AFD8CF486B1}" type="presParOf" srcId="{BEC4B986-7FD9-428C-A758-5798276A5829}" destId="{53684C42-E34E-4D6F-8EC0-F7893190E72B}" srcOrd="1" destOrd="0" presId="urn:microsoft.com/office/officeart/2005/8/layout/orgChart1"/>
    <dgm:cxn modelId="{E8360C6D-BA8B-43AE-8C47-38AF6A936F3F}" type="presParOf" srcId="{53684C42-E34E-4D6F-8EC0-F7893190E72B}" destId="{62D2EC3F-70C6-4674-ABD0-80AA226DE8A2}" srcOrd="0" destOrd="0" presId="urn:microsoft.com/office/officeart/2005/8/layout/orgChart1"/>
    <dgm:cxn modelId="{FD9AA92E-19A3-4790-AED0-D9FD69C0A33D}" type="presParOf" srcId="{62D2EC3F-70C6-4674-ABD0-80AA226DE8A2}" destId="{E919A1D9-3636-4CBE-A7FC-C25F899E354E}" srcOrd="0" destOrd="0" presId="urn:microsoft.com/office/officeart/2005/8/layout/orgChart1"/>
    <dgm:cxn modelId="{92675AA2-9506-4E06-B755-077B7ECB47AF}" type="presParOf" srcId="{62D2EC3F-70C6-4674-ABD0-80AA226DE8A2}" destId="{23FAFFB8-30B0-4BDB-9D6B-DC6C4A60F268}" srcOrd="1" destOrd="0" presId="urn:microsoft.com/office/officeart/2005/8/layout/orgChart1"/>
    <dgm:cxn modelId="{694D5474-A4A9-4EDB-9715-41A8077D39AA}" type="presParOf" srcId="{53684C42-E34E-4D6F-8EC0-F7893190E72B}" destId="{32E1E051-77CF-4836-975A-4DF4F3055C1D}" srcOrd="1" destOrd="0" presId="urn:microsoft.com/office/officeart/2005/8/layout/orgChart1"/>
    <dgm:cxn modelId="{285E91F0-05E5-4F5D-A1EA-534D5D68D1A3}" type="presParOf" srcId="{53684C42-E34E-4D6F-8EC0-F7893190E72B}" destId="{16FC5AEF-237E-4B6D-B763-4C2289BCE535}" srcOrd="2" destOrd="0" presId="urn:microsoft.com/office/officeart/2005/8/layout/orgChart1"/>
    <dgm:cxn modelId="{E7D04853-89B4-4493-B333-5DD6FC8126B3}" type="presParOf" srcId="{BEC4B986-7FD9-428C-A758-5798276A5829}" destId="{3C25FE2E-700F-479D-82E3-996DAF52B77A}" srcOrd="2" destOrd="0" presId="urn:microsoft.com/office/officeart/2005/8/layout/orgChart1"/>
    <dgm:cxn modelId="{354E88E1-BA83-4193-BCCC-88502D43A0F1}" type="presParOf" srcId="{BEC4B986-7FD9-428C-A758-5798276A5829}" destId="{616EC2D2-60B3-4556-A641-1EB35B6F643A}" srcOrd="3" destOrd="0" presId="urn:microsoft.com/office/officeart/2005/8/layout/orgChart1"/>
    <dgm:cxn modelId="{49C4324A-8330-4AB9-95D9-92809BF1B1A5}" type="presParOf" srcId="{616EC2D2-60B3-4556-A641-1EB35B6F643A}" destId="{1B4F0E3C-AB1F-4B5E-91B5-195EBD35D83A}" srcOrd="0" destOrd="0" presId="urn:microsoft.com/office/officeart/2005/8/layout/orgChart1"/>
    <dgm:cxn modelId="{573A7718-559D-464A-A1B6-E9F4BC3A9962}" type="presParOf" srcId="{1B4F0E3C-AB1F-4B5E-91B5-195EBD35D83A}" destId="{001C9F78-944E-4672-941D-C262E651AD3B}" srcOrd="0" destOrd="0" presId="urn:microsoft.com/office/officeart/2005/8/layout/orgChart1"/>
    <dgm:cxn modelId="{3EF85CD9-4D14-459E-9666-E7F39847316E}" type="presParOf" srcId="{1B4F0E3C-AB1F-4B5E-91B5-195EBD35D83A}" destId="{D87B8880-85A2-4D9D-8C03-429FBFCF98D9}" srcOrd="1" destOrd="0" presId="urn:microsoft.com/office/officeart/2005/8/layout/orgChart1"/>
    <dgm:cxn modelId="{63C40D82-5749-4C47-880A-0A254B28B10E}" type="presParOf" srcId="{616EC2D2-60B3-4556-A641-1EB35B6F643A}" destId="{2A4AED49-22E0-4E37-853E-595C9C36CA3D}" srcOrd="1" destOrd="0" presId="urn:microsoft.com/office/officeart/2005/8/layout/orgChart1"/>
    <dgm:cxn modelId="{8AE7A87C-5B8F-4263-BE1F-414EBF04C951}" type="presParOf" srcId="{616EC2D2-60B3-4556-A641-1EB35B6F643A}" destId="{73834617-9F25-4C14-A898-E8444CF52727}" srcOrd="2" destOrd="0" presId="urn:microsoft.com/office/officeart/2005/8/layout/orgChart1"/>
    <dgm:cxn modelId="{8AF03AB6-12BB-4120-9260-E662F949E1B3}" type="presParOf" srcId="{BEC4B986-7FD9-428C-A758-5798276A5829}" destId="{BADF46E4-EB1C-41D3-8F6E-76F7F158743B}" srcOrd="4" destOrd="0" presId="urn:microsoft.com/office/officeart/2005/8/layout/orgChart1"/>
    <dgm:cxn modelId="{95366520-6BF7-4770-BAAE-59844722DE7D}" type="presParOf" srcId="{BEC4B986-7FD9-428C-A758-5798276A5829}" destId="{95CD8032-245F-4408-B451-F0DEE0B0DACD}" srcOrd="5" destOrd="0" presId="urn:microsoft.com/office/officeart/2005/8/layout/orgChart1"/>
    <dgm:cxn modelId="{8C1F1AE3-E895-4E37-B357-8DFCB6194DC1}" type="presParOf" srcId="{95CD8032-245F-4408-B451-F0DEE0B0DACD}" destId="{BB60D061-6011-4133-8117-61D5BDA13273}" srcOrd="0" destOrd="0" presId="urn:microsoft.com/office/officeart/2005/8/layout/orgChart1"/>
    <dgm:cxn modelId="{55B149AC-1E4C-45F8-9DD1-0AC23423DC6B}" type="presParOf" srcId="{BB60D061-6011-4133-8117-61D5BDA13273}" destId="{27B28075-DE8F-4B36-BB6A-E75A51134359}" srcOrd="0" destOrd="0" presId="urn:microsoft.com/office/officeart/2005/8/layout/orgChart1"/>
    <dgm:cxn modelId="{4AB287B7-D9D2-401D-B1D4-548198D0514A}" type="presParOf" srcId="{BB60D061-6011-4133-8117-61D5BDA13273}" destId="{C7BDBD05-19F6-4953-8718-16C3E5C9F1A2}" srcOrd="1" destOrd="0" presId="urn:microsoft.com/office/officeart/2005/8/layout/orgChart1"/>
    <dgm:cxn modelId="{0B90C22E-39B5-461E-843E-3BCBADF17867}" type="presParOf" srcId="{95CD8032-245F-4408-B451-F0DEE0B0DACD}" destId="{78A9D134-76A8-44F7-96D5-186DC3695CE3}" srcOrd="1" destOrd="0" presId="urn:microsoft.com/office/officeart/2005/8/layout/orgChart1"/>
    <dgm:cxn modelId="{F66700F1-5A65-4CF8-B4A9-F5F6246989B8}" type="presParOf" srcId="{95CD8032-245F-4408-B451-F0DEE0B0DACD}" destId="{C86E98BD-F7FC-4CB2-BA00-1CDFFD6ED36D}" srcOrd="2" destOrd="0" presId="urn:microsoft.com/office/officeart/2005/8/layout/orgChart1"/>
    <dgm:cxn modelId="{7D02DB24-8F97-4E0A-BF19-5DED24161550}" type="presParOf" srcId="{BEC4B986-7FD9-428C-A758-5798276A5829}" destId="{76F67996-3568-4F44-A7B8-BE6863407B17}" srcOrd="6" destOrd="0" presId="urn:microsoft.com/office/officeart/2005/8/layout/orgChart1"/>
    <dgm:cxn modelId="{E800E730-0726-4DFB-8B03-4F2F96DA5DA0}" type="presParOf" srcId="{BEC4B986-7FD9-428C-A758-5798276A5829}" destId="{13A5B5CB-D0B7-44E7-85E3-1F00C3D21A3A}" srcOrd="7" destOrd="0" presId="urn:microsoft.com/office/officeart/2005/8/layout/orgChart1"/>
    <dgm:cxn modelId="{80DAEA81-A35A-448F-8B32-C8DBD78C4B0E}" type="presParOf" srcId="{13A5B5CB-D0B7-44E7-85E3-1F00C3D21A3A}" destId="{71328F11-64B4-4C2D-B6C9-5F79E2E9A8F9}" srcOrd="0" destOrd="0" presId="urn:microsoft.com/office/officeart/2005/8/layout/orgChart1"/>
    <dgm:cxn modelId="{0450B7B8-A347-4BEE-B7E7-9BE65A163D0A}" type="presParOf" srcId="{71328F11-64B4-4C2D-B6C9-5F79E2E9A8F9}" destId="{3BAD1EF7-B13C-4F0C-A163-8564692F3118}" srcOrd="0" destOrd="0" presId="urn:microsoft.com/office/officeart/2005/8/layout/orgChart1"/>
    <dgm:cxn modelId="{92D11E8A-A204-427C-839F-C746AC0E034C}" type="presParOf" srcId="{71328F11-64B4-4C2D-B6C9-5F79E2E9A8F9}" destId="{8615CBD9-AF38-40CC-BC95-92C725F025D0}" srcOrd="1" destOrd="0" presId="urn:microsoft.com/office/officeart/2005/8/layout/orgChart1"/>
    <dgm:cxn modelId="{45B53F2D-5EBD-4765-ACDC-4CAF65BF2007}" type="presParOf" srcId="{13A5B5CB-D0B7-44E7-85E3-1F00C3D21A3A}" destId="{042C5024-1F37-4C4A-8594-0F620438395E}" srcOrd="1" destOrd="0" presId="urn:microsoft.com/office/officeart/2005/8/layout/orgChart1"/>
    <dgm:cxn modelId="{02B26C8A-14CA-48FA-BC36-C78FD448DEF4}" type="presParOf" srcId="{13A5B5CB-D0B7-44E7-85E3-1F00C3D21A3A}" destId="{EB308176-D31F-4E7B-B45D-2587D78FF65F}" srcOrd="2" destOrd="0" presId="urn:microsoft.com/office/officeart/2005/8/layout/orgChart1"/>
    <dgm:cxn modelId="{AFE86E2B-6979-499E-87B7-058519E6E2FC}" type="presParOf" srcId="{75126A34-F11C-47E1-862E-98725F8B3A60}" destId="{EF960A38-782B-4A0F-A200-2FADB272A8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E916D-8D62-430E-80E9-CE15EEFD76E3}">
      <dsp:nvSpPr>
        <dsp:cNvPr id="0" name=""/>
        <dsp:cNvSpPr/>
      </dsp:nvSpPr>
      <dsp:spPr>
        <a:xfrm>
          <a:off x="8797" y="1071311"/>
          <a:ext cx="1177267" cy="2393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Target audience</a:t>
          </a:r>
          <a:r>
            <a:rPr lang="th-TH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th-TH" sz="18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3278" y="1105792"/>
        <a:ext cx="1108305" cy="2324918"/>
      </dsp:txXfrm>
    </dsp:sp>
    <dsp:sp modelId="{778A0D82-BC0B-411C-87D0-02F193F347C2}">
      <dsp:nvSpPr>
        <dsp:cNvPr id="0" name=""/>
        <dsp:cNvSpPr/>
      </dsp:nvSpPr>
      <dsp:spPr>
        <a:xfrm>
          <a:off x="1244331" y="2196001"/>
          <a:ext cx="123525" cy="144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1244331" y="2224901"/>
        <a:ext cx="86468" cy="86701"/>
      </dsp:txXfrm>
    </dsp:sp>
    <dsp:sp modelId="{4324A1EB-F872-4C30-AE14-2B45F921ED53}">
      <dsp:nvSpPr>
        <dsp:cNvPr id="0" name=""/>
        <dsp:cNvSpPr/>
      </dsp:nvSpPr>
      <dsp:spPr>
        <a:xfrm>
          <a:off x="1419131" y="1071311"/>
          <a:ext cx="1177267" cy="23938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[</a:t>
          </a:r>
          <a:r>
            <a:rPr lang="en-US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Publicity and Public relations </a:t>
          </a:r>
          <a:r>
            <a:rPr lang="th-TH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PR</a:t>
          </a:r>
          <a:r>
            <a:rPr lang="th-TH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r>
            <a:rPr lang="en-US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objectives]</a:t>
          </a:r>
          <a:endParaRPr lang="th-TH" sz="18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1453612" y="1105792"/>
        <a:ext cx="1108305" cy="2324918"/>
      </dsp:txXfrm>
    </dsp:sp>
    <dsp:sp modelId="{D150D84A-2DE0-485E-B292-F11AEA4936F0}">
      <dsp:nvSpPr>
        <dsp:cNvPr id="0" name=""/>
        <dsp:cNvSpPr/>
      </dsp:nvSpPr>
      <dsp:spPr>
        <a:xfrm>
          <a:off x="2654665" y="2196001"/>
          <a:ext cx="123525" cy="144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2654665" y="2224901"/>
        <a:ext cx="86468" cy="86701"/>
      </dsp:txXfrm>
    </dsp:sp>
    <dsp:sp modelId="{8560F8A3-546A-4547-98B3-1C58EAC51D18}">
      <dsp:nvSpPr>
        <dsp:cNvPr id="0" name=""/>
        <dsp:cNvSpPr/>
      </dsp:nvSpPr>
      <dsp:spPr>
        <a:xfrm>
          <a:off x="2829465" y="1071311"/>
          <a:ext cx="1177267" cy="23938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[</a:t>
          </a:r>
          <a:r>
            <a:rPr lang="en-US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Publicity and Public relations (PR) budget]</a:t>
          </a:r>
          <a:endParaRPr lang="th-TH" sz="18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2863946" y="1105792"/>
        <a:ext cx="1108305" cy="2324918"/>
      </dsp:txXfrm>
    </dsp:sp>
    <dsp:sp modelId="{1697EA5B-2B5B-4751-BB82-0192C7271D08}">
      <dsp:nvSpPr>
        <dsp:cNvPr id="0" name=""/>
        <dsp:cNvSpPr/>
      </dsp:nvSpPr>
      <dsp:spPr>
        <a:xfrm>
          <a:off x="4064999" y="2196001"/>
          <a:ext cx="123525" cy="144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064999" y="2224901"/>
        <a:ext cx="86468" cy="86701"/>
      </dsp:txXfrm>
    </dsp:sp>
    <dsp:sp modelId="{CB2D1B2E-6CEA-402D-BEB0-1742598961D5}">
      <dsp:nvSpPr>
        <dsp:cNvPr id="0" name=""/>
        <dsp:cNvSpPr/>
      </dsp:nvSpPr>
      <dsp:spPr>
        <a:xfrm>
          <a:off x="4239799" y="1071311"/>
          <a:ext cx="1283662" cy="23938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Publicity and public relations message and vehicles</a:t>
          </a:r>
          <a:r>
            <a:rPr lang="th-TH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18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277396" y="1108908"/>
        <a:ext cx="1208468" cy="2318686"/>
      </dsp:txXfrm>
    </dsp:sp>
    <dsp:sp modelId="{48A31699-668F-4247-BC0B-0F60A3D366C8}">
      <dsp:nvSpPr>
        <dsp:cNvPr id="0" name=""/>
        <dsp:cNvSpPr/>
      </dsp:nvSpPr>
      <dsp:spPr>
        <a:xfrm>
          <a:off x="5581728" y="2196001"/>
          <a:ext cx="123525" cy="144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5581728" y="2224901"/>
        <a:ext cx="86468" cy="86701"/>
      </dsp:txXfrm>
    </dsp:sp>
    <dsp:sp modelId="{E4A4CF62-CD7C-485E-809E-54E476D9791F}">
      <dsp:nvSpPr>
        <dsp:cNvPr id="0" name=""/>
        <dsp:cNvSpPr/>
      </dsp:nvSpPr>
      <dsp:spPr>
        <a:xfrm>
          <a:off x="5756529" y="1071311"/>
          <a:ext cx="1177267" cy="23938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Implementing the publicity and public relations plan</a:t>
          </a:r>
          <a:r>
            <a:rPr lang="th-TH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18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5791010" y="1105792"/>
        <a:ext cx="1108305" cy="2324918"/>
      </dsp:txXfrm>
    </dsp:sp>
    <dsp:sp modelId="{1232D31E-AB82-49F3-B968-6D023516BA0E}">
      <dsp:nvSpPr>
        <dsp:cNvPr id="0" name=""/>
        <dsp:cNvSpPr/>
      </dsp:nvSpPr>
      <dsp:spPr>
        <a:xfrm>
          <a:off x="6992062" y="2196001"/>
          <a:ext cx="123525" cy="144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6992062" y="2224901"/>
        <a:ext cx="86468" cy="86701"/>
      </dsp:txXfrm>
    </dsp:sp>
    <dsp:sp modelId="{33725FC4-60FC-4C4D-8FF1-1500194239E6}">
      <dsp:nvSpPr>
        <dsp:cNvPr id="0" name=""/>
        <dsp:cNvSpPr/>
      </dsp:nvSpPr>
      <dsp:spPr>
        <a:xfrm>
          <a:off x="7166863" y="1071311"/>
          <a:ext cx="1177267" cy="2393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Evaluating the publicity and public relations plan</a:t>
          </a:r>
          <a:r>
            <a:rPr lang="th-TH" sz="18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18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7201344" y="1105792"/>
        <a:ext cx="1108305" cy="2324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E916D-8D62-430E-80E9-CE15EEFD76E3}">
      <dsp:nvSpPr>
        <dsp:cNvPr id="0" name=""/>
        <dsp:cNvSpPr/>
      </dsp:nvSpPr>
      <dsp:spPr>
        <a:xfrm>
          <a:off x="6316" y="770811"/>
          <a:ext cx="1672875" cy="12682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To inform</a:t>
          </a: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24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3461" y="807956"/>
        <a:ext cx="1598585" cy="1193931"/>
      </dsp:txXfrm>
    </dsp:sp>
    <dsp:sp modelId="{778A0D82-BC0B-411C-87D0-02F193F347C2}">
      <dsp:nvSpPr>
        <dsp:cNvPr id="0" name=""/>
        <dsp:cNvSpPr/>
      </dsp:nvSpPr>
      <dsp:spPr>
        <a:xfrm>
          <a:off x="1761987" y="1302255"/>
          <a:ext cx="175527" cy="205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1761987" y="1343322"/>
        <a:ext cx="122869" cy="123199"/>
      </dsp:txXfrm>
    </dsp:sp>
    <dsp:sp modelId="{4324A1EB-F872-4C30-AE14-2B45F921ED53}">
      <dsp:nvSpPr>
        <dsp:cNvPr id="0" name=""/>
        <dsp:cNvSpPr/>
      </dsp:nvSpPr>
      <dsp:spPr>
        <a:xfrm>
          <a:off x="2010375" y="770811"/>
          <a:ext cx="1672875" cy="12682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To persuade</a:t>
          </a: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24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2047520" y="807956"/>
        <a:ext cx="1598585" cy="1193931"/>
      </dsp:txXfrm>
    </dsp:sp>
    <dsp:sp modelId="{D150D84A-2DE0-485E-B292-F11AEA4936F0}">
      <dsp:nvSpPr>
        <dsp:cNvPr id="0" name=""/>
        <dsp:cNvSpPr/>
      </dsp:nvSpPr>
      <dsp:spPr>
        <a:xfrm>
          <a:off x="3766047" y="1302255"/>
          <a:ext cx="175527" cy="205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3766047" y="1343322"/>
        <a:ext cx="122869" cy="123199"/>
      </dsp:txXfrm>
    </dsp:sp>
    <dsp:sp modelId="{8560F8A3-546A-4547-98B3-1C58EAC51D18}">
      <dsp:nvSpPr>
        <dsp:cNvPr id="0" name=""/>
        <dsp:cNvSpPr/>
      </dsp:nvSpPr>
      <dsp:spPr>
        <a:xfrm>
          <a:off x="4014435" y="770811"/>
          <a:ext cx="1672875" cy="12682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To remind</a:t>
          </a: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th-TH" sz="24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051580" y="807956"/>
        <a:ext cx="1598585" cy="1193931"/>
      </dsp:txXfrm>
    </dsp:sp>
    <dsp:sp modelId="{1697EA5B-2B5B-4751-BB82-0192C7271D08}">
      <dsp:nvSpPr>
        <dsp:cNvPr id="0" name=""/>
        <dsp:cNvSpPr/>
      </dsp:nvSpPr>
      <dsp:spPr>
        <a:xfrm>
          <a:off x="5770106" y="1302255"/>
          <a:ext cx="175527" cy="205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5770106" y="1343322"/>
        <a:ext cx="122869" cy="123199"/>
      </dsp:txXfrm>
    </dsp:sp>
    <dsp:sp modelId="{CB2D1B2E-6CEA-402D-BEB0-1742598961D5}">
      <dsp:nvSpPr>
        <dsp:cNvPr id="0" name=""/>
        <dsp:cNvSpPr/>
      </dsp:nvSpPr>
      <dsp:spPr>
        <a:xfrm>
          <a:off x="6018494" y="770811"/>
          <a:ext cx="1824060" cy="12682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 err="1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Reinforcemetn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advertising</a:t>
          </a: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th-TH" sz="24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6055639" y="807956"/>
        <a:ext cx="1749770" cy="1193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E916D-8D62-430E-80E9-CE15EEFD76E3}">
      <dsp:nvSpPr>
        <dsp:cNvPr id="0" name=""/>
        <dsp:cNvSpPr/>
      </dsp:nvSpPr>
      <dsp:spPr>
        <a:xfrm>
          <a:off x="7069" y="478492"/>
          <a:ext cx="1872392" cy="1707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Message generation</a:t>
          </a:r>
          <a:r>
            <a:rPr lang="th-TH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  <a:endParaRPr lang="th-TH" sz="2400" b="1" kern="1200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57074" y="528497"/>
        <a:ext cx="1772382" cy="1607300"/>
      </dsp:txXfrm>
    </dsp:sp>
    <dsp:sp modelId="{778A0D82-BC0B-411C-87D0-02F193F347C2}">
      <dsp:nvSpPr>
        <dsp:cNvPr id="0" name=""/>
        <dsp:cNvSpPr/>
      </dsp:nvSpPr>
      <dsp:spPr>
        <a:xfrm>
          <a:off x="1972133" y="1217236"/>
          <a:ext cx="196461" cy="229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1972133" y="1263201"/>
        <a:ext cx="137523" cy="137893"/>
      </dsp:txXfrm>
    </dsp:sp>
    <dsp:sp modelId="{4324A1EB-F872-4C30-AE14-2B45F921ED53}">
      <dsp:nvSpPr>
        <dsp:cNvPr id="0" name=""/>
        <dsp:cNvSpPr/>
      </dsp:nvSpPr>
      <dsp:spPr>
        <a:xfrm>
          <a:off x="2250145" y="478492"/>
          <a:ext cx="1872392" cy="1707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Message evaluation and selection)</a:t>
          </a:r>
          <a:endParaRPr lang="th-TH" sz="2400" b="1" kern="1200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2300150" y="528497"/>
        <a:ext cx="1772382" cy="1607300"/>
      </dsp:txXfrm>
    </dsp:sp>
    <dsp:sp modelId="{D150D84A-2DE0-485E-B292-F11AEA4936F0}">
      <dsp:nvSpPr>
        <dsp:cNvPr id="0" name=""/>
        <dsp:cNvSpPr/>
      </dsp:nvSpPr>
      <dsp:spPr>
        <a:xfrm>
          <a:off x="4215208" y="1217236"/>
          <a:ext cx="196461" cy="229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215208" y="1263201"/>
        <a:ext cx="137523" cy="137893"/>
      </dsp:txXfrm>
    </dsp:sp>
    <dsp:sp modelId="{8560F8A3-546A-4547-98B3-1C58EAC51D18}">
      <dsp:nvSpPr>
        <dsp:cNvPr id="0" name=""/>
        <dsp:cNvSpPr/>
      </dsp:nvSpPr>
      <dsp:spPr>
        <a:xfrm>
          <a:off x="4493221" y="478492"/>
          <a:ext cx="1872392" cy="1707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Message execution)</a:t>
          </a:r>
          <a:endParaRPr lang="th-TH" sz="2400" b="1" kern="1200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543226" y="528497"/>
        <a:ext cx="1772382" cy="1607300"/>
      </dsp:txXfrm>
    </dsp:sp>
    <dsp:sp modelId="{1697EA5B-2B5B-4751-BB82-0192C7271D08}">
      <dsp:nvSpPr>
        <dsp:cNvPr id="0" name=""/>
        <dsp:cNvSpPr/>
      </dsp:nvSpPr>
      <dsp:spPr>
        <a:xfrm rot="21586804">
          <a:off x="6460051" y="1212895"/>
          <a:ext cx="200210" cy="229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6460051" y="1258975"/>
        <a:ext cx="140147" cy="137893"/>
      </dsp:txXfrm>
    </dsp:sp>
    <dsp:sp modelId="{CB2D1B2E-6CEA-402D-BEB0-1742598961D5}">
      <dsp:nvSpPr>
        <dsp:cNvPr id="0" name=""/>
        <dsp:cNvSpPr/>
      </dsp:nvSpPr>
      <dsp:spPr>
        <a:xfrm>
          <a:off x="6743366" y="469530"/>
          <a:ext cx="2041609" cy="17073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/>
          </a:r>
          <a:br>
            <a:rPr lang="th-TH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</a:br>
          <a:r>
            <a:rPr lang="th-TH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Legal </a:t>
          </a:r>
          <a:r>
            <a:rPr lang="en-US" sz="2400" b="1" kern="1200" dirty="0" err="1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issure</a:t>
          </a:r>
          <a:r>
            <a:rPr lang="en-US" sz="2400" b="1" kern="1200" dirty="0" smtClean="0"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  <a:endParaRPr lang="th-TH" sz="2400" b="1" kern="1200" dirty="0"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6793371" y="519535"/>
        <a:ext cx="1941599" cy="16073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E916D-8D62-430E-80E9-CE15EEFD76E3}">
      <dsp:nvSpPr>
        <dsp:cNvPr id="0" name=""/>
        <dsp:cNvSpPr/>
      </dsp:nvSpPr>
      <dsp:spPr>
        <a:xfrm>
          <a:off x="8376" y="738716"/>
          <a:ext cx="970883" cy="2271244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Detemining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tar</a:t>
          </a:r>
          <a:r>
            <a:rPr lang="th-TH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การ </a:t>
          </a:r>
          <a:r>
            <a:rPr lang="en-US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[</a:t>
          </a:r>
          <a:r>
            <a:rPr lang="en-US" sz="1700" b="1" kern="1200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Detemining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</a:t>
          </a:r>
          <a:r>
            <a:rPr lang="en-US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target 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customer 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market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]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</a:t>
          </a:r>
        </a:p>
      </dsp:txBody>
      <dsp:txXfrm>
        <a:off x="36812" y="767152"/>
        <a:ext cx="914011" cy="2214372"/>
      </dsp:txXfrm>
    </dsp:sp>
    <dsp:sp modelId="{778A0D82-BC0B-411C-87D0-02F193F347C2}">
      <dsp:nvSpPr>
        <dsp:cNvPr id="0" name=""/>
        <dsp:cNvSpPr/>
      </dsp:nvSpPr>
      <dsp:spPr>
        <a:xfrm>
          <a:off x="1027312" y="1814754"/>
          <a:ext cx="101870" cy="11916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1027312" y="1838588"/>
        <a:ext cx="71309" cy="71501"/>
      </dsp:txXfrm>
    </dsp:sp>
    <dsp:sp modelId="{699DDEA1-273F-4AF9-9BCE-B11AD1BDEF1A}">
      <dsp:nvSpPr>
        <dsp:cNvPr id="0" name=""/>
        <dsp:cNvSpPr/>
      </dsp:nvSpPr>
      <dsp:spPr>
        <a:xfrm>
          <a:off x="1171468" y="738716"/>
          <a:ext cx="970883" cy="2271244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Establishing sales </a:t>
          </a:r>
          <a:r>
            <a:rPr lang="en-US" sz="1700" b="1" kern="1200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promotin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objectives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sp:txBody>
      <dsp:txXfrm>
        <a:off x="1199904" y="767152"/>
        <a:ext cx="914011" cy="2214372"/>
      </dsp:txXfrm>
    </dsp:sp>
    <dsp:sp modelId="{A4B47C46-F83C-45CF-960E-E0E4C2EA1F14}">
      <dsp:nvSpPr>
        <dsp:cNvPr id="0" name=""/>
        <dsp:cNvSpPr/>
      </dsp:nvSpPr>
      <dsp:spPr>
        <a:xfrm>
          <a:off x="2186403" y="1814754"/>
          <a:ext cx="93389" cy="119169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2186403" y="1838588"/>
        <a:ext cx="65372" cy="71501"/>
      </dsp:txXfrm>
    </dsp:sp>
    <dsp:sp modelId="{B68D37BE-A04C-4126-91EF-578243F57D1A}">
      <dsp:nvSpPr>
        <dsp:cNvPr id="0" name=""/>
        <dsp:cNvSpPr/>
      </dsp:nvSpPr>
      <dsp:spPr>
        <a:xfrm>
          <a:off x="2318559" y="738716"/>
          <a:ext cx="970883" cy="2271244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Defining sales promotion budget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sp:txBody>
      <dsp:txXfrm>
        <a:off x="2346995" y="767152"/>
        <a:ext cx="914011" cy="2214372"/>
      </dsp:txXfrm>
    </dsp:sp>
    <dsp:sp modelId="{1EF2B086-0F71-46AC-9A6F-7C4D394A1379}">
      <dsp:nvSpPr>
        <dsp:cNvPr id="0" name=""/>
        <dsp:cNvSpPr/>
      </dsp:nvSpPr>
      <dsp:spPr>
        <a:xfrm>
          <a:off x="3341494" y="1814754"/>
          <a:ext cx="110351" cy="119169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3341494" y="1838588"/>
        <a:ext cx="77246" cy="71501"/>
      </dsp:txXfrm>
    </dsp:sp>
    <dsp:sp modelId="{4324A1EB-F872-4C30-AE14-2B45F921ED53}">
      <dsp:nvSpPr>
        <dsp:cNvPr id="0" name=""/>
        <dsp:cNvSpPr/>
      </dsp:nvSpPr>
      <dsp:spPr>
        <a:xfrm>
          <a:off x="3497652" y="738716"/>
          <a:ext cx="970883" cy="2271244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[</a:t>
          </a:r>
          <a:r>
            <a:rPr lang="en-US" sz="1700" b="1" kern="1200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Selectiong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sales </a:t>
          </a:r>
          <a:r>
            <a:rPr lang="en-US" sz="1700" b="1" kern="1200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promotin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tools 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Strategey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]</a:t>
          </a:r>
          <a:endParaRPr lang="th-TH" sz="1700" b="1" kern="1200" dirty="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3526088" y="767152"/>
        <a:ext cx="914011" cy="2214372"/>
      </dsp:txXfrm>
    </dsp:sp>
    <dsp:sp modelId="{D150D84A-2DE0-485E-B292-F11AEA4936F0}">
      <dsp:nvSpPr>
        <dsp:cNvPr id="0" name=""/>
        <dsp:cNvSpPr/>
      </dsp:nvSpPr>
      <dsp:spPr>
        <a:xfrm>
          <a:off x="4516587" y="1814754"/>
          <a:ext cx="101870" cy="119169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4516587" y="1838588"/>
        <a:ext cx="71309" cy="71501"/>
      </dsp:txXfrm>
    </dsp:sp>
    <dsp:sp modelId="{8560F8A3-546A-4547-98B3-1C58EAC51D18}">
      <dsp:nvSpPr>
        <dsp:cNvPr id="0" name=""/>
        <dsp:cNvSpPr/>
      </dsp:nvSpPr>
      <dsp:spPr>
        <a:xfrm>
          <a:off x="4660744" y="738716"/>
          <a:ext cx="970883" cy="2271244"/>
        </a:xfrm>
        <a:prstGeom prst="roundRect">
          <a:avLst>
            <a:gd name="adj" fmla="val 1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Developing the sales promotion program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sp:txBody>
      <dsp:txXfrm>
        <a:off x="4689180" y="767152"/>
        <a:ext cx="914011" cy="2214372"/>
      </dsp:txXfrm>
    </dsp:sp>
    <dsp:sp modelId="{1697EA5B-2B5B-4751-BB82-0192C7271D08}">
      <dsp:nvSpPr>
        <dsp:cNvPr id="0" name=""/>
        <dsp:cNvSpPr/>
      </dsp:nvSpPr>
      <dsp:spPr>
        <a:xfrm rot="21566821">
          <a:off x="5686758" y="1808972"/>
          <a:ext cx="116889" cy="11916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5686759" y="1832975"/>
        <a:ext cx="81822" cy="71501"/>
      </dsp:txXfrm>
    </dsp:sp>
    <dsp:sp modelId="{CB2D1B2E-6CEA-402D-BEB0-1742598961D5}">
      <dsp:nvSpPr>
        <dsp:cNvPr id="0" name=""/>
        <dsp:cNvSpPr/>
      </dsp:nvSpPr>
      <dsp:spPr>
        <a:xfrm>
          <a:off x="5852163" y="726794"/>
          <a:ext cx="1058626" cy="2271244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Pretesting the sales promotion </a:t>
          </a:r>
          <a:r>
            <a:rPr lang="en-US" sz="1700" b="1" kern="1200" dirty="0" err="1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promotion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 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program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sp:txBody>
      <dsp:txXfrm>
        <a:off x="5883169" y="757800"/>
        <a:ext cx="996614" cy="2209232"/>
      </dsp:txXfrm>
    </dsp:sp>
    <dsp:sp modelId="{35D24AAF-E070-4273-9BAA-08B4B3BBD79E}">
      <dsp:nvSpPr>
        <dsp:cNvPr id="0" name=""/>
        <dsp:cNvSpPr/>
      </dsp:nvSpPr>
      <dsp:spPr>
        <a:xfrm rot="170452">
          <a:off x="6936947" y="1831775"/>
          <a:ext cx="55594" cy="11916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6936957" y="1855196"/>
        <a:ext cx="38916" cy="71501"/>
      </dsp:txXfrm>
    </dsp:sp>
    <dsp:sp modelId="{BDF40B53-3FED-4B9C-8DF1-E8E762CD0A90}">
      <dsp:nvSpPr>
        <dsp:cNvPr id="0" name=""/>
        <dsp:cNvSpPr/>
      </dsp:nvSpPr>
      <dsp:spPr>
        <a:xfrm>
          <a:off x="7015557" y="782348"/>
          <a:ext cx="970883" cy="2271244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Implementing the sales promotion program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sp:txBody>
      <dsp:txXfrm>
        <a:off x="7043993" y="810784"/>
        <a:ext cx="914011" cy="2214372"/>
      </dsp:txXfrm>
    </dsp:sp>
    <dsp:sp modelId="{21605C3F-CC45-472C-A317-83C2A4458504}">
      <dsp:nvSpPr>
        <dsp:cNvPr id="0" name=""/>
        <dsp:cNvSpPr/>
      </dsp:nvSpPr>
      <dsp:spPr>
        <a:xfrm rot="21477327">
          <a:off x="8049228" y="1836435"/>
          <a:ext cx="133285" cy="119169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>
            <a:solidFill>
              <a:sysClr val="windowText" lastClr="000000"/>
            </a:solidFill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>
        <a:off x="8049239" y="1860907"/>
        <a:ext cx="97534" cy="71501"/>
      </dsp:txXfrm>
    </dsp:sp>
    <dsp:sp modelId="{8BBF0F32-C5BC-4FB2-ABE8-E84D7D8585E8}">
      <dsp:nvSpPr>
        <dsp:cNvPr id="0" name=""/>
        <dsp:cNvSpPr/>
      </dsp:nvSpPr>
      <dsp:spPr>
        <a:xfrm>
          <a:off x="8237762" y="738716"/>
          <a:ext cx="970883" cy="2271244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(</a:t>
          </a:r>
          <a:r>
            <a:rPr lang="en-US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Evaluating the sales promotion results</a:t>
          </a:r>
          <a:r>
            <a:rPr lang="th-TH" sz="17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)</a:t>
          </a:r>
        </a:p>
      </dsp:txBody>
      <dsp:txXfrm>
        <a:off x="8266198" y="767152"/>
        <a:ext cx="914011" cy="22143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67996-3568-4F44-A7B8-BE6863407B17}">
      <dsp:nvSpPr>
        <dsp:cNvPr id="0" name=""/>
        <dsp:cNvSpPr/>
      </dsp:nvSpPr>
      <dsp:spPr>
        <a:xfrm>
          <a:off x="4571999" y="1583076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3580818" y="207154"/>
              </a:lnTo>
              <a:lnTo>
                <a:pt x="3580818" y="4143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F46E4-EB1C-41D3-8F6E-76F7F158743B}">
      <dsp:nvSpPr>
        <dsp:cNvPr id="0" name=""/>
        <dsp:cNvSpPr/>
      </dsp:nvSpPr>
      <dsp:spPr>
        <a:xfrm>
          <a:off x="4571999" y="1583076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1193606" y="207154"/>
              </a:lnTo>
              <a:lnTo>
                <a:pt x="1193606" y="4143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5FE2E-700F-479D-82E3-996DAF52B77A}">
      <dsp:nvSpPr>
        <dsp:cNvPr id="0" name=""/>
        <dsp:cNvSpPr/>
      </dsp:nvSpPr>
      <dsp:spPr>
        <a:xfrm>
          <a:off x="3378393" y="1583076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1193606" y="0"/>
              </a:moveTo>
              <a:lnTo>
                <a:pt x="1193606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D7CDE-639E-4A0E-88AB-01040827FAF2}">
      <dsp:nvSpPr>
        <dsp:cNvPr id="0" name=""/>
        <dsp:cNvSpPr/>
      </dsp:nvSpPr>
      <dsp:spPr>
        <a:xfrm>
          <a:off x="991181" y="1583076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3580818" y="0"/>
              </a:moveTo>
              <a:lnTo>
                <a:pt x="3580818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9E679-2FAF-461B-8505-8CAEA477A6AD}">
      <dsp:nvSpPr>
        <dsp:cNvPr id="0" name=""/>
        <dsp:cNvSpPr/>
      </dsp:nvSpPr>
      <dsp:spPr>
        <a:xfrm>
          <a:off x="3140056" y="616561"/>
          <a:ext cx="2863885" cy="966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The promotion mix</a:t>
          </a: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en-US" sz="2400" b="1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140056" y="616561"/>
        <a:ext cx="2863885" cy="966515"/>
      </dsp:txXfrm>
    </dsp:sp>
    <dsp:sp modelId="{E919A1D9-3636-4CBE-A7FC-C25F899E354E}">
      <dsp:nvSpPr>
        <dsp:cNvPr id="0" name=""/>
        <dsp:cNvSpPr/>
      </dsp:nvSpPr>
      <dsp:spPr>
        <a:xfrm>
          <a:off x="4729" y="1997386"/>
          <a:ext cx="1972902" cy="9864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Personal selling)</a:t>
          </a:r>
        </a:p>
      </dsp:txBody>
      <dsp:txXfrm>
        <a:off x="4729" y="1997386"/>
        <a:ext cx="1972902" cy="986451"/>
      </dsp:txXfrm>
    </dsp:sp>
    <dsp:sp modelId="{001C9F78-944E-4672-941D-C262E651AD3B}">
      <dsp:nvSpPr>
        <dsp:cNvPr id="0" name=""/>
        <dsp:cNvSpPr/>
      </dsp:nvSpPr>
      <dsp:spPr>
        <a:xfrm>
          <a:off x="2391942" y="1997386"/>
          <a:ext cx="1972902" cy="9864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Advertising)</a:t>
          </a:r>
        </a:p>
      </dsp:txBody>
      <dsp:txXfrm>
        <a:off x="2391942" y="1997386"/>
        <a:ext cx="1972902" cy="986451"/>
      </dsp:txXfrm>
    </dsp:sp>
    <dsp:sp modelId="{27B28075-DE8F-4B36-BB6A-E75A51134359}">
      <dsp:nvSpPr>
        <dsp:cNvPr id="0" name=""/>
        <dsp:cNvSpPr/>
      </dsp:nvSpPr>
      <dsp:spPr>
        <a:xfrm>
          <a:off x="4779154" y="1997386"/>
          <a:ext cx="1972902" cy="9864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[</a:t>
          </a:r>
          <a:r>
            <a:rPr lang="en-US" sz="20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public relations (PR)]</a:t>
          </a:r>
        </a:p>
      </dsp:txBody>
      <dsp:txXfrm>
        <a:off x="4779154" y="1997386"/>
        <a:ext cx="1972902" cy="986451"/>
      </dsp:txXfrm>
    </dsp:sp>
    <dsp:sp modelId="{3BAD1EF7-B13C-4F0C-A163-8564692F3118}">
      <dsp:nvSpPr>
        <dsp:cNvPr id="0" name=""/>
        <dsp:cNvSpPr/>
      </dsp:nvSpPr>
      <dsp:spPr>
        <a:xfrm>
          <a:off x="7166366" y="1997386"/>
          <a:ext cx="1972902" cy="9864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Sales promotion</a:t>
          </a: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166366" y="1997386"/>
        <a:ext cx="1972902" cy="986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1C18A-6872-4ED0-9082-2569B4D6D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592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836712"/>
            <a:ext cx="9144000" cy="711077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604797"/>
            <a:ext cx="9143999" cy="57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9144000" cy="3621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743253"/>
            <a:ext cx="2592000" cy="537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851534"/>
            <a:ext cx="4320480" cy="6006468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2"/>
            <a:ext cx="3508370" cy="5785689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123479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7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508786"/>
            <a:ext cx="2849840" cy="486556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796667"/>
            <a:ext cx="108520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08921" y="1734657"/>
            <a:ext cx="669775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4449540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133279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4573651"/>
            <a:ext cx="2520000" cy="2284349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3096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5774987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5991747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2"/>
            <a:ext cx="2520000" cy="2281540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568923"/>
            <a:ext cx="1871760" cy="40683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568082"/>
            <a:ext cx="1871760" cy="40683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567241"/>
            <a:ext cx="1871760" cy="40683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566400"/>
            <a:ext cx="1871760" cy="40683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6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8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3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30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601925"/>
            <a:ext cx="3282039" cy="436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779695"/>
            <a:ext cx="2991584" cy="27690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727823"/>
            <a:ext cx="3055840" cy="2975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32990"/>
            <a:ext cx="3600400" cy="24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1" y="3686186"/>
            <a:ext cx="1711407" cy="1666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40701"/>
            <a:ext cx="9144000" cy="3264363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lang="ko-KR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1495718"/>
            <a:ext cx="5166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Public relations, advertising and promotions</a:t>
            </a:r>
          </a:p>
        </p:txBody>
      </p:sp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308"/>
            <a:ext cx="9144000" cy="117928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Deciding on the selection of advertising news.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340768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Message generation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Message evaluation and selection)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Selling proposition)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068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012" y="25646"/>
            <a:ext cx="9003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Promotion Management Procedures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2492968507"/>
              </p:ext>
            </p:extLst>
          </p:nvPr>
        </p:nvGraphicFramePr>
        <p:xfrm>
          <a:off x="-67293" y="1844824"/>
          <a:ext cx="9217023" cy="3748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5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7928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Deciding on the selection of advertising news.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180406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[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Determining target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customer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(market)]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Establishing sales promotion objectives)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Defining sales promotion budget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4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7928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Deciding on the selection of advertising news.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6438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[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Selection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sales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promotion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tools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(Strategy)]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Developing the sales promotion program)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Pretesting the sales promotion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program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66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9728"/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teps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in marketing communications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3528" y="1457182"/>
            <a:ext cx="4193931" cy="3313790"/>
            <a:chOff x="480747" y="-1025590"/>
            <a:chExt cx="10160000" cy="5866707"/>
          </a:xfrm>
        </p:grpSpPr>
        <p:sp>
          <p:nvSpPr>
            <p:cNvPr id="6" name="Freeform 242"/>
            <p:cNvSpPr>
              <a:spLocks/>
            </p:cNvSpPr>
            <p:nvPr/>
          </p:nvSpPr>
          <p:spPr bwMode="auto">
            <a:xfrm>
              <a:off x="5760772" y="2493702"/>
              <a:ext cx="4879975" cy="2347415"/>
            </a:xfrm>
            <a:custGeom>
              <a:avLst/>
              <a:gdLst>
                <a:gd name="T0" fmla="*/ 0 w 3074"/>
                <a:gd name="T1" fmla="*/ 0 h 1214"/>
                <a:gd name="T2" fmla="*/ 0 w 3074"/>
                <a:gd name="T3" fmla="*/ 0 h 1214"/>
                <a:gd name="T4" fmla="*/ 14 w 3074"/>
                <a:gd name="T5" fmla="*/ 32 h 1214"/>
                <a:gd name="T6" fmla="*/ 30 w 3074"/>
                <a:gd name="T7" fmla="*/ 70 h 1214"/>
                <a:gd name="T8" fmla="*/ 56 w 3074"/>
                <a:gd name="T9" fmla="*/ 118 h 1214"/>
                <a:gd name="T10" fmla="*/ 88 w 3074"/>
                <a:gd name="T11" fmla="*/ 178 h 1214"/>
                <a:gd name="T12" fmla="*/ 126 w 3074"/>
                <a:gd name="T13" fmla="*/ 246 h 1214"/>
                <a:gd name="T14" fmla="*/ 172 w 3074"/>
                <a:gd name="T15" fmla="*/ 318 h 1214"/>
                <a:gd name="T16" fmla="*/ 226 w 3074"/>
                <a:gd name="T17" fmla="*/ 396 h 1214"/>
                <a:gd name="T18" fmla="*/ 254 w 3074"/>
                <a:gd name="T19" fmla="*/ 436 h 1214"/>
                <a:gd name="T20" fmla="*/ 286 w 3074"/>
                <a:gd name="T21" fmla="*/ 478 h 1214"/>
                <a:gd name="T22" fmla="*/ 318 w 3074"/>
                <a:gd name="T23" fmla="*/ 518 h 1214"/>
                <a:gd name="T24" fmla="*/ 354 w 3074"/>
                <a:gd name="T25" fmla="*/ 560 h 1214"/>
                <a:gd name="T26" fmla="*/ 390 w 3074"/>
                <a:gd name="T27" fmla="*/ 600 h 1214"/>
                <a:gd name="T28" fmla="*/ 428 w 3074"/>
                <a:gd name="T29" fmla="*/ 640 h 1214"/>
                <a:gd name="T30" fmla="*/ 468 w 3074"/>
                <a:gd name="T31" fmla="*/ 680 h 1214"/>
                <a:gd name="T32" fmla="*/ 510 w 3074"/>
                <a:gd name="T33" fmla="*/ 718 h 1214"/>
                <a:gd name="T34" fmla="*/ 554 w 3074"/>
                <a:gd name="T35" fmla="*/ 756 h 1214"/>
                <a:gd name="T36" fmla="*/ 600 w 3074"/>
                <a:gd name="T37" fmla="*/ 792 h 1214"/>
                <a:gd name="T38" fmla="*/ 646 w 3074"/>
                <a:gd name="T39" fmla="*/ 828 h 1214"/>
                <a:gd name="T40" fmla="*/ 696 w 3074"/>
                <a:gd name="T41" fmla="*/ 860 h 1214"/>
                <a:gd name="T42" fmla="*/ 748 w 3074"/>
                <a:gd name="T43" fmla="*/ 890 h 1214"/>
                <a:gd name="T44" fmla="*/ 800 w 3074"/>
                <a:gd name="T45" fmla="*/ 920 h 1214"/>
                <a:gd name="T46" fmla="*/ 854 w 3074"/>
                <a:gd name="T47" fmla="*/ 946 h 1214"/>
                <a:gd name="T48" fmla="*/ 912 w 3074"/>
                <a:gd name="T49" fmla="*/ 968 h 1214"/>
                <a:gd name="T50" fmla="*/ 912 w 3074"/>
                <a:gd name="T51" fmla="*/ 968 h 1214"/>
                <a:gd name="T52" fmla="*/ 972 w 3074"/>
                <a:gd name="T53" fmla="*/ 990 h 1214"/>
                <a:gd name="T54" fmla="*/ 1036 w 3074"/>
                <a:gd name="T55" fmla="*/ 1010 h 1214"/>
                <a:gd name="T56" fmla="*/ 1106 w 3074"/>
                <a:gd name="T57" fmla="*/ 1030 h 1214"/>
                <a:gd name="T58" fmla="*/ 1180 w 3074"/>
                <a:gd name="T59" fmla="*/ 1046 h 1214"/>
                <a:gd name="T60" fmla="*/ 1258 w 3074"/>
                <a:gd name="T61" fmla="*/ 1064 h 1214"/>
                <a:gd name="T62" fmla="*/ 1338 w 3074"/>
                <a:gd name="T63" fmla="*/ 1078 h 1214"/>
                <a:gd name="T64" fmla="*/ 1422 w 3074"/>
                <a:gd name="T65" fmla="*/ 1094 h 1214"/>
                <a:gd name="T66" fmla="*/ 1508 w 3074"/>
                <a:gd name="T67" fmla="*/ 1106 h 1214"/>
                <a:gd name="T68" fmla="*/ 1684 w 3074"/>
                <a:gd name="T69" fmla="*/ 1130 h 1214"/>
                <a:gd name="T70" fmla="*/ 1866 w 3074"/>
                <a:gd name="T71" fmla="*/ 1150 h 1214"/>
                <a:gd name="T72" fmla="*/ 2046 w 3074"/>
                <a:gd name="T73" fmla="*/ 1166 h 1214"/>
                <a:gd name="T74" fmla="*/ 2222 w 3074"/>
                <a:gd name="T75" fmla="*/ 1180 h 1214"/>
                <a:gd name="T76" fmla="*/ 2392 w 3074"/>
                <a:gd name="T77" fmla="*/ 1190 h 1214"/>
                <a:gd name="T78" fmla="*/ 2552 w 3074"/>
                <a:gd name="T79" fmla="*/ 1198 h 1214"/>
                <a:gd name="T80" fmla="*/ 2696 w 3074"/>
                <a:gd name="T81" fmla="*/ 1204 h 1214"/>
                <a:gd name="T82" fmla="*/ 2822 w 3074"/>
                <a:gd name="T83" fmla="*/ 1210 h 1214"/>
                <a:gd name="T84" fmla="*/ 3006 w 3074"/>
                <a:gd name="T85" fmla="*/ 1214 h 1214"/>
                <a:gd name="T86" fmla="*/ 3074 w 3074"/>
                <a:gd name="T87" fmla="*/ 1214 h 1214"/>
                <a:gd name="T88" fmla="*/ 3074 w 3074"/>
                <a:gd name="T89" fmla="*/ 0 h 1214"/>
                <a:gd name="T90" fmla="*/ 0 w 3074"/>
                <a:gd name="T91" fmla="*/ 0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74" h="1214">
                  <a:moveTo>
                    <a:pt x="0" y="0"/>
                  </a:moveTo>
                  <a:lnTo>
                    <a:pt x="0" y="0"/>
                  </a:lnTo>
                  <a:lnTo>
                    <a:pt x="14" y="32"/>
                  </a:lnTo>
                  <a:lnTo>
                    <a:pt x="30" y="70"/>
                  </a:lnTo>
                  <a:lnTo>
                    <a:pt x="56" y="118"/>
                  </a:lnTo>
                  <a:lnTo>
                    <a:pt x="88" y="178"/>
                  </a:lnTo>
                  <a:lnTo>
                    <a:pt x="126" y="246"/>
                  </a:lnTo>
                  <a:lnTo>
                    <a:pt x="172" y="318"/>
                  </a:lnTo>
                  <a:lnTo>
                    <a:pt x="226" y="396"/>
                  </a:lnTo>
                  <a:lnTo>
                    <a:pt x="254" y="436"/>
                  </a:lnTo>
                  <a:lnTo>
                    <a:pt x="286" y="478"/>
                  </a:lnTo>
                  <a:lnTo>
                    <a:pt x="318" y="518"/>
                  </a:lnTo>
                  <a:lnTo>
                    <a:pt x="354" y="560"/>
                  </a:lnTo>
                  <a:lnTo>
                    <a:pt x="390" y="600"/>
                  </a:lnTo>
                  <a:lnTo>
                    <a:pt x="428" y="640"/>
                  </a:lnTo>
                  <a:lnTo>
                    <a:pt x="468" y="680"/>
                  </a:lnTo>
                  <a:lnTo>
                    <a:pt x="510" y="718"/>
                  </a:lnTo>
                  <a:lnTo>
                    <a:pt x="554" y="756"/>
                  </a:lnTo>
                  <a:lnTo>
                    <a:pt x="600" y="792"/>
                  </a:lnTo>
                  <a:lnTo>
                    <a:pt x="646" y="828"/>
                  </a:lnTo>
                  <a:lnTo>
                    <a:pt x="696" y="860"/>
                  </a:lnTo>
                  <a:lnTo>
                    <a:pt x="748" y="890"/>
                  </a:lnTo>
                  <a:lnTo>
                    <a:pt x="800" y="920"/>
                  </a:lnTo>
                  <a:lnTo>
                    <a:pt x="854" y="946"/>
                  </a:lnTo>
                  <a:lnTo>
                    <a:pt x="912" y="968"/>
                  </a:lnTo>
                  <a:lnTo>
                    <a:pt x="912" y="968"/>
                  </a:lnTo>
                  <a:lnTo>
                    <a:pt x="972" y="990"/>
                  </a:lnTo>
                  <a:lnTo>
                    <a:pt x="1036" y="1010"/>
                  </a:lnTo>
                  <a:lnTo>
                    <a:pt x="1106" y="1030"/>
                  </a:lnTo>
                  <a:lnTo>
                    <a:pt x="1180" y="1046"/>
                  </a:lnTo>
                  <a:lnTo>
                    <a:pt x="1258" y="1064"/>
                  </a:lnTo>
                  <a:lnTo>
                    <a:pt x="1338" y="1078"/>
                  </a:lnTo>
                  <a:lnTo>
                    <a:pt x="1422" y="1094"/>
                  </a:lnTo>
                  <a:lnTo>
                    <a:pt x="1508" y="1106"/>
                  </a:lnTo>
                  <a:lnTo>
                    <a:pt x="1684" y="1130"/>
                  </a:lnTo>
                  <a:lnTo>
                    <a:pt x="1866" y="1150"/>
                  </a:lnTo>
                  <a:lnTo>
                    <a:pt x="2046" y="1166"/>
                  </a:lnTo>
                  <a:lnTo>
                    <a:pt x="2222" y="1180"/>
                  </a:lnTo>
                  <a:lnTo>
                    <a:pt x="2392" y="1190"/>
                  </a:lnTo>
                  <a:lnTo>
                    <a:pt x="2552" y="1198"/>
                  </a:lnTo>
                  <a:lnTo>
                    <a:pt x="2696" y="1204"/>
                  </a:lnTo>
                  <a:lnTo>
                    <a:pt x="2822" y="1210"/>
                  </a:lnTo>
                  <a:lnTo>
                    <a:pt x="3006" y="1214"/>
                  </a:lnTo>
                  <a:lnTo>
                    <a:pt x="3074" y="1214"/>
                  </a:lnTo>
                  <a:lnTo>
                    <a:pt x="30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5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" name="Freeform 245"/>
            <p:cNvSpPr>
              <a:spLocks/>
            </p:cNvSpPr>
            <p:nvPr/>
          </p:nvSpPr>
          <p:spPr bwMode="auto">
            <a:xfrm>
              <a:off x="5792522" y="541798"/>
              <a:ext cx="4848225" cy="2160647"/>
            </a:xfrm>
            <a:custGeom>
              <a:avLst/>
              <a:gdLst>
                <a:gd name="T0" fmla="*/ 3054 w 3054"/>
                <a:gd name="T1" fmla="*/ 0 h 1044"/>
                <a:gd name="T2" fmla="*/ 3054 w 3054"/>
                <a:gd name="T3" fmla="*/ 0 h 1044"/>
                <a:gd name="T4" fmla="*/ 2872 w 3054"/>
                <a:gd name="T5" fmla="*/ 2 h 1044"/>
                <a:gd name="T6" fmla="*/ 2630 w 3054"/>
                <a:gd name="T7" fmla="*/ 10 h 1044"/>
                <a:gd name="T8" fmla="*/ 2492 w 3054"/>
                <a:gd name="T9" fmla="*/ 16 h 1044"/>
                <a:gd name="T10" fmla="*/ 2346 w 3054"/>
                <a:gd name="T11" fmla="*/ 26 h 1044"/>
                <a:gd name="T12" fmla="*/ 2194 w 3054"/>
                <a:gd name="T13" fmla="*/ 36 h 1044"/>
                <a:gd name="T14" fmla="*/ 2038 w 3054"/>
                <a:gd name="T15" fmla="*/ 50 h 1044"/>
                <a:gd name="T16" fmla="*/ 1880 w 3054"/>
                <a:gd name="T17" fmla="*/ 66 h 1044"/>
                <a:gd name="T18" fmla="*/ 1726 w 3054"/>
                <a:gd name="T19" fmla="*/ 86 h 1044"/>
                <a:gd name="T20" fmla="*/ 1574 w 3054"/>
                <a:gd name="T21" fmla="*/ 108 h 1044"/>
                <a:gd name="T22" fmla="*/ 1500 w 3054"/>
                <a:gd name="T23" fmla="*/ 120 h 1044"/>
                <a:gd name="T24" fmla="*/ 1428 w 3054"/>
                <a:gd name="T25" fmla="*/ 134 h 1044"/>
                <a:gd name="T26" fmla="*/ 1358 w 3054"/>
                <a:gd name="T27" fmla="*/ 150 h 1044"/>
                <a:gd name="T28" fmla="*/ 1290 w 3054"/>
                <a:gd name="T29" fmla="*/ 164 h 1044"/>
                <a:gd name="T30" fmla="*/ 1224 w 3054"/>
                <a:gd name="T31" fmla="*/ 182 h 1044"/>
                <a:gd name="T32" fmla="*/ 1162 w 3054"/>
                <a:gd name="T33" fmla="*/ 200 h 1044"/>
                <a:gd name="T34" fmla="*/ 1104 w 3054"/>
                <a:gd name="T35" fmla="*/ 218 h 1044"/>
                <a:gd name="T36" fmla="*/ 1048 w 3054"/>
                <a:gd name="T37" fmla="*/ 238 h 1044"/>
                <a:gd name="T38" fmla="*/ 998 w 3054"/>
                <a:gd name="T39" fmla="*/ 260 h 1044"/>
                <a:gd name="T40" fmla="*/ 950 w 3054"/>
                <a:gd name="T41" fmla="*/ 282 h 1044"/>
                <a:gd name="T42" fmla="*/ 950 w 3054"/>
                <a:gd name="T43" fmla="*/ 282 h 1044"/>
                <a:gd name="T44" fmla="*/ 860 w 3054"/>
                <a:gd name="T45" fmla="*/ 330 h 1044"/>
                <a:gd name="T46" fmla="*/ 778 w 3054"/>
                <a:gd name="T47" fmla="*/ 378 h 1044"/>
                <a:gd name="T48" fmla="*/ 702 w 3054"/>
                <a:gd name="T49" fmla="*/ 428 h 1044"/>
                <a:gd name="T50" fmla="*/ 632 w 3054"/>
                <a:gd name="T51" fmla="*/ 474 h 1044"/>
                <a:gd name="T52" fmla="*/ 568 w 3054"/>
                <a:gd name="T53" fmla="*/ 522 h 1044"/>
                <a:gd name="T54" fmla="*/ 508 w 3054"/>
                <a:gd name="T55" fmla="*/ 568 h 1044"/>
                <a:gd name="T56" fmla="*/ 452 w 3054"/>
                <a:gd name="T57" fmla="*/ 612 h 1044"/>
                <a:gd name="T58" fmla="*/ 402 w 3054"/>
                <a:gd name="T59" fmla="*/ 656 h 1044"/>
                <a:gd name="T60" fmla="*/ 402 w 3054"/>
                <a:gd name="T61" fmla="*/ 656 h 1044"/>
                <a:gd name="T62" fmla="*/ 284 w 3054"/>
                <a:gd name="T63" fmla="*/ 758 h 1044"/>
                <a:gd name="T64" fmla="*/ 284 w 3054"/>
                <a:gd name="T65" fmla="*/ 758 h 1044"/>
                <a:gd name="T66" fmla="*/ 220 w 3054"/>
                <a:gd name="T67" fmla="*/ 812 h 1044"/>
                <a:gd name="T68" fmla="*/ 190 w 3054"/>
                <a:gd name="T69" fmla="*/ 836 h 1044"/>
                <a:gd name="T70" fmla="*/ 160 w 3054"/>
                <a:gd name="T71" fmla="*/ 858 h 1044"/>
                <a:gd name="T72" fmla="*/ 128 w 3054"/>
                <a:gd name="T73" fmla="*/ 880 h 1044"/>
                <a:gd name="T74" fmla="*/ 98 w 3054"/>
                <a:gd name="T75" fmla="*/ 898 h 1044"/>
                <a:gd name="T76" fmla="*/ 66 w 3054"/>
                <a:gd name="T77" fmla="*/ 916 h 1044"/>
                <a:gd name="T78" fmla="*/ 32 w 3054"/>
                <a:gd name="T79" fmla="*/ 932 h 1044"/>
                <a:gd name="T80" fmla="*/ 32 w 3054"/>
                <a:gd name="T81" fmla="*/ 932 h 1044"/>
                <a:gd name="T82" fmla="*/ 0 w 3054"/>
                <a:gd name="T83" fmla="*/ 998 h 1044"/>
                <a:gd name="T84" fmla="*/ 3054 w 3054"/>
                <a:gd name="T85" fmla="*/ 998 h 1044"/>
                <a:gd name="T86" fmla="*/ 3054 w 3054"/>
                <a:gd name="T87" fmla="*/ 1044 h 1044"/>
                <a:gd name="T88" fmla="*/ 3054 w 3054"/>
                <a:gd name="T89" fmla="*/ 1044 h 1044"/>
                <a:gd name="T90" fmla="*/ 3054 w 3054"/>
                <a:gd name="T91" fmla="*/ 6 h 1044"/>
                <a:gd name="T92" fmla="*/ 3054 w 3054"/>
                <a:gd name="T9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54" h="1044">
                  <a:moveTo>
                    <a:pt x="3054" y="0"/>
                  </a:moveTo>
                  <a:lnTo>
                    <a:pt x="3054" y="0"/>
                  </a:lnTo>
                  <a:lnTo>
                    <a:pt x="2872" y="2"/>
                  </a:lnTo>
                  <a:lnTo>
                    <a:pt x="2630" y="10"/>
                  </a:lnTo>
                  <a:lnTo>
                    <a:pt x="2492" y="16"/>
                  </a:lnTo>
                  <a:lnTo>
                    <a:pt x="2346" y="26"/>
                  </a:lnTo>
                  <a:lnTo>
                    <a:pt x="2194" y="36"/>
                  </a:lnTo>
                  <a:lnTo>
                    <a:pt x="2038" y="50"/>
                  </a:lnTo>
                  <a:lnTo>
                    <a:pt x="1880" y="66"/>
                  </a:lnTo>
                  <a:lnTo>
                    <a:pt x="1726" y="86"/>
                  </a:lnTo>
                  <a:lnTo>
                    <a:pt x="1574" y="108"/>
                  </a:lnTo>
                  <a:lnTo>
                    <a:pt x="1500" y="120"/>
                  </a:lnTo>
                  <a:lnTo>
                    <a:pt x="1428" y="134"/>
                  </a:lnTo>
                  <a:lnTo>
                    <a:pt x="1358" y="150"/>
                  </a:lnTo>
                  <a:lnTo>
                    <a:pt x="1290" y="164"/>
                  </a:lnTo>
                  <a:lnTo>
                    <a:pt x="1224" y="182"/>
                  </a:lnTo>
                  <a:lnTo>
                    <a:pt x="1162" y="200"/>
                  </a:lnTo>
                  <a:lnTo>
                    <a:pt x="1104" y="218"/>
                  </a:lnTo>
                  <a:lnTo>
                    <a:pt x="1048" y="238"/>
                  </a:lnTo>
                  <a:lnTo>
                    <a:pt x="998" y="260"/>
                  </a:lnTo>
                  <a:lnTo>
                    <a:pt x="950" y="282"/>
                  </a:lnTo>
                  <a:lnTo>
                    <a:pt x="950" y="282"/>
                  </a:lnTo>
                  <a:lnTo>
                    <a:pt x="860" y="330"/>
                  </a:lnTo>
                  <a:lnTo>
                    <a:pt x="778" y="378"/>
                  </a:lnTo>
                  <a:lnTo>
                    <a:pt x="702" y="428"/>
                  </a:lnTo>
                  <a:lnTo>
                    <a:pt x="632" y="474"/>
                  </a:lnTo>
                  <a:lnTo>
                    <a:pt x="568" y="522"/>
                  </a:lnTo>
                  <a:lnTo>
                    <a:pt x="508" y="568"/>
                  </a:lnTo>
                  <a:lnTo>
                    <a:pt x="452" y="612"/>
                  </a:lnTo>
                  <a:lnTo>
                    <a:pt x="402" y="656"/>
                  </a:lnTo>
                  <a:lnTo>
                    <a:pt x="402" y="656"/>
                  </a:lnTo>
                  <a:lnTo>
                    <a:pt x="284" y="758"/>
                  </a:lnTo>
                  <a:lnTo>
                    <a:pt x="284" y="758"/>
                  </a:lnTo>
                  <a:lnTo>
                    <a:pt x="220" y="812"/>
                  </a:lnTo>
                  <a:lnTo>
                    <a:pt x="190" y="836"/>
                  </a:lnTo>
                  <a:lnTo>
                    <a:pt x="160" y="858"/>
                  </a:lnTo>
                  <a:lnTo>
                    <a:pt x="128" y="880"/>
                  </a:lnTo>
                  <a:lnTo>
                    <a:pt x="98" y="898"/>
                  </a:lnTo>
                  <a:lnTo>
                    <a:pt x="66" y="916"/>
                  </a:lnTo>
                  <a:lnTo>
                    <a:pt x="32" y="932"/>
                  </a:lnTo>
                  <a:lnTo>
                    <a:pt x="32" y="932"/>
                  </a:lnTo>
                  <a:lnTo>
                    <a:pt x="0" y="998"/>
                  </a:lnTo>
                  <a:lnTo>
                    <a:pt x="3054" y="998"/>
                  </a:lnTo>
                  <a:lnTo>
                    <a:pt x="3054" y="1044"/>
                  </a:lnTo>
                  <a:lnTo>
                    <a:pt x="3054" y="1044"/>
                  </a:lnTo>
                  <a:lnTo>
                    <a:pt x="3054" y="6"/>
                  </a:lnTo>
                  <a:lnTo>
                    <a:pt x="3054" y="0"/>
                  </a:lnTo>
                  <a:close/>
                </a:path>
              </a:pathLst>
            </a:custGeom>
            <a:solidFill>
              <a:srgbClr val="4F6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250"/>
            <p:cNvSpPr>
              <a:spLocks/>
            </p:cNvSpPr>
            <p:nvPr/>
          </p:nvSpPr>
          <p:spPr bwMode="auto">
            <a:xfrm>
              <a:off x="5846497" y="-1025590"/>
              <a:ext cx="4794250" cy="3519292"/>
            </a:xfrm>
            <a:custGeom>
              <a:avLst/>
              <a:gdLst>
                <a:gd name="T0" fmla="*/ 3020 w 3020"/>
                <a:gd name="T1" fmla="*/ 0 h 1922"/>
                <a:gd name="T2" fmla="*/ 2852 w 3020"/>
                <a:gd name="T3" fmla="*/ 8 h 1922"/>
                <a:gd name="T4" fmla="*/ 2590 w 3020"/>
                <a:gd name="T5" fmla="*/ 26 h 1922"/>
                <a:gd name="T6" fmla="*/ 2250 w 3020"/>
                <a:gd name="T7" fmla="*/ 62 h 1922"/>
                <a:gd name="T8" fmla="*/ 2064 w 3020"/>
                <a:gd name="T9" fmla="*/ 88 h 1922"/>
                <a:gd name="T10" fmla="*/ 1870 w 3020"/>
                <a:gd name="T11" fmla="*/ 120 h 1922"/>
                <a:gd name="T12" fmla="*/ 1676 w 3020"/>
                <a:gd name="T13" fmla="*/ 160 h 1922"/>
                <a:gd name="T14" fmla="*/ 1486 w 3020"/>
                <a:gd name="T15" fmla="*/ 206 h 1922"/>
                <a:gd name="T16" fmla="*/ 1302 w 3020"/>
                <a:gd name="T17" fmla="*/ 262 h 1922"/>
                <a:gd name="T18" fmla="*/ 1132 w 3020"/>
                <a:gd name="T19" fmla="*/ 326 h 1922"/>
                <a:gd name="T20" fmla="*/ 978 w 3020"/>
                <a:gd name="T21" fmla="*/ 400 h 1922"/>
                <a:gd name="T22" fmla="*/ 910 w 3020"/>
                <a:gd name="T23" fmla="*/ 440 h 1922"/>
                <a:gd name="T24" fmla="*/ 846 w 3020"/>
                <a:gd name="T25" fmla="*/ 484 h 1922"/>
                <a:gd name="T26" fmla="*/ 790 w 3020"/>
                <a:gd name="T27" fmla="*/ 530 h 1922"/>
                <a:gd name="T28" fmla="*/ 740 w 3020"/>
                <a:gd name="T29" fmla="*/ 578 h 1922"/>
                <a:gd name="T30" fmla="*/ 698 w 3020"/>
                <a:gd name="T31" fmla="*/ 626 h 1922"/>
                <a:gd name="T32" fmla="*/ 622 w 3020"/>
                <a:gd name="T33" fmla="*/ 722 h 1922"/>
                <a:gd name="T34" fmla="*/ 556 w 3020"/>
                <a:gd name="T35" fmla="*/ 816 h 1922"/>
                <a:gd name="T36" fmla="*/ 498 w 3020"/>
                <a:gd name="T37" fmla="*/ 918 h 1922"/>
                <a:gd name="T38" fmla="*/ 468 w 3020"/>
                <a:gd name="T39" fmla="*/ 970 h 1922"/>
                <a:gd name="T40" fmla="*/ 468 w 3020"/>
                <a:gd name="T41" fmla="*/ 972 h 1922"/>
                <a:gd name="T42" fmla="*/ 488 w 3020"/>
                <a:gd name="T43" fmla="*/ 938 h 1922"/>
                <a:gd name="T44" fmla="*/ 488 w 3020"/>
                <a:gd name="T45" fmla="*/ 938 h 1922"/>
                <a:gd name="T46" fmla="*/ 442 w 3020"/>
                <a:gd name="T47" fmla="*/ 1022 h 1922"/>
                <a:gd name="T48" fmla="*/ 0 w 3020"/>
                <a:gd name="T49" fmla="*/ 1922 h 1922"/>
                <a:gd name="T50" fmla="*/ 32 w 3020"/>
                <a:gd name="T51" fmla="*/ 1906 h 1922"/>
                <a:gd name="T52" fmla="*/ 96 w 3020"/>
                <a:gd name="T53" fmla="*/ 1870 h 1922"/>
                <a:gd name="T54" fmla="*/ 156 w 3020"/>
                <a:gd name="T55" fmla="*/ 1826 h 1922"/>
                <a:gd name="T56" fmla="*/ 250 w 3020"/>
                <a:gd name="T57" fmla="*/ 1750 h 1922"/>
                <a:gd name="T58" fmla="*/ 368 w 3020"/>
                <a:gd name="T59" fmla="*/ 1648 h 1922"/>
                <a:gd name="T60" fmla="*/ 418 w 3020"/>
                <a:gd name="T61" fmla="*/ 1604 h 1922"/>
                <a:gd name="T62" fmla="*/ 534 w 3020"/>
                <a:gd name="T63" fmla="*/ 1512 h 1922"/>
                <a:gd name="T64" fmla="*/ 670 w 3020"/>
                <a:gd name="T65" fmla="*/ 1416 h 1922"/>
                <a:gd name="T66" fmla="*/ 830 w 3020"/>
                <a:gd name="T67" fmla="*/ 1318 h 1922"/>
                <a:gd name="T68" fmla="*/ 922 w 3020"/>
                <a:gd name="T69" fmla="*/ 1270 h 1922"/>
                <a:gd name="T70" fmla="*/ 1020 w 3020"/>
                <a:gd name="T71" fmla="*/ 1226 h 1922"/>
                <a:gd name="T72" fmla="*/ 1134 w 3020"/>
                <a:gd name="T73" fmla="*/ 1188 h 1922"/>
                <a:gd name="T74" fmla="*/ 1260 w 3020"/>
                <a:gd name="T75" fmla="*/ 1152 h 1922"/>
                <a:gd name="T76" fmla="*/ 1398 w 3020"/>
                <a:gd name="T77" fmla="*/ 1122 h 1922"/>
                <a:gd name="T78" fmla="*/ 1544 w 3020"/>
                <a:gd name="T79" fmla="*/ 1096 h 1922"/>
                <a:gd name="T80" fmla="*/ 1850 w 3020"/>
                <a:gd name="T81" fmla="*/ 1054 h 1922"/>
                <a:gd name="T82" fmla="*/ 2162 w 3020"/>
                <a:gd name="T83" fmla="*/ 1026 h 1922"/>
                <a:gd name="T84" fmla="*/ 2460 w 3020"/>
                <a:gd name="T85" fmla="*/ 1006 h 1922"/>
                <a:gd name="T86" fmla="*/ 2840 w 3020"/>
                <a:gd name="T87" fmla="*/ 992 h 1922"/>
                <a:gd name="T88" fmla="*/ 3020 w 3020"/>
                <a:gd name="T89" fmla="*/ 992 h 1922"/>
                <a:gd name="T90" fmla="*/ 3020 w 3020"/>
                <a:gd name="T91" fmla="*/ 0 h 1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0" h="1922">
                  <a:moveTo>
                    <a:pt x="3020" y="0"/>
                  </a:moveTo>
                  <a:lnTo>
                    <a:pt x="3020" y="0"/>
                  </a:lnTo>
                  <a:lnTo>
                    <a:pt x="2942" y="2"/>
                  </a:lnTo>
                  <a:lnTo>
                    <a:pt x="2852" y="8"/>
                  </a:lnTo>
                  <a:lnTo>
                    <a:pt x="2732" y="14"/>
                  </a:lnTo>
                  <a:lnTo>
                    <a:pt x="2590" y="26"/>
                  </a:lnTo>
                  <a:lnTo>
                    <a:pt x="2428" y="42"/>
                  </a:lnTo>
                  <a:lnTo>
                    <a:pt x="2250" y="62"/>
                  </a:lnTo>
                  <a:lnTo>
                    <a:pt x="2158" y="74"/>
                  </a:lnTo>
                  <a:lnTo>
                    <a:pt x="2064" y="88"/>
                  </a:lnTo>
                  <a:lnTo>
                    <a:pt x="1966" y="104"/>
                  </a:lnTo>
                  <a:lnTo>
                    <a:pt x="1870" y="120"/>
                  </a:lnTo>
                  <a:lnTo>
                    <a:pt x="1772" y="140"/>
                  </a:lnTo>
                  <a:lnTo>
                    <a:pt x="1676" y="160"/>
                  </a:lnTo>
                  <a:lnTo>
                    <a:pt x="1580" y="182"/>
                  </a:lnTo>
                  <a:lnTo>
                    <a:pt x="1486" y="206"/>
                  </a:lnTo>
                  <a:lnTo>
                    <a:pt x="1392" y="232"/>
                  </a:lnTo>
                  <a:lnTo>
                    <a:pt x="1302" y="262"/>
                  </a:lnTo>
                  <a:lnTo>
                    <a:pt x="1216" y="292"/>
                  </a:lnTo>
                  <a:lnTo>
                    <a:pt x="1132" y="326"/>
                  </a:lnTo>
                  <a:lnTo>
                    <a:pt x="1052" y="362"/>
                  </a:lnTo>
                  <a:lnTo>
                    <a:pt x="978" y="400"/>
                  </a:lnTo>
                  <a:lnTo>
                    <a:pt x="942" y="420"/>
                  </a:lnTo>
                  <a:lnTo>
                    <a:pt x="910" y="440"/>
                  </a:lnTo>
                  <a:lnTo>
                    <a:pt x="876" y="462"/>
                  </a:lnTo>
                  <a:lnTo>
                    <a:pt x="846" y="484"/>
                  </a:lnTo>
                  <a:lnTo>
                    <a:pt x="816" y="506"/>
                  </a:lnTo>
                  <a:lnTo>
                    <a:pt x="790" y="530"/>
                  </a:lnTo>
                  <a:lnTo>
                    <a:pt x="764" y="554"/>
                  </a:lnTo>
                  <a:lnTo>
                    <a:pt x="740" y="578"/>
                  </a:lnTo>
                  <a:lnTo>
                    <a:pt x="740" y="578"/>
                  </a:lnTo>
                  <a:lnTo>
                    <a:pt x="698" y="626"/>
                  </a:lnTo>
                  <a:lnTo>
                    <a:pt x="658" y="674"/>
                  </a:lnTo>
                  <a:lnTo>
                    <a:pt x="622" y="722"/>
                  </a:lnTo>
                  <a:lnTo>
                    <a:pt x="588" y="768"/>
                  </a:lnTo>
                  <a:lnTo>
                    <a:pt x="556" y="816"/>
                  </a:lnTo>
                  <a:lnTo>
                    <a:pt x="526" y="866"/>
                  </a:lnTo>
                  <a:lnTo>
                    <a:pt x="498" y="918"/>
                  </a:lnTo>
                  <a:lnTo>
                    <a:pt x="468" y="970"/>
                  </a:lnTo>
                  <a:lnTo>
                    <a:pt x="468" y="970"/>
                  </a:lnTo>
                  <a:lnTo>
                    <a:pt x="468" y="972"/>
                  </a:lnTo>
                  <a:lnTo>
                    <a:pt x="468" y="972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42" y="1022"/>
                  </a:lnTo>
                  <a:lnTo>
                    <a:pt x="442" y="1022"/>
                  </a:lnTo>
                  <a:lnTo>
                    <a:pt x="248" y="1418"/>
                  </a:lnTo>
                  <a:lnTo>
                    <a:pt x="0" y="1922"/>
                  </a:lnTo>
                  <a:lnTo>
                    <a:pt x="0" y="1922"/>
                  </a:lnTo>
                  <a:lnTo>
                    <a:pt x="32" y="1906"/>
                  </a:lnTo>
                  <a:lnTo>
                    <a:pt x="64" y="1888"/>
                  </a:lnTo>
                  <a:lnTo>
                    <a:pt x="96" y="1870"/>
                  </a:lnTo>
                  <a:lnTo>
                    <a:pt x="126" y="1848"/>
                  </a:lnTo>
                  <a:lnTo>
                    <a:pt x="156" y="1826"/>
                  </a:lnTo>
                  <a:lnTo>
                    <a:pt x="188" y="1802"/>
                  </a:lnTo>
                  <a:lnTo>
                    <a:pt x="250" y="1750"/>
                  </a:lnTo>
                  <a:lnTo>
                    <a:pt x="250" y="1750"/>
                  </a:lnTo>
                  <a:lnTo>
                    <a:pt x="368" y="1648"/>
                  </a:lnTo>
                  <a:lnTo>
                    <a:pt x="368" y="1648"/>
                  </a:lnTo>
                  <a:lnTo>
                    <a:pt x="418" y="1604"/>
                  </a:lnTo>
                  <a:lnTo>
                    <a:pt x="474" y="1560"/>
                  </a:lnTo>
                  <a:lnTo>
                    <a:pt x="534" y="1512"/>
                  </a:lnTo>
                  <a:lnTo>
                    <a:pt x="600" y="1464"/>
                  </a:lnTo>
                  <a:lnTo>
                    <a:pt x="670" y="1416"/>
                  </a:lnTo>
                  <a:lnTo>
                    <a:pt x="746" y="1368"/>
                  </a:lnTo>
                  <a:lnTo>
                    <a:pt x="830" y="1318"/>
                  </a:lnTo>
                  <a:lnTo>
                    <a:pt x="922" y="1270"/>
                  </a:lnTo>
                  <a:lnTo>
                    <a:pt x="922" y="1270"/>
                  </a:lnTo>
                  <a:lnTo>
                    <a:pt x="968" y="1248"/>
                  </a:lnTo>
                  <a:lnTo>
                    <a:pt x="1020" y="1226"/>
                  </a:lnTo>
                  <a:lnTo>
                    <a:pt x="1074" y="1206"/>
                  </a:lnTo>
                  <a:lnTo>
                    <a:pt x="1134" y="1188"/>
                  </a:lnTo>
                  <a:lnTo>
                    <a:pt x="1196" y="1170"/>
                  </a:lnTo>
                  <a:lnTo>
                    <a:pt x="1260" y="1152"/>
                  </a:lnTo>
                  <a:lnTo>
                    <a:pt x="1328" y="1138"/>
                  </a:lnTo>
                  <a:lnTo>
                    <a:pt x="1398" y="1122"/>
                  </a:lnTo>
                  <a:lnTo>
                    <a:pt x="1470" y="1110"/>
                  </a:lnTo>
                  <a:lnTo>
                    <a:pt x="1544" y="1096"/>
                  </a:lnTo>
                  <a:lnTo>
                    <a:pt x="1694" y="1074"/>
                  </a:lnTo>
                  <a:lnTo>
                    <a:pt x="1850" y="1054"/>
                  </a:lnTo>
                  <a:lnTo>
                    <a:pt x="2006" y="1038"/>
                  </a:lnTo>
                  <a:lnTo>
                    <a:pt x="2162" y="1026"/>
                  </a:lnTo>
                  <a:lnTo>
                    <a:pt x="2314" y="1014"/>
                  </a:lnTo>
                  <a:lnTo>
                    <a:pt x="2460" y="1006"/>
                  </a:lnTo>
                  <a:lnTo>
                    <a:pt x="2598" y="1000"/>
                  </a:lnTo>
                  <a:lnTo>
                    <a:pt x="2840" y="992"/>
                  </a:lnTo>
                  <a:lnTo>
                    <a:pt x="3020" y="990"/>
                  </a:lnTo>
                  <a:lnTo>
                    <a:pt x="3020" y="992"/>
                  </a:lnTo>
                  <a:lnTo>
                    <a:pt x="3020" y="992"/>
                  </a:lnTo>
                  <a:lnTo>
                    <a:pt x="3020" y="0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260"/>
            <p:cNvSpPr>
              <a:spLocks/>
            </p:cNvSpPr>
            <p:nvPr/>
          </p:nvSpPr>
          <p:spPr bwMode="auto">
            <a:xfrm>
              <a:off x="480747" y="717577"/>
              <a:ext cx="6124575" cy="3951422"/>
            </a:xfrm>
            <a:custGeom>
              <a:avLst/>
              <a:gdLst>
                <a:gd name="T0" fmla="*/ 1968 w 3858"/>
                <a:gd name="T1" fmla="*/ 2158 h 2158"/>
                <a:gd name="T2" fmla="*/ 2090 w 3858"/>
                <a:gd name="T3" fmla="*/ 2150 h 2158"/>
                <a:gd name="T4" fmla="*/ 2206 w 3858"/>
                <a:gd name="T5" fmla="*/ 2126 h 2158"/>
                <a:gd name="T6" fmla="*/ 2320 w 3858"/>
                <a:gd name="T7" fmla="*/ 2090 h 2158"/>
                <a:gd name="T8" fmla="*/ 2430 w 3858"/>
                <a:gd name="T9" fmla="*/ 2042 h 2158"/>
                <a:gd name="T10" fmla="*/ 2534 w 3858"/>
                <a:gd name="T11" fmla="*/ 1984 h 2158"/>
                <a:gd name="T12" fmla="*/ 2632 w 3858"/>
                <a:gd name="T13" fmla="*/ 1918 h 2158"/>
                <a:gd name="T14" fmla="*/ 2726 w 3858"/>
                <a:gd name="T15" fmla="*/ 1846 h 2158"/>
                <a:gd name="T16" fmla="*/ 2814 w 3858"/>
                <a:gd name="T17" fmla="*/ 1770 h 2158"/>
                <a:gd name="T18" fmla="*/ 2896 w 3858"/>
                <a:gd name="T19" fmla="*/ 1692 h 2158"/>
                <a:gd name="T20" fmla="*/ 2970 w 3858"/>
                <a:gd name="T21" fmla="*/ 1612 h 2158"/>
                <a:gd name="T22" fmla="*/ 3098 w 3858"/>
                <a:gd name="T23" fmla="*/ 1456 h 2158"/>
                <a:gd name="T24" fmla="*/ 3194 w 3858"/>
                <a:gd name="T25" fmla="*/ 1318 h 2158"/>
                <a:gd name="T26" fmla="*/ 3256 w 3858"/>
                <a:gd name="T27" fmla="*/ 1212 h 2158"/>
                <a:gd name="T28" fmla="*/ 3328 w 3858"/>
                <a:gd name="T29" fmla="*/ 1074 h 2158"/>
                <a:gd name="T30" fmla="*/ 3616 w 3858"/>
                <a:gd name="T31" fmla="*/ 494 h 2158"/>
                <a:gd name="T32" fmla="*/ 3858 w 3858"/>
                <a:gd name="T33" fmla="*/ 0 h 2158"/>
                <a:gd name="T34" fmla="*/ 3758 w 3858"/>
                <a:gd name="T35" fmla="*/ 178 h 2158"/>
                <a:gd name="T36" fmla="*/ 3620 w 3858"/>
                <a:gd name="T37" fmla="*/ 414 h 2158"/>
                <a:gd name="T38" fmla="*/ 3502 w 3858"/>
                <a:gd name="T39" fmla="*/ 602 h 2158"/>
                <a:gd name="T40" fmla="*/ 3428 w 3858"/>
                <a:gd name="T41" fmla="*/ 712 h 2158"/>
                <a:gd name="T42" fmla="*/ 3392 w 3858"/>
                <a:gd name="T43" fmla="*/ 760 h 2158"/>
                <a:gd name="T44" fmla="*/ 3312 w 3858"/>
                <a:gd name="T45" fmla="*/ 860 h 2158"/>
                <a:gd name="T46" fmla="*/ 3232 w 3858"/>
                <a:gd name="T47" fmla="*/ 950 h 2158"/>
                <a:gd name="T48" fmla="*/ 3168 w 3858"/>
                <a:gd name="T49" fmla="*/ 1016 h 2158"/>
                <a:gd name="T50" fmla="*/ 3136 w 3858"/>
                <a:gd name="T51" fmla="*/ 1042 h 2158"/>
                <a:gd name="T52" fmla="*/ 3130 w 3858"/>
                <a:gd name="T53" fmla="*/ 1044 h 2158"/>
                <a:gd name="T54" fmla="*/ 2940 w 3858"/>
                <a:gd name="T55" fmla="*/ 1092 h 2158"/>
                <a:gd name="T56" fmla="*/ 2726 w 3858"/>
                <a:gd name="T57" fmla="*/ 1136 h 2158"/>
                <a:gd name="T58" fmla="*/ 2492 w 3858"/>
                <a:gd name="T59" fmla="*/ 1174 h 2158"/>
                <a:gd name="T60" fmla="*/ 2244 w 3858"/>
                <a:gd name="T61" fmla="*/ 1210 h 2158"/>
                <a:gd name="T62" fmla="*/ 1726 w 3858"/>
                <a:gd name="T63" fmla="*/ 1270 h 2158"/>
                <a:gd name="T64" fmla="*/ 1212 w 3858"/>
                <a:gd name="T65" fmla="*/ 1314 h 2158"/>
                <a:gd name="T66" fmla="*/ 742 w 3858"/>
                <a:gd name="T67" fmla="*/ 1348 h 2158"/>
                <a:gd name="T68" fmla="*/ 356 w 3858"/>
                <a:gd name="T69" fmla="*/ 1370 h 2158"/>
                <a:gd name="T70" fmla="*/ 0 w 3858"/>
                <a:gd name="T71" fmla="*/ 1386 h 2158"/>
                <a:gd name="T72" fmla="*/ 0 w 3858"/>
                <a:gd name="T73" fmla="*/ 2158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58" h="2158">
                  <a:moveTo>
                    <a:pt x="1968" y="2158"/>
                  </a:moveTo>
                  <a:lnTo>
                    <a:pt x="1968" y="2158"/>
                  </a:lnTo>
                  <a:lnTo>
                    <a:pt x="2030" y="2156"/>
                  </a:lnTo>
                  <a:lnTo>
                    <a:pt x="2090" y="2150"/>
                  </a:lnTo>
                  <a:lnTo>
                    <a:pt x="2148" y="2140"/>
                  </a:lnTo>
                  <a:lnTo>
                    <a:pt x="2206" y="2126"/>
                  </a:lnTo>
                  <a:lnTo>
                    <a:pt x="2264" y="2110"/>
                  </a:lnTo>
                  <a:lnTo>
                    <a:pt x="2320" y="2090"/>
                  </a:lnTo>
                  <a:lnTo>
                    <a:pt x="2376" y="2068"/>
                  </a:lnTo>
                  <a:lnTo>
                    <a:pt x="2430" y="2042"/>
                  </a:lnTo>
                  <a:lnTo>
                    <a:pt x="2482" y="2014"/>
                  </a:lnTo>
                  <a:lnTo>
                    <a:pt x="2534" y="1984"/>
                  </a:lnTo>
                  <a:lnTo>
                    <a:pt x="2584" y="1952"/>
                  </a:lnTo>
                  <a:lnTo>
                    <a:pt x="2632" y="1918"/>
                  </a:lnTo>
                  <a:lnTo>
                    <a:pt x="2680" y="1884"/>
                  </a:lnTo>
                  <a:lnTo>
                    <a:pt x="2726" y="1846"/>
                  </a:lnTo>
                  <a:lnTo>
                    <a:pt x="2772" y="1808"/>
                  </a:lnTo>
                  <a:lnTo>
                    <a:pt x="2814" y="1770"/>
                  </a:lnTo>
                  <a:lnTo>
                    <a:pt x="2856" y="1732"/>
                  </a:lnTo>
                  <a:lnTo>
                    <a:pt x="2896" y="1692"/>
                  </a:lnTo>
                  <a:lnTo>
                    <a:pt x="2934" y="1652"/>
                  </a:lnTo>
                  <a:lnTo>
                    <a:pt x="2970" y="1612"/>
                  </a:lnTo>
                  <a:lnTo>
                    <a:pt x="3038" y="1532"/>
                  </a:lnTo>
                  <a:lnTo>
                    <a:pt x="3098" y="1456"/>
                  </a:lnTo>
                  <a:lnTo>
                    <a:pt x="3150" y="1384"/>
                  </a:lnTo>
                  <a:lnTo>
                    <a:pt x="3194" y="1318"/>
                  </a:lnTo>
                  <a:lnTo>
                    <a:pt x="3230" y="1260"/>
                  </a:lnTo>
                  <a:lnTo>
                    <a:pt x="3256" y="1212"/>
                  </a:lnTo>
                  <a:lnTo>
                    <a:pt x="3256" y="1212"/>
                  </a:lnTo>
                  <a:lnTo>
                    <a:pt x="3328" y="1074"/>
                  </a:lnTo>
                  <a:lnTo>
                    <a:pt x="3416" y="896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10" y="86"/>
                  </a:lnTo>
                  <a:lnTo>
                    <a:pt x="3758" y="178"/>
                  </a:lnTo>
                  <a:lnTo>
                    <a:pt x="3694" y="290"/>
                  </a:lnTo>
                  <a:lnTo>
                    <a:pt x="3620" y="414"/>
                  </a:lnTo>
                  <a:lnTo>
                    <a:pt x="3542" y="540"/>
                  </a:lnTo>
                  <a:lnTo>
                    <a:pt x="3502" y="602"/>
                  </a:lnTo>
                  <a:lnTo>
                    <a:pt x="3464" y="660"/>
                  </a:lnTo>
                  <a:lnTo>
                    <a:pt x="3428" y="712"/>
                  </a:lnTo>
                  <a:lnTo>
                    <a:pt x="3392" y="760"/>
                  </a:lnTo>
                  <a:lnTo>
                    <a:pt x="3392" y="760"/>
                  </a:lnTo>
                  <a:lnTo>
                    <a:pt x="3352" y="810"/>
                  </a:lnTo>
                  <a:lnTo>
                    <a:pt x="3312" y="860"/>
                  </a:lnTo>
                  <a:lnTo>
                    <a:pt x="3270" y="906"/>
                  </a:lnTo>
                  <a:lnTo>
                    <a:pt x="3232" y="950"/>
                  </a:lnTo>
                  <a:lnTo>
                    <a:pt x="3196" y="986"/>
                  </a:lnTo>
                  <a:lnTo>
                    <a:pt x="3168" y="1016"/>
                  </a:lnTo>
                  <a:lnTo>
                    <a:pt x="3144" y="1036"/>
                  </a:lnTo>
                  <a:lnTo>
                    <a:pt x="3136" y="1042"/>
                  </a:lnTo>
                  <a:lnTo>
                    <a:pt x="3130" y="1044"/>
                  </a:lnTo>
                  <a:lnTo>
                    <a:pt x="3130" y="1044"/>
                  </a:lnTo>
                  <a:lnTo>
                    <a:pt x="3038" y="1068"/>
                  </a:lnTo>
                  <a:lnTo>
                    <a:pt x="2940" y="1092"/>
                  </a:lnTo>
                  <a:lnTo>
                    <a:pt x="2836" y="1114"/>
                  </a:lnTo>
                  <a:lnTo>
                    <a:pt x="2726" y="1136"/>
                  </a:lnTo>
                  <a:lnTo>
                    <a:pt x="2610" y="1156"/>
                  </a:lnTo>
                  <a:lnTo>
                    <a:pt x="2492" y="1174"/>
                  </a:lnTo>
                  <a:lnTo>
                    <a:pt x="2370" y="1192"/>
                  </a:lnTo>
                  <a:lnTo>
                    <a:pt x="2244" y="1210"/>
                  </a:lnTo>
                  <a:lnTo>
                    <a:pt x="1986" y="1242"/>
                  </a:lnTo>
                  <a:lnTo>
                    <a:pt x="1726" y="1270"/>
                  </a:lnTo>
                  <a:lnTo>
                    <a:pt x="1466" y="1294"/>
                  </a:lnTo>
                  <a:lnTo>
                    <a:pt x="1212" y="1314"/>
                  </a:lnTo>
                  <a:lnTo>
                    <a:pt x="968" y="1334"/>
                  </a:lnTo>
                  <a:lnTo>
                    <a:pt x="742" y="1348"/>
                  </a:lnTo>
                  <a:lnTo>
                    <a:pt x="536" y="1360"/>
                  </a:lnTo>
                  <a:lnTo>
                    <a:pt x="356" y="1370"/>
                  </a:lnTo>
                  <a:lnTo>
                    <a:pt x="96" y="1382"/>
                  </a:lnTo>
                  <a:lnTo>
                    <a:pt x="0" y="1386"/>
                  </a:lnTo>
                  <a:lnTo>
                    <a:pt x="0" y="2158"/>
                  </a:lnTo>
                  <a:lnTo>
                    <a:pt x="0" y="2158"/>
                  </a:lnTo>
                  <a:lnTo>
                    <a:pt x="1968" y="2158"/>
                  </a:lnTo>
                  <a:close/>
                </a:path>
              </a:pathLst>
            </a:custGeom>
            <a:solidFill>
              <a:srgbClr val="344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263"/>
            <p:cNvSpPr>
              <a:spLocks/>
            </p:cNvSpPr>
            <p:nvPr/>
          </p:nvSpPr>
          <p:spPr bwMode="auto">
            <a:xfrm>
              <a:off x="480747" y="691942"/>
              <a:ext cx="6140450" cy="2032474"/>
            </a:xfrm>
            <a:custGeom>
              <a:avLst/>
              <a:gdLst>
                <a:gd name="T0" fmla="*/ 3868 w 3868"/>
                <a:gd name="T1" fmla="*/ 0 h 1110"/>
                <a:gd name="T2" fmla="*/ 3674 w 3868"/>
                <a:gd name="T3" fmla="*/ 326 h 1110"/>
                <a:gd name="T4" fmla="*/ 3500 w 3868"/>
                <a:gd name="T5" fmla="*/ 592 h 1110"/>
                <a:gd name="T6" fmla="*/ 3424 w 3868"/>
                <a:gd name="T7" fmla="*/ 698 h 1110"/>
                <a:gd name="T8" fmla="*/ 3354 w 3868"/>
                <a:gd name="T9" fmla="*/ 786 h 1110"/>
                <a:gd name="T10" fmla="*/ 3290 w 3868"/>
                <a:gd name="T11" fmla="*/ 852 h 1110"/>
                <a:gd name="T12" fmla="*/ 3234 w 3868"/>
                <a:gd name="T13" fmla="*/ 896 h 1110"/>
                <a:gd name="T14" fmla="*/ 3228 w 3868"/>
                <a:gd name="T15" fmla="*/ 898 h 1110"/>
                <a:gd name="T16" fmla="*/ 3204 w 3868"/>
                <a:gd name="T17" fmla="*/ 902 h 1110"/>
                <a:gd name="T18" fmla="*/ 3158 w 3868"/>
                <a:gd name="T19" fmla="*/ 898 h 1110"/>
                <a:gd name="T20" fmla="*/ 3100 w 3868"/>
                <a:gd name="T21" fmla="*/ 882 h 1110"/>
                <a:gd name="T22" fmla="*/ 2970 w 3868"/>
                <a:gd name="T23" fmla="*/ 836 h 1110"/>
                <a:gd name="T24" fmla="*/ 2854 w 3868"/>
                <a:gd name="T25" fmla="*/ 786 h 1110"/>
                <a:gd name="T26" fmla="*/ 2812 w 3868"/>
                <a:gd name="T27" fmla="*/ 766 h 1110"/>
                <a:gd name="T28" fmla="*/ 2694 w 3868"/>
                <a:gd name="T29" fmla="*/ 708 h 1110"/>
                <a:gd name="T30" fmla="*/ 2590 w 3868"/>
                <a:gd name="T31" fmla="*/ 664 h 1110"/>
                <a:gd name="T32" fmla="*/ 2500 w 3868"/>
                <a:gd name="T33" fmla="*/ 634 h 1110"/>
                <a:gd name="T34" fmla="*/ 2422 w 3868"/>
                <a:gd name="T35" fmla="*/ 612 h 1110"/>
                <a:gd name="T36" fmla="*/ 2356 w 3868"/>
                <a:gd name="T37" fmla="*/ 600 h 1110"/>
                <a:gd name="T38" fmla="*/ 2258 w 3868"/>
                <a:gd name="T39" fmla="*/ 590 h 1110"/>
                <a:gd name="T40" fmla="*/ 2224 w 3868"/>
                <a:gd name="T41" fmla="*/ 588 h 1110"/>
                <a:gd name="T42" fmla="*/ 0 w 3868"/>
                <a:gd name="T43" fmla="*/ 1110 h 1110"/>
                <a:gd name="T44" fmla="*/ 2564 w 3868"/>
                <a:gd name="T45" fmla="*/ 1108 h 1110"/>
                <a:gd name="T46" fmla="*/ 2644 w 3868"/>
                <a:gd name="T47" fmla="*/ 1106 h 1110"/>
                <a:gd name="T48" fmla="*/ 2782 w 3868"/>
                <a:gd name="T49" fmla="*/ 1096 h 1110"/>
                <a:gd name="T50" fmla="*/ 2892 w 3868"/>
                <a:gd name="T51" fmla="*/ 1080 h 1110"/>
                <a:gd name="T52" fmla="*/ 3008 w 3868"/>
                <a:gd name="T53" fmla="*/ 1056 h 1110"/>
                <a:gd name="T54" fmla="*/ 3120 w 3868"/>
                <a:gd name="T55" fmla="*/ 1020 h 1110"/>
                <a:gd name="T56" fmla="*/ 3172 w 3868"/>
                <a:gd name="T57" fmla="*/ 998 h 1110"/>
                <a:gd name="T58" fmla="*/ 3218 w 3868"/>
                <a:gd name="T59" fmla="*/ 972 h 1110"/>
                <a:gd name="T60" fmla="*/ 3260 w 3868"/>
                <a:gd name="T61" fmla="*/ 940 h 1110"/>
                <a:gd name="T62" fmla="*/ 3298 w 3868"/>
                <a:gd name="T63" fmla="*/ 904 h 1110"/>
                <a:gd name="T64" fmla="*/ 3380 w 3868"/>
                <a:gd name="T65" fmla="*/ 810 h 1110"/>
                <a:gd name="T66" fmla="*/ 3464 w 3868"/>
                <a:gd name="T67" fmla="*/ 694 h 1110"/>
                <a:gd name="T68" fmla="*/ 3550 w 3868"/>
                <a:gd name="T69" fmla="*/ 564 h 1110"/>
                <a:gd name="T70" fmla="*/ 3672 w 3868"/>
                <a:gd name="T71" fmla="*/ 358 h 1110"/>
                <a:gd name="T72" fmla="*/ 3812 w 3868"/>
                <a:gd name="T73" fmla="*/ 102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68" h="1110">
                  <a:moveTo>
                    <a:pt x="3868" y="0"/>
                  </a:moveTo>
                  <a:lnTo>
                    <a:pt x="3868" y="0"/>
                  </a:lnTo>
                  <a:lnTo>
                    <a:pt x="3768" y="170"/>
                  </a:lnTo>
                  <a:lnTo>
                    <a:pt x="3674" y="326"/>
                  </a:lnTo>
                  <a:lnTo>
                    <a:pt x="3584" y="466"/>
                  </a:lnTo>
                  <a:lnTo>
                    <a:pt x="3500" y="592"/>
                  </a:lnTo>
                  <a:lnTo>
                    <a:pt x="3462" y="648"/>
                  </a:lnTo>
                  <a:lnTo>
                    <a:pt x="3424" y="698"/>
                  </a:lnTo>
                  <a:lnTo>
                    <a:pt x="3388" y="746"/>
                  </a:lnTo>
                  <a:lnTo>
                    <a:pt x="3354" y="786"/>
                  </a:lnTo>
                  <a:lnTo>
                    <a:pt x="3320" y="822"/>
                  </a:lnTo>
                  <a:lnTo>
                    <a:pt x="3290" y="852"/>
                  </a:lnTo>
                  <a:lnTo>
                    <a:pt x="3260" y="878"/>
                  </a:lnTo>
                  <a:lnTo>
                    <a:pt x="3234" y="896"/>
                  </a:lnTo>
                  <a:lnTo>
                    <a:pt x="3234" y="896"/>
                  </a:lnTo>
                  <a:lnTo>
                    <a:pt x="3228" y="898"/>
                  </a:lnTo>
                  <a:lnTo>
                    <a:pt x="3222" y="900"/>
                  </a:lnTo>
                  <a:lnTo>
                    <a:pt x="3204" y="902"/>
                  </a:lnTo>
                  <a:lnTo>
                    <a:pt x="3182" y="902"/>
                  </a:lnTo>
                  <a:lnTo>
                    <a:pt x="3158" y="898"/>
                  </a:lnTo>
                  <a:lnTo>
                    <a:pt x="3130" y="890"/>
                  </a:lnTo>
                  <a:lnTo>
                    <a:pt x="3100" y="882"/>
                  </a:lnTo>
                  <a:lnTo>
                    <a:pt x="3034" y="862"/>
                  </a:lnTo>
                  <a:lnTo>
                    <a:pt x="2970" y="836"/>
                  </a:lnTo>
                  <a:lnTo>
                    <a:pt x="2906" y="810"/>
                  </a:lnTo>
                  <a:lnTo>
                    <a:pt x="2854" y="786"/>
                  </a:lnTo>
                  <a:lnTo>
                    <a:pt x="2812" y="766"/>
                  </a:lnTo>
                  <a:lnTo>
                    <a:pt x="2812" y="766"/>
                  </a:lnTo>
                  <a:lnTo>
                    <a:pt x="2752" y="736"/>
                  </a:lnTo>
                  <a:lnTo>
                    <a:pt x="2694" y="708"/>
                  </a:lnTo>
                  <a:lnTo>
                    <a:pt x="2640" y="684"/>
                  </a:lnTo>
                  <a:lnTo>
                    <a:pt x="2590" y="664"/>
                  </a:lnTo>
                  <a:lnTo>
                    <a:pt x="2544" y="648"/>
                  </a:lnTo>
                  <a:lnTo>
                    <a:pt x="2500" y="634"/>
                  </a:lnTo>
                  <a:lnTo>
                    <a:pt x="2460" y="622"/>
                  </a:lnTo>
                  <a:lnTo>
                    <a:pt x="2422" y="612"/>
                  </a:lnTo>
                  <a:lnTo>
                    <a:pt x="2388" y="604"/>
                  </a:lnTo>
                  <a:lnTo>
                    <a:pt x="2356" y="600"/>
                  </a:lnTo>
                  <a:lnTo>
                    <a:pt x="2302" y="592"/>
                  </a:lnTo>
                  <a:lnTo>
                    <a:pt x="2258" y="590"/>
                  </a:lnTo>
                  <a:lnTo>
                    <a:pt x="2224" y="588"/>
                  </a:lnTo>
                  <a:lnTo>
                    <a:pt x="2224" y="588"/>
                  </a:lnTo>
                  <a:lnTo>
                    <a:pt x="0" y="588"/>
                  </a:lnTo>
                  <a:lnTo>
                    <a:pt x="0" y="1110"/>
                  </a:lnTo>
                  <a:lnTo>
                    <a:pt x="2564" y="1108"/>
                  </a:lnTo>
                  <a:lnTo>
                    <a:pt x="2564" y="1108"/>
                  </a:lnTo>
                  <a:lnTo>
                    <a:pt x="2586" y="1108"/>
                  </a:lnTo>
                  <a:lnTo>
                    <a:pt x="2644" y="1106"/>
                  </a:lnTo>
                  <a:lnTo>
                    <a:pt x="2730" y="1100"/>
                  </a:lnTo>
                  <a:lnTo>
                    <a:pt x="2782" y="1096"/>
                  </a:lnTo>
                  <a:lnTo>
                    <a:pt x="2836" y="1090"/>
                  </a:lnTo>
                  <a:lnTo>
                    <a:pt x="2892" y="1080"/>
                  </a:lnTo>
                  <a:lnTo>
                    <a:pt x="2950" y="1070"/>
                  </a:lnTo>
                  <a:lnTo>
                    <a:pt x="3008" y="1056"/>
                  </a:lnTo>
                  <a:lnTo>
                    <a:pt x="3066" y="1040"/>
                  </a:lnTo>
                  <a:lnTo>
                    <a:pt x="3120" y="1020"/>
                  </a:lnTo>
                  <a:lnTo>
                    <a:pt x="3146" y="1010"/>
                  </a:lnTo>
                  <a:lnTo>
                    <a:pt x="3172" y="998"/>
                  </a:lnTo>
                  <a:lnTo>
                    <a:pt x="3196" y="984"/>
                  </a:lnTo>
                  <a:lnTo>
                    <a:pt x="3218" y="972"/>
                  </a:lnTo>
                  <a:lnTo>
                    <a:pt x="3240" y="956"/>
                  </a:lnTo>
                  <a:lnTo>
                    <a:pt x="3260" y="940"/>
                  </a:lnTo>
                  <a:lnTo>
                    <a:pt x="3260" y="940"/>
                  </a:lnTo>
                  <a:lnTo>
                    <a:pt x="3298" y="904"/>
                  </a:lnTo>
                  <a:lnTo>
                    <a:pt x="3338" y="860"/>
                  </a:lnTo>
                  <a:lnTo>
                    <a:pt x="3380" y="810"/>
                  </a:lnTo>
                  <a:lnTo>
                    <a:pt x="3422" y="754"/>
                  </a:lnTo>
                  <a:lnTo>
                    <a:pt x="3464" y="694"/>
                  </a:lnTo>
                  <a:lnTo>
                    <a:pt x="3508" y="630"/>
                  </a:lnTo>
                  <a:lnTo>
                    <a:pt x="3550" y="564"/>
                  </a:lnTo>
                  <a:lnTo>
                    <a:pt x="3592" y="496"/>
                  </a:lnTo>
                  <a:lnTo>
                    <a:pt x="3672" y="358"/>
                  </a:lnTo>
                  <a:lnTo>
                    <a:pt x="3748" y="224"/>
                  </a:lnTo>
                  <a:lnTo>
                    <a:pt x="3812" y="102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68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266"/>
            <p:cNvSpPr>
              <a:spLocks/>
            </p:cNvSpPr>
            <p:nvPr/>
          </p:nvSpPr>
          <p:spPr bwMode="auto">
            <a:xfrm>
              <a:off x="480747" y="860400"/>
              <a:ext cx="6057900" cy="2801519"/>
            </a:xfrm>
            <a:custGeom>
              <a:avLst/>
              <a:gdLst>
                <a:gd name="T0" fmla="*/ 3096 w 3816"/>
                <a:gd name="T1" fmla="*/ 1188 h 1530"/>
                <a:gd name="T2" fmla="*/ 3244 w 3816"/>
                <a:gd name="T3" fmla="*/ 1000 h 1530"/>
                <a:gd name="T4" fmla="*/ 3326 w 3816"/>
                <a:gd name="T5" fmla="*/ 886 h 1530"/>
                <a:gd name="T6" fmla="*/ 3402 w 3816"/>
                <a:gd name="T7" fmla="*/ 770 h 1530"/>
                <a:gd name="T8" fmla="*/ 3478 w 3816"/>
                <a:gd name="T9" fmla="*/ 644 h 1530"/>
                <a:gd name="T10" fmla="*/ 3600 w 3816"/>
                <a:gd name="T11" fmla="*/ 418 h 1530"/>
                <a:gd name="T12" fmla="*/ 3816 w 3816"/>
                <a:gd name="T13" fmla="*/ 0 h 1530"/>
                <a:gd name="T14" fmla="*/ 3784 w 3816"/>
                <a:gd name="T15" fmla="*/ 52 h 1530"/>
                <a:gd name="T16" fmla="*/ 3688 w 3816"/>
                <a:gd name="T17" fmla="*/ 230 h 1530"/>
                <a:gd name="T18" fmla="*/ 3552 w 3816"/>
                <a:gd name="T19" fmla="*/ 464 h 1530"/>
                <a:gd name="T20" fmla="*/ 3474 w 3816"/>
                <a:gd name="T21" fmla="*/ 586 h 1530"/>
                <a:gd name="T22" fmla="*/ 3390 w 3816"/>
                <a:gd name="T23" fmla="*/ 704 h 1530"/>
                <a:gd name="T24" fmla="*/ 3302 w 3816"/>
                <a:gd name="T25" fmla="*/ 808 h 1530"/>
                <a:gd name="T26" fmla="*/ 3284 w 3816"/>
                <a:gd name="T27" fmla="*/ 828 h 1530"/>
                <a:gd name="T28" fmla="*/ 3240 w 3816"/>
                <a:gd name="T29" fmla="*/ 862 h 1530"/>
                <a:gd name="T30" fmla="*/ 3190 w 3816"/>
                <a:gd name="T31" fmla="*/ 892 h 1530"/>
                <a:gd name="T32" fmla="*/ 3136 w 3816"/>
                <a:gd name="T33" fmla="*/ 916 h 1530"/>
                <a:gd name="T34" fmla="*/ 3048 w 3816"/>
                <a:gd name="T35" fmla="*/ 948 h 1530"/>
                <a:gd name="T36" fmla="*/ 2924 w 3816"/>
                <a:gd name="T37" fmla="*/ 978 h 1530"/>
                <a:gd name="T38" fmla="*/ 2806 w 3816"/>
                <a:gd name="T39" fmla="*/ 996 h 1530"/>
                <a:gd name="T40" fmla="*/ 2658 w 3816"/>
                <a:gd name="T41" fmla="*/ 1008 h 1530"/>
                <a:gd name="T42" fmla="*/ 2570 w 3816"/>
                <a:gd name="T43" fmla="*/ 1010 h 1530"/>
                <a:gd name="T44" fmla="*/ 0 w 3816"/>
                <a:gd name="T45" fmla="*/ 1530 h 1530"/>
                <a:gd name="T46" fmla="*/ 2398 w 3816"/>
                <a:gd name="T47" fmla="*/ 1530 h 1530"/>
                <a:gd name="T48" fmla="*/ 2468 w 3816"/>
                <a:gd name="T49" fmla="*/ 1524 h 1530"/>
                <a:gd name="T50" fmla="*/ 2546 w 3816"/>
                <a:gd name="T51" fmla="*/ 1512 h 1530"/>
                <a:gd name="T52" fmla="*/ 2642 w 3816"/>
                <a:gd name="T53" fmla="*/ 1488 h 1530"/>
                <a:gd name="T54" fmla="*/ 2754 w 3816"/>
                <a:gd name="T55" fmla="*/ 1448 h 1530"/>
                <a:gd name="T56" fmla="*/ 2840 w 3816"/>
                <a:gd name="T57" fmla="*/ 1404 h 1530"/>
                <a:gd name="T58" fmla="*/ 2900 w 3816"/>
                <a:gd name="T59" fmla="*/ 1368 h 1530"/>
                <a:gd name="T60" fmla="*/ 2958 w 3816"/>
                <a:gd name="T61" fmla="*/ 1326 h 1530"/>
                <a:gd name="T62" fmla="*/ 3016 w 3816"/>
                <a:gd name="T63" fmla="*/ 1276 h 1530"/>
                <a:gd name="T64" fmla="*/ 3070 w 3816"/>
                <a:gd name="T65" fmla="*/ 122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16" h="1530">
                  <a:moveTo>
                    <a:pt x="3096" y="1188"/>
                  </a:moveTo>
                  <a:lnTo>
                    <a:pt x="3096" y="1188"/>
                  </a:lnTo>
                  <a:lnTo>
                    <a:pt x="3198" y="1060"/>
                  </a:lnTo>
                  <a:lnTo>
                    <a:pt x="3244" y="1000"/>
                  </a:lnTo>
                  <a:lnTo>
                    <a:pt x="3286" y="942"/>
                  </a:lnTo>
                  <a:lnTo>
                    <a:pt x="3326" y="886"/>
                  </a:lnTo>
                  <a:lnTo>
                    <a:pt x="3364" y="828"/>
                  </a:lnTo>
                  <a:lnTo>
                    <a:pt x="3402" y="770"/>
                  </a:lnTo>
                  <a:lnTo>
                    <a:pt x="3440" y="708"/>
                  </a:lnTo>
                  <a:lnTo>
                    <a:pt x="3478" y="644"/>
                  </a:lnTo>
                  <a:lnTo>
                    <a:pt x="3516" y="574"/>
                  </a:lnTo>
                  <a:lnTo>
                    <a:pt x="3600" y="418"/>
                  </a:lnTo>
                  <a:lnTo>
                    <a:pt x="3698" y="228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784" y="52"/>
                  </a:lnTo>
                  <a:lnTo>
                    <a:pt x="3742" y="130"/>
                  </a:lnTo>
                  <a:lnTo>
                    <a:pt x="3688" y="230"/>
                  </a:lnTo>
                  <a:lnTo>
                    <a:pt x="3624" y="344"/>
                  </a:lnTo>
                  <a:lnTo>
                    <a:pt x="3552" y="464"/>
                  </a:lnTo>
                  <a:lnTo>
                    <a:pt x="3514" y="526"/>
                  </a:lnTo>
                  <a:lnTo>
                    <a:pt x="3474" y="586"/>
                  </a:lnTo>
                  <a:lnTo>
                    <a:pt x="3432" y="646"/>
                  </a:lnTo>
                  <a:lnTo>
                    <a:pt x="3390" y="704"/>
                  </a:lnTo>
                  <a:lnTo>
                    <a:pt x="3346" y="758"/>
                  </a:lnTo>
                  <a:lnTo>
                    <a:pt x="3302" y="808"/>
                  </a:lnTo>
                  <a:lnTo>
                    <a:pt x="3302" y="808"/>
                  </a:lnTo>
                  <a:lnTo>
                    <a:pt x="3284" y="828"/>
                  </a:lnTo>
                  <a:lnTo>
                    <a:pt x="3262" y="846"/>
                  </a:lnTo>
                  <a:lnTo>
                    <a:pt x="3240" y="862"/>
                  </a:lnTo>
                  <a:lnTo>
                    <a:pt x="3216" y="878"/>
                  </a:lnTo>
                  <a:lnTo>
                    <a:pt x="3190" y="892"/>
                  </a:lnTo>
                  <a:lnTo>
                    <a:pt x="3164" y="904"/>
                  </a:lnTo>
                  <a:lnTo>
                    <a:pt x="3136" y="916"/>
                  </a:lnTo>
                  <a:lnTo>
                    <a:pt x="3108" y="928"/>
                  </a:lnTo>
                  <a:lnTo>
                    <a:pt x="3048" y="948"/>
                  </a:lnTo>
                  <a:lnTo>
                    <a:pt x="2986" y="964"/>
                  </a:lnTo>
                  <a:lnTo>
                    <a:pt x="2924" y="978"/>
                  </a:lnTo>
                  <a:lnTo>
                    <a:pt x="2864" y="988"/>
                  </a:lnTo>
                  <a:lnTo>
                    <a:pt x="2806" y="996"/>
                  </a:lnTo>
                  <a:lnTo>
                    <a:pt x="2752" y="1002"/>
                  </a:lnTo>
                  <a:lnTo>
                    <a:pt x="2658" y="1008"/>
                  </a:lnTo>
                  <a:lnTo>
                    <a:pt x="2594" y="1010"/>
                  </a:lnTo>
                  <a:lnTo>
                    <a:pt x="2570" y="1010"/>
                  </a:lnTo>
                  <a:lnTo>
                    <a:pt x="0" y="1014"/>
                  </a:lnTo>
                  <a:lnTo>
                    <a:pt x="0" y="1530"/>
                  </a:lnTo>
                  <a:lnTo>
                    <a:pt x="2398" y="1530"/>
                  </a:lnTo>
                  <a:lnTo>
                    <a:pt x="2398" y="1530"/>
                  </a:lnTo>
                  <a:lnTo>
                    <a:pt x="2416" y="1528"/>
                  </a:lnTo>
                  <a:lnTo>
                    <a:pt x="2468" y="1524"/>
                  </a:lnTo>
                  <a:lnTo>
                    <a:pt x="2504" y="1520"/>
                  </a:lnTo>
                  <a:lnTo>
                    <a:pt x="2546" y="1512"/>
                  </a:lnTo>
                  <a:lnTo>
                    <a:pt x="2592" y="1502"/>
                  </a:lnTo>
                  <a:lnTo>
                    <a:pt x="2642" y="1488"/>
                  </a:lnTo>
                  <a:lnTo>
                    <a:pt x="2696" y="1470"/>
                  </a:lnTo>
                  <a:lnTo>
                    <a:pt x="2754" y="1448"/>
                  </a:lnTo>
                  <a:lnTo>
                    <a:pt x="2812" y="1420"/>
                  </a:lnTo>
                  <a:lnTo>
                    <a:pt x="2840" y="1404"/>
                  </a:lnTo>
                  <a:lnTo>
                    <a:pt x="2870" y="1386"/>
                  </a:lnTo>
                  <a:lnTo>
                    <a:pt x="2900" y="1368"/>
                  </a:lnTo>
                  <a:lnTo>
                    <a:pt x="2928" y="1348"/>
                  </a:lnTo>
                  <a:lnTo>
                    <a:pt x="2958" y="1326"/>
                  </a:lnTo>
                  <a:lnTo>
                    <a:pt x="2986" y="1302"/>
                  </a:lnTo>
                  <a:lnTo>
                    <a:pt x="3016" y="1276"/>
                  </a:lnTo>
                  <a:lnTo>
                    <a:pt x="3042" y="1248"/>
                  </a:lnTo>
                  <a:lnTo>
                    <a:pt x="3070" y="1220"/>
                  </a:lnTo>
                  <a:lnTo>
                    <a:pt x="3096" y="1188"/>
                  </a:lnTo>
                  <a:close/>
                </a:path>
              </a:pathLst>
            </a:custGeom>
            <a:solidFill>
              <a:srgbClr val="F0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" name="Freeform 299"/>
            <p:cNvSpPr>
              <a:spLocks/>
            </p:cNvSpPr>
            <p:nvPr/>
          </p:nvSpPr>
          <p:spPr bwMode="auto">
            <a:xfrm>
              <a:off x="4862247" y="-1025590"/>
              <a:ext cx="5778500" cy="5075693"/>
            </a:xfrm>
            <a:custGeom>
              <a:avLst/>
              <a:gdLst>
                <a:gd name="T0" fmla="*/ 3484 w 3640"/>
                <a:gd name="T1" fmla="*/ 8 h 2772"/>
                <a:gd name="T2" fmla="*/ 3018 w 3640"/>
                <a:gd name="T3" fmla="*/ 50 h 2772"/>
                <a:gd name="T4" fmla="*/ 2708 w 3640"/>
                <a:gd name="T5" fmla="*/ 90 h 2772"/>
                <a:gd name="T6" fmla="*/ 2402 w 3640"/>
                <a:gd name="T7" fmla="*/ 146 h 2772"/>
                <a:gd name="T8" fmla="*/ 2098 w 3640"/>
                <a:gd name="T9" fmla="*/ 220 h 2772"/>
                <a:gd name="T10" fmla="*/ 1876 w 3640"/>
                <a:gd name="T11" fmla="*/ 290 h 2772"/>
                <a:gd name="T12" fmla="*/ 1730 w 3640"/>
                <a:gd name="T13" fmla="*/ 346 h 2772"/>
                <a:gd name="T14" fmla="*/ 1592 w 3640"/>
                <a:gd name="T15" fmla="*/ 414 h 2772"/>
                <a:gd name="T16" fmla="*/ 1524 w 3640"/>
                <a:gd name="T17" fmla="*/ 454 h 2772"/>
                <a:gd name="T18" fmla="*/ 1432 w 3640"/>
                <a:gd name="T19" fmla="*/ 524 h 2772"/>
                <a:gd name="T20" fmla="*/ 1348 w 3640"/>
                <a:gd name="T21" fmla="*/ 604 h 2772"/>
                <a:gd name="T22" fmla="*/ 1298 w 3640"/>
                <a:gd name="T23" fmla="*/ 662 h 2772"/>
                <a:gd name="T24" fmla="*/ 1162 w 3640"/>
                <a:gd name="T25" fmla="*/ 850 h 2772"/>
                <a:gd name="T26" fmla="*/ 1084 w 3640"/>
                <a:gd name="T27" fmla="*/ 986 h 2772"/>
                <a:gd name="T28" fmla="*/ 980 w 3640"/>
                <a:gd name="T29" fmla="*/ 1194 h 2772"/>
                <a:gd name="T30" fmla="*/ 850 w 3640"/>
                <a:gd name="T31" fmla="*/ 1478 h 2772"/>
                <a:gd name="T32" fmla="*/ 720 w 3640"/>
                <a:gd name="T33" fmla="*/ 1762 h 2772"/>
                <a:gd name="T34" fmla="*/ 578 w 3640"/>
                <a:gd name="T35" fmla="*/ 2042 h 2772"/>
                <a:gd name="T36" fmla="*/ 460 w 3640"/>
                <a:gd name="T37" fmla="*/ 2244 h 2772"/>
                <a:gd name="T38" fmla="*/ 372 w 3640"/>
                <a:gd name="T39" fmla="*/ 2374 h 2772"/>
                <a:gd name="T40" fmla="*/ 226 w 3640"/>
                <a:gd name="T41" fmla="*/ 2556 h 2772"/>
                <a:gd name="T42" fmla="*/ 60 w 3640"/>
                <a:gd name="T43" fmla="*/ 2722 h 2772"/>
                <a:gd name="T44" fmla="*/ 58 w 3640"/>
                <a:gd name="T45" fmla="*/ 2720 h 2772"/>
                <a:gd name="T46" fmla="*/ 220 w 3640"/>
                <a:gd name="T47" fmla="*/ 2552 h 2772"/>
                <a:gd name="T48" fmla="*/ 318 w 3640"/>
                <a:gd name="T49" fmla="*/ 2430 h 2772"/>
                <a:gd name="T50" fmla="*/ 408 w 3640"/>
                <a:gd name="T51" fmla="*/ 2302 h 2772"/>
                <a:gd name="T52" fmla="*/ 528 w 3640"/>
                <a:gd name="T53" fmla="*/ 2102 h 2772"/>
                <a:gd name="T54" fmla="*/ 636 w 3640"/>
                <a:gd name="T55" fmla="*/ 1896 h 2772"/>
                <a:gd name="T56" fmla="*/ 768 w 3640"/>
                <a:gd name="T57" fmla="*/ 1612 h 2772"/>
                <a:gd name="T58" fmla="*/ 894 w 3640"/>
                <a:gd name="T59" fmla="*/ 1326 h 2772"/>
                <a:gd name="T60" fmla="*/ 994 w 3640"/>
                <a:gd name="T61" fmla="*/ 1114 h 2772"/>
                <a:gd name="T62" fmla="*/ 1102 w 3640"/>
                <a:gd name="T63" fmla="*/ 906 h 2772"/>
                <a:gd name="T64" fmla="*/ 1186 w 3640"/>
                <a:gd name="T65" fmla="*/ 772 h 2772"/>
                <a:gd name="T66" fmla="*/ 1278 w 3640"/>
                <a:gd name="T67" fmla="*/ 646 h 2772"/>
                <a:gd name="T68" fmla="*/ 1358 w 3640"/>
                <a:gd name="T69" fmla="*/ 558 h 2772"/>
                <a:gd name="T70" fmla="*/ 1448 w 3640"/>
                <a:gd name="T71" fmla="*/ 480 h 2772"/>
                <a:gd name="T72" fmla="*/ 1512 w 3640"/>
                <a:gd name="T73" fmla="*/ 434 h 2772"/>
                <a:gd name="T74" fmla="*/ 1650 w 3640"/>
                <a:gd name="T75" fmla="*/ 360 h 2772"/>
                <a:gd name="T76" fmla="*/ 1794 w 3640"/>
                <a:gd name="T77" fmla="*/ 296 h 2772"/>
                <a:gd name="T78" fmla="*/ 1942 w 3640"/>
                <a:gd name="T79" fmla="*/ 244 h 2772"/>
                <a:gd name="T80" fmla="*/ 2092 w 3640"/>
                <a:gd name="T81" fmla="*/ 200 h 2772"/>
                <a:gd name="T82" fmla="*/ 2320 w 3640"/>
                <a:gd name="T83" fmla="*/ 144 h 2772"/>
                <a:gd name="T84" fmla="*/ 2552 w 3640"/>
                <a:gd name="T85" fmla="*/ 100 h 2772"/>
                <a:gd name="T86" fmla="*/ 3016 w 3640"/>
                <a:gd name="T87" fmla="*/ 38 h 2772"/>
                <a:gd name="T88" fmla="*/ 3328 w 3640"/>
                <a:gd name="T89" fmla="*/ 12 h 2772"/>
                <a:gd name="T90" fmla="*/ 3640 w 3640"/>
                <a:gd name="T91" fmla="*/ 0 h 2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640" h="2772">
                  <a:moveTo>
                    <a:pt x="3640" y="0"/>
                  </a:moveTo>
                  <a:lnTo>
                    <a:pt x="3640" y="0"/>
                  </a:lnTo>
                  <a:lnTo>
                    <a:pt x="3484" y="8"/>
                  </a:lnTo>
                  <a:lnTo>
                    <a:pt x="3328" y="18"/>
                  </a:lnTo>
                  <a:lnTo>
                    <a:pt x="3172" y="32"/>
                  </a:lnTo>
                  <a:lnTo>
                    <a:pt x="3018" y="50"/>
                  </a:lnTo>
                  <a:lnTo>
                    <a:pt x="3018" y="50"/>
                  </a:lnTo>
                  <a:lnTo>
                    <a:pt x="2862" y="68"/>
                  </a:lnTo>
                  <a:lnTo>
                    <a:pt x="2708" y="90"/>
                  </a:lnTo>
                  <a:lnTo>
                    <a:pt x="2554" y="116"/>
                  </a:lnTo>
                  <a:lnTo>
                    <a:pt x="2402" y="146"/>
                  </a:lnTo>
                  <a:lnTo>
                    <a:pt x="2402" y="146"/>
                  </a:lnTo>
                  <a:lnTo>
                    <a:pt x="2248" y="180"/>
                  </a:lnTo>
                  <a:lnTo>
                    <a:pt x="2174" y="198"/>
                  </a:lnTo>
                  <a:lnTo>
                    <a:pt x="2098" y="220"/>
                  </a:lnTo>
                  <a:lnTo>
                    <a:pt x="2024" y="240"/>
                  </a:lnTo>
                  <a:lnTo>
                    <a:pt x="1950" y="264"/>
                  </a:lnTo>
                  <a:lnTo>
                    <a:pt x="1876" y="290"/>
                  </a:lnTo>
                  <a:lnTo>
                    <a:pt x="1802" y="318"/>
                  </a:lnTo>
                  <a:lnTo>
                    <a:pt x="1802" y="318"/>
                  </a:lnTo>
                  <a:lnTo>
                    <a:pt x="1730" y="346"/>
                  </a:lnTo>
                  <a:lnTo>
                    <a:pt x="1660" y="380"/>
                  </a:lnTo>
                  <a:lnTo>
                    <a:pt x="1660" y="380"/>
                  </a:lnTo>
                  <a:lnTo>
                    <a:pt x="1592" y="414"/>
                  </a:lnTo>
                  <a:lnTo>
                    <a:pt x="1558" y="434"/>
                  </a:lnTo>
                  <a:lnTo>
                    <a:pt x="1524" y="454"/>
                  </a:lnTo>
                  <a:lnTo>
                    <a:pt x="1524" y="454"/>
                  </a:lnTo>
                  <a:lnTo>
                    <a:pt x="1492" y="476"/>
                  </a:lnTo>
                  <a:lnTo>
                    <a:pt x="1462" y="498"/>
                  </a:lnTo>
                  <a:lnTo>
                    <a:pt x="1432" y="524"/>
                  </a:lnTo>
                  <a:lnTo>
                    <a:pt x="1404" y="548"/>
                  </a:lnTo>
                  <a:lnTo>
                    <a:pt x="1376" y="576"/>
                  </a:lnTo>
                  <a:lnTo>
                    <a:pt x="1348" y="604"/>
                  </a:lnTo>
                  <a:lnTo>
                    <a:pt x="1322" y="632"/>
                  </a:lnTo>
                  <a:lnTo>
                    <a:pt x="1298" y="662"/>
                  </a:lnTo>
                  <a:lnTo>
                    <a:pt x="1298" y="662"/>
                  </a:lnTo>
                  <a:lnTo>
                    <a:pt x="1250" y="722"/>
                  </a:lnTo>
                  <a:lnTo>
                    <a:pt x="1204" y="786"/>
                  </a:lnTo>
                  <a:lnTo>
                    <a:pt x="1162" y="850"/>
                  </a:lnTo>
                  <a:lnTo>
                    <a:pt x="1122" y="918"/>
                  </a:lnTo>
                  <a:lnTo>
                    <a:pt x="1122" y="918"/>
                  </a:lnTo>
                  <a:lnTo>
                    <a:pt x="1084" y="986"/>
                  </a:lnTo>
                  <a:lnTo>
                    <a:pt x="1048" y="1054"/>
                  </a:lnTo>
                  <a:lnTo>
                    <a:pt x="1014" y="1124"/>
                  </a:lnTo>
                  <a:lnTo>
                    <a:pt x="980" y="1194"/>
                  </a:lnTo>
                  <a:lnTo>
                    <a:pt x="980" y="1194"/>
                  </a:lnTo>
                  <a:lnTo>
                    <a:pt x="914" y="1336"/>
                  </a:lnTo>
                  <a:lnTo>
                    <a:pt x="850" y="1478"/>
                  </a:lnTo>
                  <a:lnTo>
                    <a:pt x="786" y="1620"/>
                  </a:lnTo>
                  <a:lnTo>
                    <a:pt x="720" y="1762"/>
                  </a:lnTo>
                  <a:lnTo>
                    <a:pt x="720" y="1762"/>
                  </a:lnTo>
                  <a:lnTo>
                    <a:pt x="652" y="1902"/>
                  </a:lnTo>
                  <a:lnTo>
                    <a:pt x="616" y="1972"/>
                  </a:lnTo>
                  <a:lnTo>
                    <a:pt x="578" y="2042"/>
                  </a:lnTo>
                  <a:lnTo>
                    <a:pt x="540" y="2110"/>
                  </a:lnTo>
                  <a:lnTo>
                    <a:pt x="500" y="2178"/>
                  </a:lnTo>
                  <a:lnTo>
                    <a:pt x="460" y="2244"/>
                  </a:lnTo>
                  <a:lnTo>
                    <a:pt x="416" y="2310"/>
                  </a:lnTo>
                  <a:lnTo>
                    <a:pt x="416" y="2310"/>
                  </a:lnTo>
                  <a:lnTo>
                    <a:pt x="372" y="2374"/>
                  </a:lnTo>
                  <a:lnTo>
                    <a:pt x="326" y="2436"/>
                  </a:lnTo>
                  <a:lnTo>
                    <a:pt x="276" y="2498"/>
                  </a:lnTo>
                  <a:lnTo>
                    <a:pt x="226" y="2556"/>
                  </a:lnTo>
                  <a:lnTo>
                    <a:pt x="172" y="2614"/>
                  </a:lnTo>
                  <a:lnTo>
                    <a:pt x="118" y="2670"/>
                  </a:lnTo>
                  <a:lnTo>
                    <a:pt x="60" y="2722"/>
                  </a:lnTo>
                  <a:lnTo>
                    <a:pt x="0" y="2772"/>
                  </a:lnTo>
                  <a:lnTo>
                    <a:pt x="0" y="2772"/>
                  </a:lnTo>
                  <a:lnTo>
                    <a:pt x="58" y="2720"/>
                  </a:lnTo>
                  <a:lnTo>
                    <a:pt x="114" y="2666"/>
                  </a:lnTo>
                  <a:lnTo>
                    <a:pt x="168" y="2610"/>
                  </a:lnTo>
                  <a:lnTo>
                    <a:pt x="220" y="2552"/>
                  </a:lnTo>
                  <a:lnTo>
                    <a:pt x="220" y="2552"/>
                  </a:lnTo>
                  <a:lnTo>
                    <a:pt x="270" y="2492"/>
                  </a:lnTo>
                  <a:lnTo>
                    <a:pt x="318" y="2430"/>
                  </a:lnTo>
                  <a:lnTo>
                    <a:pt x="364" y="2368"/>
                  </a:lnTo>
                  <a:lnTo>
                    <a:pt x="408" y="2302"/>
                  </a:lnTo>
                  <a:lnTo>
                    <a:pt x="408" y="2302"/>
                  </a:lnTo>
                  <a:lnTo>
                    <a:pt x="450" y="2236"/>
                  </a:lnTo>
                  <a:lnTo>
                    <a:pt x="490" y="2170"/>
                  </a:lnTo>
                  <a:lnTo>
                    <a:pt x="528" y="2102"/>
                  </a:lnTo>
                  <a:lnTo>
                    <a:pt x="566" y="2034"/>
                  </a:lnTo>
                  <a:lnTo>
                    <a:pt x="602" y="1964"/>
                  </a:lnTo>
                  <a:lnTo>
                    <a:pt x="636" y="1896"/>
                  </a:lnTo>
                  <a:lnTo>
                    <a:pt x="704" y="1754"/>
                  </a:lnTo>
                  <a:lnTo>
                    <a:pt x="704" y="1754"/>
                  </a:lnTo>
                  <a:lnTo>
                    <a:pt x="768" y="1612"/>
                  </a:lnTo>
                  <a:lnTo>
                    <a:pt x="832" y="1470"/>
                  </a:lnTo>
                  <a:lnTo>
                    <a:pt x="832" y="1470"/>
                  </a:lnTo>
                  <a:lnTo>
                    <a:pt x="894" y="1326"/>
                  </a:lnTo>
                  <a:lnTo>
                    <a:pt x="960" y="1184"/>
                  </a:lnTo>
                  <a:lnTo>
                    <a:pt x="960" y="1184"/>
                  </a:lnTo>
                  <a:lnTo>
                    <a:pt x="994" y="1114"/>
                  </a:lnTo>
                  <a:lnTo>
                    <a:pt x="1028" y="1044"/>
                  </a:lnTo>
                  <a:lnTo>
                    <a:pt x="1064" y="974"/>
                  </a:lnTo>
                  <a:lnTo>
                    <a:pt x="1102" y="906"/>
                  </a:lnTo>
                  <a:lnTo>
                    <a:pt x="1102" y="906"/>
                  </a:lnTo>
                  <a:lnTo>
                    <a:pt x="1142" y="838"/>
                  </a:lnTo>
                  <a:lnTo>
                    <a:pt x="1186" y="772"/>
                  </a:lnTo>
                  <a:lnTo>
                    <a:pt x="1230" y="708"/>
                  </a:lnTo>
                  <a:lnTo>
                    <a:pt x="1278" y="646"/>
                  </a:lnTo>
                  <a:lnTo>
                    <a:pt x="1278" y="646"/>
                  </a:lnTo>
                  <a:lnTo>
                    <a:pt x="1304" y="616"/>
                  </a:lnTo>
                  <a:lnTo>
                    <a:pt x="1332" y="586"/>
                  </a:lnTo>
                  <a:lnTo>
                    <a:pt x="1358" y="558"/>
                  </a:lnTo>
                  <a:lnTo>
                    <a:pt x="1388" y="532"/>
                  </a:lnTo>
                  <a:lnTo>
                    <a:pt x="1418" y="506"/>
                  </a:lnTo>
                  <a:lnTo>
                    <a:pt x="1448" y="480"/>
                  </a:lnTo>
                  <a:lnTo>
                    <a:pt x="1480" y="456"/>
                  </a:lnTo>
                  <a:lnTo>
                    <a:pt x="1512" y="434"/>
                  </a:lnTo>
                  <a:lnTo>
                    <a:pt x="1512" y="434"/>
                  </a:lnTo>
                  <a:lnTo>
                    <a:pt x="1546" y="414"/>
                  </a:lnTo>
                  <a:lnTo>
                    <a:pt x="1580" y="394"/>
                  </a:lnTo>
                  <a:lnTo>
                    <a:pt x="1650" y="360"/>
                  </a:lnTo>
                  <a:lnTo>
                    <a:pt x="1650" y="360"/>
                  </a:lnTo>
                  <a:lnTo>
                    <a:pt x="1722" y="326"/>
                  </a:lnTo>
                  <a:lnTo>
                    <a:pt x="1794" y="296"/>
                  </a:lnTo>
                  <a:lnTo>
                    <a:pt x="1794" y="296"/>
                  </a:lnTo>
                  <a:lnTo>
                    <a:pt x="1868" y="270"/>
                  </a:lnTo>
                  <a:lnTo>
                    <a:pt x="1942" y="244"/>
                  </a:lnTo>
                  <a:lnTo>
                    <a:pt x="2018" y="220"/>
                  </a:lnTo>
                  <a:lnTo>
                    <a:pt x="2092" y="200"/>
                  </a:lnTo>
                  <a:lnTo>
                    <a:pt x="2092" y="200"/>
                  </a:lnTo>
                  <a:lnTo>
                    <a:pt x="2168" y="180"/>
                  </a:lnTo>
                  <a:lnTo>
                    <a:pt x="2244" y="160"/>
                  </a:lnTo>
                  <a:lnTo>
                    <a:pt x="2320" y="144"/>
                  </a:lnTo>
                  <a:lnTo>
                    <a:pt x="2398" y="128"/>
                  </a:lnTo>
                  <a:lnTo>
                    <a:pt x="2398" y="128"/>
                  </a:lnTo>
                  <a:lnTo>
                    <a:pt x="2552" y="100"/>
                  </a:lnTo>
                  <a:lnTo>
                    <a:pt x="2706" y="76"/>
                  </a:lnTo>
                  <a:lnTo>
                    <a:pt x="2860" y="54"/>
                  </a:lnTo>
                  <a:lnTo>
                    <a:pt x="3016" y="38"/>
                  </a:lnTo>
                  <a:lnTo>
                    <a:pt x="3016" y="38"/>
                  </a:lnTo>
                  <a:lnTo>
                    <a:pt x="3172" y="24"/>
                  </a:lnTo>
                  <a:lnTo>
                    <a:pt x="3328" y="12"/>
                  </a:lnTo>
                  <a:lnTo>
                    <a:pt x="3328" y="12"/>
                  </a:lnTo>
                  <a:lnTo>
                    <a:pt x="3484" y="4"/>
                  </a:lnTo>
                  <a:lnTo>
                    <a:pt x="3640" y="0"/>
                  </a:lnTo>
                  <a:lnTo>
                    <a:pt x="3640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659313" y="1444772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9313" y="2529200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9314" y="3613628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547" y="1412776"/>
            <a:ext cx="396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Target audience)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3547" y="2442164"/>
            <a:ext cx="396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The massage)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6510" y="3453449"/>
            <a:ext cx="4172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The communication channel)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Isosceles Triangle 30"/>
          <p:cNvSpPr/>
          <p:nvPr/>
        </p:nvSpPr>
        <p:spPr>
          <a:xfrm rot="16200000">
            <a:off x="4578614" y="1636874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6200000">
            <a:off x="4578614" y="2596451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6200000">
            <a:off x="4578614" y="3740694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9728" indent="0" algn="ctr"/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3528" y="1727831"/>
            <a:ext cx="4193931" cy="3313790"/>
            <a:chOff x="480747" y="-1025590"/>
            <a:chExt cx="10160000" cy="5866707"/>
          </a:xfrm>
        </p:grpSpPr>
        <p:sp>
          <p:nvSpPr>
            <p:cNvPr id="6" name="Freeform 242"/>
            <p:cNvSpPr>
              <a:spLocks/>
            </p:cNvSpPr>
            <p:nvPr/>
          </p:nvSpPr>
          <p:spPr bwMode="auto">
            <a:xfrm>
              <a:off x="5760772" y="2493702"/>
              <a:ext cx="4879975" cy="2347415"/>
            </a:xfrm>
            <a:custGeom>
              <a:avLst/>
              <a:gdLst>
                <a:gd name="T0" fmla="*/ 0 w 3074"/>
                <a:gd name="T1" fmla="*/ 0 h 1214"/>
                <a:gd name="T2" fmla="*/ 0 w 3074"/>
                <a:gd name="T3" fmla="*/ 0 h 1214"/>
                <a:gd name="T4" fmla="*/ 14 w 3074"/>
                <a:gd name="T5" fmla="*/ 32 h 1214"/>
                <a:gd name="T6" fmla="*/ 30 w 3074"/>
                <a:gd name="T7" fmla="*/ 70 h 1214"/>
                <a:gd name="T8" fmla="*/ 56 w 3074"/>
                <a:gd name="T9" fmla="*/ 118 h 1214"/>
                <a:gd name="T10" fmla="*/ 88 w 3074"/>
                <a:gd name="T11" fmla="*/ 178 h 1214"/>
                <a:gd name="T12" fmla="*/ 126 w 3074"/>
                <a:gd name="T13" fmla="*/ 246 h 1214"/>
                <a:gd name="T14" fmla="*/ 172 w 3074"/>
                <a:gd name="T15" fmla="*/ 318 h 1214"/>
                <a:gd name="T16" fmla="*/ 226 w 3074"/>
                <a:gd name="T17" fmla="*/ 396 h 1214"/>
                <a:gd name="T18" fmla="*/ 254 w 3074"/>
                <a:gd name="T19" fmla="*/ 436 h 1214"/>
                <a:gd name="T20" fmla="*/ 286 w 3074"/>
                <a:gd name="T21" fmla="*/ 478 h 1214"/>
                <a:gd name="T22" fmla="*/ 318 w 3074"/>
                <a:gd name="T23" fmla="*/ 518 h 1214"/>
                <a:gd name="T24" fmla="*/ 354 w 3074"/>
                <a:gd name="T25" fmla="*/ 560 h 1214"/>
                <a:gd name="T26" fmla="*/ 390 w 3074"/>
                <a:gd name="T27" fmla="*/ 600 h 1214"/>
                <a:gd name="T28" fmla="*/ 428 w 3074"/>
                <a:gd name="T29" fmla="*/ 640 h 1214"/>
                <a:gd name="T30" fmla="*/ 468 w 3074"/>
                <a:gd name="T31" fmla="*/ 680 h 1214"/>
                <a:gd name="T32" fmla="*/ 510 w 3074"/>
                <a:gd name="T33" fmla="*/ 718 h 1214"/>
                <a:gd name="T34" fmla="*/ 554 w 3074"/>
                <a:gd name="T35" fmla="*/ 756 h 1214"/>
                <a:gd name="T36" fmla="*/ 600 w 3074"/>
                <a:gd name="T37" fmla="*/ 792 h 1214"/>
                <a:gd name="T38" fmla="*/ 646 w 3074"/>
                <a:gd name="T39" fmla="*/ 828 h 1214"/>
                <a:gd name="T40" fmla="*/ 696 w 3074"/>
                <a:gd name="T41" fmla="*/ 860 h 1214"/>
                <a:gd name="T42" fmla="*/ 748 w 3074"/>
                <a:gd name="T43" fmla="*/ 890 h 1214"/>
                <a:gd name="T44" fmla="*/ 800 w 3074"/>
                <a:gd name="T45" fmla="*/ 920 h 1214"/>
                <a:gd name="T46" fmla="*/ 854 w 3074"/>
                <a:gd name="T47" fmla="*/ 946 h 1214"/>
                <a:gd name="T48" fmla="*/ 912 w 3074"/>
                <a:gd name="T49" fmla="*/ 968 h 1214"/>
                <a:gd name="T50" fmla="*/ 912 w 3074"/>
                <a:gd name="T51" fmla="*/ 968 h 1214"/>
                <a:gd name="T52" fmla="*/ 972 w 3074"/>
                <a:gd name="T53" fmla="*/ 990 h 1214"/>
                <a:gd name="T54" fmla="*/ 1036 w 3074"/>
                <a:gd name="T55" fmla="*/ 1010 h 1214"/>
                <a:gd name="T56" fmla="*/ 1106 w 3074"/>
                <a:gd name="T57" fmla="*/ 1030 h 1214"/>
                <a:gd name="T58" fmla="*/ 1180 w 3074"/>
                <a:gd name="T59" fmla="*/ 1046 h 1214"/>
                <a:gd name="T60" fmla="*/ 1258 w 3074"/>
                <a:gd name="T61" fmla="*/ 1064 h 1214"/>
                <a:gd name="T62" fmla="*/ 1338 w 3074"/>
                <a:gd name="T63" fmla="*/ 1078 h 1214"/>
                <a:gd name="T64" fmla="*/ 1422 w 3074"/>
                <a:gd name="T65" fmla="*/ 1094 h 1214"/>
                <a:gd name="T66" fmla="*/ 1508 w 3074"/>
                <a:gd name="T67" fmla="*/ 1106 h 1214"/>
                <a:gd name="T68" fmla="*/ 1684 w 3074"/>
                <a:gd name="T69" fmla="*/ 1130 h 1214"/>
                <a:gd name="T70" fmla="*/ 1866 w 3074"/>
                <a:gd name="T71" fmla="*/ 1150 h 1214"/>
                <a:gd name="T72" fmla="*/ 2046 w 3074"/>
                <a:gd name="T73" fmla="*/ 1166 h 1214"/>
                <a:gd name="T74" fmla="*/ 2222 w 3074"/>
                <a:gd name="T75" fmla="*/ 1180 h 1214"/>
                <a:gd name="T76" fmla="*/ 2392 w 3074"/>
                <a:gd name="T77" fmla="*/ 1190 h 1214"/>
                <a:gd name="T78" fmla="*/ 2552 w 3074"/>
                <a:gd name="T79" fmla="*/ 1198 h 1214"/>
                <a:gd name="T80" fmla="*/ 2696 w 3074"/>
                <a:gd name="T81" fmla="*/ 1204 h 1214"/>
                <a:gd name="T82" fmla="*/ 2822 w 3074"/>
                <a:gd name="T83" fmla="*/ 1210 h 1214"/>
                <a:gd name="T84" fmla="*/ 3006 w 3074"/>
                <a:gd name="T85" fmla="*/ 1214 h 1214"/>
                <a:gd name="T86" fmla="*/ 3074 w 3074"/>
                <a:gd name="T87" fmla="*/ 1214 h 1214"/>
                <a:gd name="T88" fmla="*/ 3074 w 3074"/>
                <a:gd name="T89" fmla="*/ 0 h 1214"/>
                <a:gd name="T90" fmla="*/ 0 w 3074"/>
                <a:gd name="T91" fmla="*/ 0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74" h="1214">
                  <a:moveTo>
                    <a:pt x="0" y="0"/>
                  </a:moveTo>
                  <a:lnTo>
                    <a:pt x="0" y="0"/>
                  </a:lnTo>
                  <a:lnTo>
                    <a:pt x="14" y="32"/>
                  </a:lnTo>
                  <a:lnTo>
                    <a:pt x="30" y="70"/>
                  </a:lnTo>
                  <a:lnTo>
                    <a:pt x="56" y="118"/>
                  </a:lnTo>
                  <a:lnTo>
                    <a:pt x="88" y="178"/>
                  </a:lnTo>
                  <a:lnTo>
                    <a:pt x="126" y="246"/>
                  </a:lnTo>
                  <a:lnTo>
                    <a:pt x="172" y="318"/>
                  </a:lnTo>
                  <a:lnTo>
                    <a:pt x="226" y="396"/>
                  </a:lnTo>
                  <a:lnTo>
                    <a:pt x="254" y="436"/>
                  </a:lnTo>
                  <a:lnTo>
                    <a:pt x="286" y="478"/>
                  </a:lnTo>
                  <a:lnTo>
                    <a:pt x="318" y="518"/>
                  </a:lnTo>
                  <a:lnTo>
                    <a:pt x="354" y="560"/>
                  </a:lnTo>
                  <a:lnTo>
                    <a:pt x="390" y="600"/>
                  </a:lnTo>
                  <a:lnTo>
                    <a:pt x="428" y="640"/>
                  </a:lnTo>
                  <a:lnTo>
                    <a:pt x="468" y="680"/>
                  </a:lnTo>
                  <a:lnTo>
                    <a:pt x="510" y="718"/>
                  </a:lnTo>
                  <a:lnTo>
                    <a:pt x="554" y="756"/>
                  </a:lnTo>
                  <a:lnTo>
                    <a:pt x="600" y="792"/>
                  </a:lnTo>
                  <a:lnTo>
                    <a:pt x="646" y="828"/>
                  </a:lnTo>
                  <a:lnTo>
                    <a:pt x="696" y="860"/>
                  </a:lnTo>
                  <a:lnTo>
                    <a:pt x="748" y="890"/>
                  </a:lnTo>
                  <a:lnTo>
                    <a:pt x="800" y="920"/>
                  </a:lnTo>
                  <a:lnTo>
                    <a:pt x="854" y="946"/>
                  </a:lnTo>
                  <a:lnTo>
                    <a:pt x="912" y="968"/>
                  </a:lnTo>
                  <a:lnTo>
                    <a:pt x="912" y="968"/>
                  </a:lnTo>
                  <a:lnTo>
                    <a:pt x="972" y="990"/>
                  </a:lnTo>
                  <a:lnTo>
                    <a:pt x="1036" y="1010"/>
                  </a:lnTo>
                  <a:lnTo>
                    <a:pt x="1106" y="1030"/>
                  </a:lnTo>
                  <a:lnTo>
                    <a:pt x="1180" y="1046"/>
                  </a:lnTo>
                  <a:lnTo>
                    <a:pt x="1258" y="1064"/>
                  </a:lnTo>
                  <a:lnTo>
                    <a:pt x="1338" y="1078"/>
                  </a:lnTo>
                  <a:lnTo>
                    <a:pt x="1422" y="1094"/>
                  </a:lnTo>
                  <a:lnTo>
                    <a:pt x="1508" y="1106"/>
                  </a:lnTo>
                  <a:lnTo>
                    <a:pt x="1684" y="1130"/>
                  </a:lnTo>
                  <a:lnTo>
                    <a:pt x="1866" y="1150"/>
                  </a:lnTo>
                  <a:lnTo>
                    <a:pt x="2046" y="1166"/>
                  </a:lnTo>
                  <a:lnTo>
                    <a:pt x="2222" y="1180"/>
                  </a:lnTo>
                  <a:lnTo>
                    <a:pt x="2392" y="1190"/>
                  </a:lnTo>
                  <a:lnTo>
                    <a:pt x="2552" y="1198"/>
                  </a:lnTo>
                  <a:lnTo>
                    <a:pt x="2696" y="1204"/>
                  </a:lnTo>
                  <a:lnTo>
                    <a:pt x="2822" y="1210"/>
                  </a:lnTo>
                  <a:lnTo>
                    <a:pt x="3006" y="1214"/>
                  </a:lnTo>
                  <a:lnTo>
                    <a:pt x="3074" y="1214"/>
                  </a:lnTo>
                  <a:lnTo>
                    <a:pt x="30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5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" name="Freeform 245"/>
            <p:cNvSpPr>
              <a:spLocks/>
            </p:cNvSpPr>
            <p:nvPr/>
          </p:nvSpPr>
          <p:spPr bwMode="auto">
            <a:xfrm>
              <a:off x="5792522" y="541798"/>
              <a:ext cx="4848225" cy="2160647"/>
            </a:xfrm>
            <a:custGeom>
              <a:avLst/>
              <a:gdLst>
                <a:gd name="T0" fmla="*/ 3054 w 3054"/>
                <a:gd name="T1" fmla="*/ 0 h 1044"/>
                <a:gd name="T2" fmla="*/ 3054 w 3054"/>
                <a:gd name="T3" fmla="*/ 0 h 1044"/>
                <a:gd name="T4" fmla="*/ 2872 w 3054"/>
                <a:gd name="T5" fmla="*/ 2 h 1044"/>
                <a:gd name="T6" fmla="*/ 2630 w 3054"/>
                <a:gd name="T7" fmla="*/ 10 h 1044"/>
                <a:gd name="T8" fmla="*/ 2492 w 3054"/>
                <a:gd name="T9" fmla="*/ 16 h 1044"/>
                <a:gd name="T10" fmla="*/ 2346 w 3054"/>
                <a:gd name="T11" fmla="*/ 26 h 1044"/>
                <a:gd name="T12" fmla="*/ 2194 w 3054"/>
                <a:gd name="T13" fmla="*/ 36 h 1044"/>
                <a:gd name="T14" fmla="*/ 2038 w 3054"/>
                <a:gd name="T15" fmla="*/ 50 h 1044"/>
                <a:gd name="T16" fmla="*/ 1880 w 3054"/>
                <a:gd name="T17" fmla="*/ 66 h 1044"/>
                <a:gd name="T18" fmla="*/ 1726 w 3054"/>
                <a:gd name="T19" fmla="*/ 86 h 1044"/>
                <a:gd name="T20" fmla="*/ 1574 w 3054"/>
                <a:gd name="T21" fmla="*/ 108 h 1044"/>
                <a:gd name="T22" fmla="*/ 1500 w 3054"/>
                <a:gd name="T23" fmla="*/ 120 h 1044"/>
                <a:gd name="T24" fmla="*/ 1428 w 3054"/>
                <a:gd name="T25" fmla="*/ 134 h 1044"/>
                <a:gd name="T26" fmla="*/ 1358 w 3054"/>
                <a:gd name="T27" fmla="*/ 150 h 1044"/>
                <a:gd name="T28" fmla="*/ 1290 w 3054"/>
                <a:gd name="T29" fmla="*/ 164 h 1044"/>
                <a:gd name="T30" fmla="*/ 1224 w 3054"/>
                <a:gd name="T31" fmla="*/ 182 h 1044"/>
                <a:gd name="T32" fmla="*/ 1162 w 3054"/>
                <a:gd name="T33" fmla="*/ 200 h 1044"/>
                <a:gd name="T34" fmla="*/ 1104 w 3054"/>
                <a:gd name="T35" fmla="*/ 218 h 1044"/>
                <a:gd name="T36" fmla="*/ 1048 w 3054"/>
                <a:gd name="T37" fmla="*/ 238 h 1044"/>
                <a:gd name="T38" fmla="*/ 998 w 3054"/>
                <a:gd name="T39" fmla="*/ 260 h 1044"/>
                <a:gd name="T40" fmla="*/ 950 w 3054"/>
                <a:gd name="T41" fmla="*/ 282 h 1044"/>
                <a:gd name="T42" fmla="*/ 950 w 3054"/>
                <a:gd name="T43" fmla="*/ 282 h 1044"/>
                <a:gd name="T44" fmla="*/ 860 w 3054"/>
                <a:gd name="T45" fmla="*/ 330 h 1044"/>
                <a:gd name="T46" fmla="*/ 778 w 3054"/>
                <a:gd name="T47" fmla="*/ 378 h 1044"/>
                <a:gd name="T48" fmla="*/ 702 w 3054"/>
                <a:gd name="T49" fmla="*/ 428 h 1044"/>
                <a:gd name="T50" fmla="*/ 632 w 3054"/>
                <a:gd name="T51" fmla="*/ 474 h 1044"/>
                <a:gd name="T52" fmla="*/ 568 w 3054"/>
                <a:gd name="T53" fmla="*/ 522 h 1044"/>
                <a:gd name="T54" fmla="*/ 508 w 3054"/>
                <a:gd name="T55" fmla="*/ 568 h 1044"/>
                <a:gd name="T56" fmla="*/ 452 w 3054"/>
                <a:gd name="T57" fmla="*/ 612 h 1044"/>
                <a:gd name="T58" fmla="*/ 402 w 3054"/>
                <a:gd name="T59" fmla="*/ 656 h 1044"/>
                <a:gd name="T60" fmla="*/ 402 w 3054"/>
                <a:gd name="T61" fmla="*/ 656 h 1044"/>
                <a:gd name="T62" fmla="*/ 284 w 3054"/>
                <a:gd name="T63" fmla="*/ 758 h 1044"/>
                <a:gd name="T64" fmla="*/ 284 w 3054"/>
                <a:gd name="T65" fmla="*/ 758 h 1044"/>
                <a:gd name="T66" fmla="*/ 220 w 3054"/>
                <a:gd name="T67" fmla="*/ 812 h 1044"/>
                <a:gd name="T68" fmla="*/ 190 w 3054"/>
                <a:gd name="T69" fmla="*/ 836 h 1044"/>
                <a:gd name="T70" fmla="*/ 160 w 3054"/>
                <a:gd name="T71" fmla="*/ 858 h 1044"/>
                <a:gd name="T72" fmla="*/ 128 w 3054"/>
                <a:gd name="T73" fmla="*/ 880 h 1044"/>
                <a:gd name="T74" fmla="*/ 98 w 3054"/>
                <a:gd name="T75" fmla="*/ 898 h 1044"/>
                <a:gd name="T76" fmla="*/ 66 w 3054"/>
                <a:gd name="T77" fmla="*/ 916 h 1044"/>
                <a:gd name="T78" fmla="*/ 32 w 3054"/>
                <a:gd name="T79" fmla="*/ 932 h 1044"/>
                <a:gd name="T80" fmla="*/ 32 w 3054"/>
                <a:gd name="T81" fmla="*/ 932 h 1044"/>
                <a:gd name="T82" fmla="*/ 0 w 3054"/>
                <a:gd name="T83" fmla="*/ 998 h 1044"/>
                <a:gd name="T84" fmla="*/ 3054 w 3054"/>
                <a:gd name="T85" fmla="*/ 998 h 1044"/>
                <a:gd name="T86" fmla="*/ 3054 w 3054"/>
                <a:gd name="T87" fmla="*/ 1044 h 1044"/>
                <a:gd name="T88" fmla="*/ 3054 w 3054"/>
                <a:gd name="T89" fmla="*/ 1044 h 1044"/>
                <a:gd name="T90" fmla="*/ 3054 w 3054"/>
                <a:gd name="T91" fmla="*/ 6 h 1044"/>
                <a:gd name="T92" fmla="*/ 3054 w 3054"/>
                <a:gd name="T9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54" h="1044">
                  <a:moveTo>
                    <a:pt x="3054" y="0"/>
                  </a:moveTo>
                  <a:lnTo>
                    <a:pt x="3054" y="0"/>
                  </a:lnTo>
                  <a:lnTo>
                    <a:pt x="2872" y="2"/>
                  </a:lnTo>
                  <a:lnTo>
                    <a:pt x="2630" y="10"/>
                  </a:lnTo>
                  <a:lnTo>
                    <a:pt x="2492" y="16"/>
                  </a:lnTo>
                  <a:lnTo>
                    <a:pt x="2346" y="26"/>
                  </a:lnTo>
                  <a:lnTo>
                    <a:pt x="2194" y="36"/>
                  </a:lnTo>
                  <a:lnTo>
                    <a:pt x="2038" y="50"/>
                  </a:lnTo>
                  <a:lnTo>
                    <a:pt x="1880" y="66"/>
                  </a:lnTo>
                  <a:lnTo>
                    <a:pt x="1726" y="86"/>
                  </a:lnTo>
                  <a:lnTo>
                    <a:pt x="1574" y="108"/>
                  </a:lnTo>
                  <a:lnTo>
                    <a:pt x="1500" y="120"/>
                  </a:lnTo>
                  <a:lnTo>
                    <a:pt x="1428" y="134"/>
                  </a:lnTo>
                  <a:lnTo>
                    <a:pt x="1358" y="150"/>
                  </a:lnTo>
                  <a:lnTo>
                    <a:pt x="1290" y="164"/>
                  </a:lnTo>
                  <a:lnTo>
                    <a:pt x="1224" y="182"/>
                  </a:lnTo>
                  <a:lnTo>
                    <a:pt x="1162" y="200"/>
                  </a:lnTo>
                  <a:lnTo>
                    <a:pt x="1104" y="218"/>
                  </a:lnTo>
                  <a:lnTo>
                    <a:pt x="1048" y="238"/>
                  </a:lnTo>
                  <a:lnTo>
                    <a:pt x="998" y="260"/>
                  </a:lnTo>
                  <a:lnTo>
                    <a:pt x="950" y="282"/>
                  </a:lnTo>
                  <a:lnTo>
                    <a:pt x="950" y="282"/>
                  </a:lnTo>
                  <a:lnTo>
                    <a:pt x="860" y="330"/>
                  </a:lnTo>
                  <a:lnTo>
                    <a:pt x="778" y="378"/>
                  </a:lnTo>
                  <a:lnTo>
                    <a:pt x="702" y="428"/>
                  </a:lnTo>
                  <a:lnTo>
                    <a:pt x="632" y="474"/>
                  </a:lnTo>
                  <a:lnTo>
                    <a:pt x="568" y="522"/>
                  </a:lnTo>
                  <a:lnTo>
                    <a:pt x="508" y="568"/>
                  </a:lnTo>
                  <a:lnTo>
                    <a:pt x="452" y="612"/>
                  </a:lnTo>
                  <a:lnTo>
                    <a:pt x="402" y="656"/>
                  </a:lnTo>
                  <a:lnTo>
                    <a:pt x="402" y="656"/>
                  </a:lnTo>
                  <a:lnTo>
                    <a:pt x="284" y="758"/>
                  </a:lnTo>
                  <a:lnTo>
                    <a:pt x="284" y="758"/>
                  </a:lnTo>
                  <a:lnTo>
                    <a:pt x="220" y="812"/>
                  </a:lnTo>
                  <a:lnTo>
                    <a:pt x="190" y="836"/>
                  </a:lnTo>
                  <a:lnTo>
                    <a:pt x="160" y="858"/>
                  </a:lnTo>
                  <a:lnTo>
                    <a:pt x="128" y="880"/>
                  </a:lnTo>
                  <a:lnTo>
                    <a:pt x="98" y="898"/>
                  </a:lnTo>
                  <a:lnTo>
                    <a:pt x="66" y="916"/>
                  </a:lnTo>
                  <a:lnTo>
                    <a:pt x="32" y="932"/>
                  </a:lnTo>
                  <a:lnTo>
                    <a:pt x="32" y="932"/>
                  </a:lnTo>
                  <a:lnTo>
                    <a:pt x="0" y="998"/>
                  </a:lnTo>
                  <a:lnTo>
                    <a:pt x="3054" y="998"/>
                  </a:lnTo>
                  <a:lnTo>
                    <a:pt x="3054" y="1044"/>
                  </a:lnTo>
                  <a:lnTo>
                    <a:pt x="3054" y="1044"/>
                  </a:lnTo>
                  <a:lnTo>
                    <a:pt x="3054" y="6"/>
                  </a:lnTo>
                  <a:lnTo>
                    <a:pt x="3054" y="0"/>
                  </a:lnTo>
                  <a:close/>
                </a:path>
              </a:pathLst>
            </a:custGeom>
            <a:solidFill>
              <a:srgbClr val="4F6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250"/>
            <p:cNvSpPr>
              <a:spLocks/>
            </p:cNvSpPr>
            <p:nvPr/>
          </p:nvSpPr>
          <p:spPr bwMode="auto">
            <a:xfrm>
              <a:off x="5846497" y="-1025590"/>
              <a:ext cx="4794250" cy="3519292"/>
            </a:xfrm>
            <a:custGeom>
              <a:avLst/>
              <a:gdLst>
                <a:gd name="T0" fmla="*/ 3020 w 3020"/>
                <a:gd name="T1" fmla="*/ 0 h 1922"/>
                <a:gd name="T2" fmla="*/ 2852 w 3020"/>
                <a:gd name="T3" fmla="*/ 8 h 1922"/>
                <a:gd name="T4" fmla="*/ 2590 w 3020"/>
                <a:gd name="T5" fmla="*/ 26 h 1922"/>
                <a:gd name="T6" fmla="*/ 2250 w 3020"/>
                <a:gd name="T7" fmla="*/ 62 h 1922"/>
                <a:gd name="T8" fmla="*/ 2064 w 3020"/>
                <a:gd name="T9" fmla="*/ 88 h 1922"/>
                <a:gd name="T10" fmla="*/ 1870 w 3020"/>
                <a:gd name="T11" fmla="*/ 120 h 1922"/>
                <a:gd name="T12" fmla="*/ 1676 w 3020"/>
                <a:gd name="T13" fmla="*/ 160 h 1922"/>
                <a:gd name="T14" fmla="*/ 1486 w 3020"/>
                <a:gd name="T15" fmla="*/ 206 h 1922"/>
                <a:gd name="T16" fmla="*/ 1302 w 3020"/>
                <a:gd name="T17" fmla="*/ 262 h 1922"/>
                <a:gd name="T18" fmla="*/ 1132 w 3020"/>
                <a:gd name="T19" fmla="*/ 326 h 1922"/>
                <a:gd name="T20" fmla="*/ 978 w 3020"/>
                <a:gd name="T21" fmla="*/ 400 h 1922"/>
                <a:gd name="T22" fmla="*/ 910 w 3020"/>
                <a:gd name="T23" fmla="*/ 440 h 1922"/>
                <a:gd name="T24" fmla="*/ 846 w 3020"/>
                <a:gd name="T25" fmla="*/ 484 h 1922"/>
                <a:gd name="T26" fmla="*/ 790 w 3020"/>
                <a:gd name="T27" fmla="*/ 530 h 1922"/>
                <a:gd name="T28" fmla="*/ 740 w 3020"/>
                <a:gd name="T29" fmla="*/ 578 h 1922"/>
                <a:gd name="T30" fmla="*/ 698 w 3020"/>
                <a:gd name="T31" fmla="*/ 626 h 1922"/>
                <a:gd name="T32" fmla="*/ 622 w 3020"/>
                <a:gd name="T33" fmla="*/ 722 h 1922"/>
                <a:gd name="T34" fmla="*/ 556 w 3020"/>
                <a:gd name="T35" fmla="*/ 816 h 1922"/>
                <a:gd name="T36" fmla="*/ 498 w 3020"/>
                <a:gd name="T37" fmla="*/ 918 h 1922"/>
                <a:gd name="T38" fmla="*/ 468 w 3020"/>
                <a:gd name="T39" fmla="*/ 970 h 1922"/>
                <a:gd name="T40" fmla="*/ 468 w 3020"/>
                <a:gd name="T41" fmla="*/ 972 h 1922"/>
                <a:gd name="T42" fmla="*/ 488 w 3020"/>
                <a:gd name="T43" fmla="*/ 938 h 1922"/>
                <a:gd name="T44" fmla="*/ 488 w 3020"/>
                <a:gd name="T45" fmla="*/ 938 h 1922"/>
                <a:gd name="T46" fmla="*/ 442 w 3020"/>
                <a:gd name="T47" fmla="*/ 1022 h 1922"/>
                <a:gd name="T48" fmla="*/ 0 w 3020"/>
                <a:gd name="T49" fmla="*/ 1922 h 1922"/>
                <a:gd name="T50" fmla="*/ 32 w 3020"/>
                <a:gd name="T51" fmla="*/ 1906 h 1922"/>
                <a:gd name="T52" fmla="*/ 96 w 3020"/>
                <a:gd name="T53" fmla="*/ 1870 h 1922"/>
                <a:gd name="T54" fmla="*/ 156 w 3020"/>
                <a:gd name="T55" fmla="*/ 1826 h 1922"/>
                <a:gd name="T56" fmla="*/ 250 w 3020"/>
                <a:gd name="T57" fmla="*/ 1750 h 1922"/>
                <a:gd name="T58" fmla="*/ 368 w 3020"/>
                <a:gd name="T59" fmla="*/ 1648 h 1922"/>
                <a:gd name="T60" fmla="*/ 418 w 3020"/>
                <a:gd name="T61" fmla="*/ 1604 h 1922"/>
                <a:gd name="T62" fmla="*/ 534 w 3020"/>
                <a:gd name="T63" fmla="*/ 1512 h 1922"/>
                <a:gd name="T64" fmla="*/ 670 w 3020"/>
                <a:gd name="T65" fmla="*/ 1416 h 1922"/>
                <a:gd name="T66" fmla="*/ 830 w 3020"/>
                <a:gd name="T67" fmla="*/ 1318 h 1922"/>
                <a:gd name="T68" fmla="*/ 922 w 3020"/>
                <a:gd name="T69" fmla="*/ 1270 h 1922"/>
                <a:gd name="T70" fmla="*/ 1020 w 3020"/>
                <a:gd name="T71" fmla="*/ 1226 h 1922"/>
                <a:gd name="T72" fmla="*/ 1134 w 3020"/>
                <a:gd name="T73" fmla="*/ 1188 h 1922"/>
                <a:gd name="T74" fmla="*/ 1260 w 3020"/>
                <a:gd name="T75" fmla="*/ 1152 h 1922"/>
                <a:gd name="T76" fmla="*/ 1398 w 3020"/>
                <a:gd name="T77" fmla="*/ 1122 h 1922"/>
                <a:gd name="T78" fmla="*/ 1544 w 3020"/>
                <a:gd name="T79" fmla="*/ 1096 h 1922"/>
                <a:gd name="T80" fmla="*/ 1850 w 3020"/>
                <a:gd name="T81" fmla="*/ 1054 h 1922"/>
                <a:gd name="T82" fmla="*/ 2162 w 3020"/>
                <a:gd name="T83" fmla="*/ 1026 h 1922"/>
                <a:gd name="T84" fmla="*/ 2460 w 3020"/>
                <a:gd name="T85" fmla="*/ 1006 h 1922"/>
                <a:gd name="T86" fmla="*/ 2840 w 3020"/>
                <a:gd name="T87" fmla="*/ 992 h 1922"/>
                <a:gd name="T88" fmla="*/ 3020 w 3020"/>
                <a:gd name="T89" fmla="*/ 992 h 1922"/>
                <a:gd name="T90" fmla="*/ 3020 w 3020"/>
                <a:gd name="T91" fmla="*/ 0 h 1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0" h="1922">
                  <a:moveTo>
                    <a:pt x="3020" y="0"/>
                  </a:moveTo>
                  <a:lnTo>
                    <a:pt x="3020" y="0"/>
                  </a:lnTo>
                  <a:lnTo>
                    <a:pt x="2942" y="2"/>
                  </a:lnTo>
                  <a:lnTo>
                    <a:pt x="2852" y="8"/>
                  </a:lnTo>
                  <a:lnTo>
                    <a:pt x="2732" y="14"/>
                  </a:lnTo>
                  <a:lnTo>
                    <a:pt x="2590" y="26"/>
                  </a:lnTo>
                  <a:lnTo>
                    <a:pt x="2428" y="42"/>
                  </a:lnTo>
                  <a:lnTo>
                    <a:pt x="2250" y="62"/>
                  </a:lnTo>
                  <a:lnTo>
                    <a:pt x="2158" y="74"/>
                  </a:lnTo>
                  <a:lnTo>
                    <a:pt x="2064" y="88"/>
                  </a:lnTo>
                  <a:lnTo>
                    <a:pt x="1966" y="104"/>
                  </a:lnTo>
                  <a:lnTo>
                    <a:pt x="1870" y="120"/>
                  </a:lnTo>
                  <a:lnTo>
                    <a:pt x="1772" y="140"/>
                  </a:lnTo>
                  <a:lnTo>
                    <a:pt x="1676" y="160"/>
                  </a:lnTo>
                  <a:lnTo>
                    <a:pt x="1580" y="182"/>
                  </a:lnTo>
                  <a:lnTo>
                    <a:pt x="1486" y="206"/>
                  </a:lnTo>
                  <a:lnTo>
                    <a:pt x="1392" y="232"/>
                  </a:lnTo>
                  <a:lnTo>
                    <a:pt x="1302" y="262"/>
                  </a:lnTo>
                  <a:lnTo>
                    <a:pt x="1216" y="292"/>
                  </a:lnTo>
                  <a:lnTo>
                    <a:pt x="1132" y="326"/>
                  </a:lnTo>
                  <a:lnTo>
                    <a:pt x="1052" y="362"/>
                  </a:lnTo>
                  <a:lnTo>
                    <a:pt x="978" y="400"/>
                  </a:lnTo>
                  <a:lnTo>
                    <a:pt x="942" y="420"/>
                  </a:lnTo>
                  <a:lnTo>
                    <a:pt x="910" y="440"/>
                  </a:lnTo>
                  <a:lnTo>
                    <a:pt x="876" y="462"/>
                  </a:lnTo>
                  <a:lnTo>
                    <a:pt x="846" y="484"/>
                  </a:lnTo>
                  <a:lnTo>
                    <a:pt x="816" y="506"/>
                  </a:lnTo>
                  <a:lnTo>
                    <a:pt x="790" y="530"/>
                  </a:lnTo>
                  <a:lnTo>
                    <a:pt x="764" y="554"/>
                  </a:lnTo>
                  <a:lnTo>
                    <a:pt x="740" y="578"/>
                  </a:lnTo>
                  <a:lnTo>
                    <a:pt x="740" y="578"/>
                  </a:lnTo>
                  <a:lnTo>
                    <a:pt x="698" y="626"/>
                  </a:lnTo>
                  <a:lnTo>
                    <a:pt x="658" y="674"/>
                  </a:lnTo>
                  <a:lnTo>
                    <a:pt x="622" y="722"/>
                  </a:lnTo>
                  <a:lnTo>
                    <a:pt x="588" y="768"/>
                  </a:lnTo>
                  <a:lnTo>
                    <a:pt x="556" y="816"/>
                  </a:lnTo>
                  <a:lnTo>
                    <a:pt x="526" y="866"/>
                  </a:lnTo>
                  <a:lnTo>
                    <a:pt x="498" y="918"/>
                  </a:lnTo>
                  <a:lnTo>
                    <a:pt x="468" y="970"/>
                  </a:lnTo>
                  <a:lnTo>
                    <a:pt x="468" y="970"/>
                  </a:lnTo>
                  <a:lnTo>
                    <a:pt x="468" y="972"/>
                  </a:lnTo>
                  <a:lnTo>
                    <a:pt x="468" y="972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42" y="1022"/>
                  </a:lnTo>
                  <a:lnTo>
                    <a:pt x="442" y="1022"/>
                  </a:lnTo>
                  <a:lnTo>
                    <a:pt x="248" y="1418"/>
                  </a:lnTo>
                  <a:lnTo>
                    <a:pt x="0" y="1922"/>
                  </a:lnTo>
                  <a:lnTo>
                    <a:pt x="0" y="1922"/>
                  </a:lnTo>
                  <a:lnTo>
                    <a:pt x="32" y="1906"/>
                  </a:lnTo>
                  <a:lnTo>
                    <a:pt x="64" y="1888"/>
                  </a:lnTo>
                  <a:lnTo>
                    <a:pt x="96" y="1870"/>
                  </a:lnTo>
                  <a:lnTo>
                    <a:pt x="126" y="1848"/>
                  </a:lnTo>
                  <a:lnTo>
                    <a:pt x="156" y="1826"/>
                  </a:lnTo>
                  <a:lnTo>
                    <a:pt x="188" y="1802"/>
                  </a:lnTo>
                  <a:lnTo>
                    <a:pt x="250" y="1750"/>
                  </a:lnTo>
                  <a:lnTo>
                    <a:pt x="250" y="1750"/>
                  </a:lnTo>
                  <a:lnTo>
                    <a:pt x="368" y="1648"/>
                  </a:lnTo>
                  <a:lnTo>
                    <a:pt x="368" y="1648"/>
                  </a:lnTo>
                  <a:lnTo>
                    <a:pt x="418" y="1604"/>
                  </a:lnTo>
                  <a:lnTo>
                    <a:pt x="474" y="1560"/>
                  </a:lnTo>
                  <a:lnTo>
                    <a:pt x="534" y="1512"/>
                  </a:lnTo>
                  <a:lnTo>
                    <a:pt x="600" y="1464"/>
                  </a:lnTo>
                  <a:lnTo>
                    <a:pt x="670" y="1416"/>
                  </a:lnTo>
                  <a:lnTo>
                    <a:pt x="746" y="1368"/>
                  </a:lnTo>
                  <a:lnTo>
                    <a:pt x="830" y="1318"/>
                  </a:lnTo>
                  <a:lnTo>
                    <a:pt x="922" y="1270"/>
                  </a:lnTo>
                  <a:lnTo>
                    <a:pt x="922" y="1270"/>
                  </a:lnTo>
                  <a:lnTo>
                    <a:pt x="968" y="1248"/>
                  </a:lnTo>
                  <a:lnTo>
                    <a:pt x="1020" y="1226"/>
                  </a:lnTo>
                  <a:lnTo>
                    <a:pt x="1074" y="1206"/>
                  </a:lnTo>
                  <a:lnTo>
                    <a:pt x="1134" y="1188"/>
                  </a:lnTo>
                  <a:lnTo>
                    <a:pt x="1196" y="1170"/>
                  </a:lnTo>
                  <a:lnTo>
                    <a:pt x="1260" y="1152"/>
                  </a:lnTo>
                  <a:lnTo>
                    <a:pt x="1328" y="1138"/>
                  </a:lnTo>
                  <a:lnTo>
                    <a:pt x="1398" y="1122"/>
                  </a:lnTo>
                  <a:lnTo>
                    <a:pt x="1470" y="1110"/>
                  </a:lnTo>
                  <a:lnTo>
                    <a:pt x="1544" y="1096"/>
                  </a:lnTo>
                  <a:lnTo>
                    <a:pt x="1694" y="1074"/>
                  </a:lnTo>
                  <a:lnTo>
                    <a:pt x="1850" y="1054"/>
                  </a:lnTo>
                  <a:lnTo>
                    <a:pt x="2006" y="1038"/>
                  </a:lnTo>
                  <a:lnTo>
                    <a:pt x="2162" y="1026"/>
                  </a:lnTo>
                  <a:lnTo>
                    <a:pt x="2314" y="1014"/>
                  </a:lnTo>
                  <a:lnTo>
                    <a:pt x="2460" y="1006"/>
                  </a:lnTo>
                  <a:lnTo>
                    <a:pt x="2598" y="1000"/>
                  </a:lnTo>
                  <a:lnTo>
                    <a:pt x="2840" y="992"/>
                  </a:lnTo>
                  <a:lnTo>
                    <a:pt x="3020" y="990"/>
                  </a:lnTo>
                  <a:lnTo>
                    <a:pt x="3020" y="992"/>
                  </a:lnTo>
                  <a:lnTo>
                    <a:pt x="3020" y="992"/>
                  </a:lnTo>
                  <a:lnTo>
                    <a:pt x="3020" y="0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260"/>
            <p:cNvSpPr>
              <a:spLocks/>
            </p:cNvSpPr>
            <p:nvPr/>
          </p:nvSpPr>
          <p:spPr bwMode="auto">
            <a:xfrm>
              <a:off x="480747" y="717577"/>
              <a:ext cx="6124575" cy="3951422"/>
            </a:xfrm>
            <a:custGeom>
              <a:avLst/>
              <a:gdLst>
                <a:gd name="T0" fmla="*/ 1968 w 3858"/>
                <a:gd name="T1" fmla="*/ 2158 h 2158"/>
                <a:gd name="T2" fmla="*/ 2090 w 3858"/>
                <a:gd name="T3" fmla="*/ 2150 h 2158"/>
                <a:gd name="T4" fmla="*/ 2206 w 3858"/>
                <a:gd name="T5" fmla="*/ 2126 h 2158"/>
                <a:gd name="T6" fmla="*/ 2320 w 3858"/>
                <a:gd name="T7" fmla="*/ 2090 h 2158"/>
                <a:gd name="T8" fmla="*/ 2430 w 3858"/>
                <a:gd name="T9" fmla="*/ 2042 h 2158"/>
                <a:gd name="T10" fmla="*/ 2534 w 3858"/>
                <a:gd name="T11" fmla="*/ 1984 h 2158"/>
                <a:gd name="T12" fmla="*/ 2632 w 3858"/>
                <a:gd name="T13" fmla="*/ 1918 h 2158"/>
                <a:gd name="T14" fmla="*/ 2726 w 3858"/>
                <a:gd name="T15" fmla="*/ 1846 h 2158"/>
                <a:gd name="T16" fmla="*/ 2814 w 3858"/>
                <a:gd name="T17" fmla="*/ 1770 h 2158"/>
                <a:gd name="T18" fmla="*/ 2896 w 3858"/>
                <a:gd name="T19" fmla="*/ 1692 h 2158"/>
                <a:gd name="T20" fmla="*/ 2970 w 3858"/>
                <a:gd name="T21" fmla="*/ 1612 h 2158"/>
                <a:gd name="T22" fmla="*/ 3098 w 3858"/>
                <a:gd name="T23" fmla="*/ 1456 h 2158"/>
                <a:gd name="T24" fmla="*/ 3194 w 3858"/>
                <a:gd name="T25" fmla="*/ 1318 h 2158"/>
                <a:gd name="T26" fmla="*/ 3256 w 3858"/>
                <a:gd name="T27" fmla="*/ 1212 h 2158"/>
                <a:gd name="T28" fmla="*/ 3328 w 3858"/>
                <a:gd name="T29" fmla="*/ 1074 h 2158"/>
                <a:gd name="T30" fmla="*/ 3616 w 3858"/>
                <a:gd name="T31" fmla="*/ 494 h 2158"/>
                <a:gd name="T32" fmla="*/ 3858 w 3858"/>
                <a:gd name="T33" fmla="*/ 0 h 2158"/>
                <a:gd name="T34" fmla="*/ 3758 w 3858"/>
                <a:gd name="T35" fmla="*/ 178 h 2158"/>
                <a:gd name="T36" fmla="*/ 3620 w 3858"/>
                <a:gd name="T37" fmla="*/ 414 h 2158"/>
                <a:gd name="T38" fmla="*/ 3502 w 3858"/>
                <a:gd name="T39" fmla="*/ 602 h 2158"/>
                <a:gd name="T40" fmla="*/ 3428 w 3858"/>
                <a:gd name="T41" fmla="*/ 712 h 2158"/>
                <a:gd name="T42" fmla="*/ 3392 w 3858"/>
                <a:gd name="T43" fmla="*/ 760 h 2158"/>
                <a:gd name="T44" fmla="*/ 3312 w 3858"/>
                <a:gd name="T45" fmla="*/ 860 h 2158"/>
                <a:gd name="T46" fmla="*/ 3232 w 3858"/>
                <a:gd name="T47" fmla="*/ 950 h 2158"/>
                <a:gd name="T48" fmla="*/ 3168 w 3858"/>
                <a:gd name="T49" fmla="*/ 1016 h 2158"/>
                <a:gd name="T50" fmla="*/ 3136 w 3858"/>
                <a:gd name="T51" fmla="*/ 1042 h 2158"/>
                <a:gd name="T52" fmla="*/ 3130 w 3858"/>
                <a:gd name="T53" fmla="*/ 1044 h 2158"/>
                <a:gd name="T54" fmla="*/ 2940 w 3858"/>
                <a:gd name="T55" fmla="*/ 1092 h 2158"/>
                <a:gd name="T56" fmla="*/ 2726 w 3858"/>
                <a:gd name="T57" fmla="*/ 1136 h 2158"/>
                <a:gd name="T58" fmla="*/ 2492 w 3858"/>
                <a:gd name="T59" fmla="*/ 1174 h 2158"/>
                <a:gd name="T60" fmla="*/ 2244 w 3858"/>
                <a:gd name="T61" fmla="*/ 1210 h 2158"/>
                <a:gd name="T62" fmla="*/ 1726 w 3858"/>
                <a:gd name="T63" fmla="*/ 1270 h 2158"/>
                <a:gd name="T64" fmla="*/ 1212 w 3858"/>
                <a:gd name="T65" fmla="*/ 1314 h 2158"/>
                <a:gd name="T66" fmla="*/ 742 w 3858"/>
                <a:gd name="T67" fmla="*/ 1348 h 2158"/>
                <a:gd name="T68" fmla="*/ 356 w 3858"/>
                <a:gd name="T69" fmla="*/ 1370 h 2158"/>
                <a:gd name="T70" fmla="*/ 0 w 3858"/>
                <a:gd name="T71" fmla="*/ 1386 h 2158"/>
                <a:gd name="T72" fmla="*/ 0 w 3858"/>
                <a:gd name="T73" fmla="*/ 2158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58" h="2158">
                  <a:moveTo>
                    <a:pt x="1968" y="2158"/>
                  </a:moveTo>
                  <a:lnTo>
                    <a:pt x="1968" y="2158"/>
                  </a:lnTo>
                  <a:lnTo>
                    <a:pt x="2030" y="2156"/>
                  </a:lnTo>
                  <a:lnTo>
                    <a:pt x="2090" y="2150"/>
                  </a:lnTo>
                  <a:lnTo>
                    <a:pt x="2148" y="2140"/>
                  </a:lnTo>
                  <a:lnTo>
                    <a:pt x="2206" y="2126"/>
                  </a:lnTo>
                  <a:lnTo>
                    <a:pt x="2264" y="2110"/>
                  </a:lnTo>
                  <a:lnTo>
                    <a:pt x="2320" y="2090"/>
                  </a:lnTo>
                  <a:lnTo>
                    <a:pt x="2376" y="2068"/>
                  </a:lnTo>
                  <a:lnTo>
                    <a:pt x="2430" y="2042"/>
                  </a:lnTo>
                  <a:lnTo>
                    <a:pt x="2482" y="2014"/>
                  </a:lnTo>
                  <a:lnTo>
                    <a:pt x="2534" y="1984"/>
                  </a:lnTo>
                  <a:lnTo>
                    <a:pt x="2584" y="1952"/>
                  </a:lnTo>
                  <a:lnTo>
                    <a:pt x="2632" y="1918"/>
                  </a:lnTo>
                  <a:lnTo>
                    <a:pt x="2680" y="1884"/>
                  </a:lnTo>
                  <a:lnTo>
                    <a:pt x="2726" y="1846"/>
                  </a:lnTo>
                  <a:lnTo>
                    <a:pt x="2772" y="1808"/>
                  </a:lnTo>
                  <a:lnTo>
                    <a:pt x="2814" y="1770"/>
                  </a:lnTo>
                  <a:lnTo>
                    <a:pt x="2856" y="1732"/>
                  </a:lnTo>
                  <a:lnTo>
                    <a:pt x="2896" y="1692"/>
                  </a:lnTo>
                  <a:lnTo>
                    <a:pt x="2934" y="1652"/>
                  </a:lnTo>
                  <a:lnTo>
                    <a:pt x="2970" y="1612"/>
                  </a:lnTo>
                  <a:lnTo>
                    <a:pt x="3038" y="1532"/>
                  </a:lnTo>
                  <a:lnTo>
                    <a:pt x="3098" y="1456"/>
                  </a:lnTo>
                  <a:lnTo>
                    <a:pt x="3150" y="1384"/>
                  </a:lnTo>
                  <a:lnTo>
                    <a:pt x="3194" y="1318"/>
                  </a:lnTo>
                  <a:lnTo>
                    <a:pt x="3230" y="1260"/>
                  </a:lnTo>
                  <a:lnTo>
                    <a:pt x="3256" y="1212"/>
                  </a:lnTo>
                  <a:lnTo>
                    <a:pt x="3256" y="1212"/>
                  </a:lnTo>
                  <a:lnTo>
                    <a:pt x="3328" y="1074"/>
                  </a:lnTo>
                  <a:lnTo>
                    <a:pt x="3416" y="896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10" y="86"/>
                  </a:lnTo>
                  <a:lnTo>
                    <a:pt x="3758" y="178"/>
                  </a:lnTo>
                  <a:lnTo>
                    <a:pt x="3694" y="290"/>
                  </a:lnTo>
                  <a:lnTo>
                    <a:pt x="3620" y="414"/>
                  </a:lnTo>
                  <a:lnTo>
                    <a:pt x="3542" y="540"/>
                  </a:lnTo>
                  <a:lnTo>
                    <a:pt x="3502" y="602"/>
                  </a:lnTo>
                  <a:lnTo>
                    <a:pt x="3464" y="660"/>
                  </a:lnTo>
                  <a:lnTo>
                    <a:pt x="3428" y="712"/>
                  </a:lnTo>
                  <a:lnTo>
                    <a:pt x="3392" y="760"/>
                  </a:lnTo>
                  <a:lnTo>
                    <a:pt x="3392" y="760"/>
                  </a:lnTo>
                  <a:lnTo>
                    <a:pt x="3352" y="810"/>
                  </a:lnTo>
                  <a:lnTo>
                    <a:pt x="3312" y="860"/>
                  </a:lnTo>
                  <a:lnTo>
                    <a:pt x="3270" y="906"/>
                  </a:lnTo>
                  <a:lnTo>
                    <a:pt x="3232" y="950"/>
                  </a:lnTo>
                  <a:lnTo>
                    <a:pt x="3196" y="986"/>
                  </a:lnTo>
                  <a:lnTo>
                    <a:pt x="3168" y="1016"/>
                  </a:lnTo>
                  <a:lnTo>
                    <a:pt x="3144" y="1036"/>
                  </a:lnTo>
                  <a:lnTo>
                    <a:pt x="3136" y="1042"/>
                  </a:lnTo>
                  <a:lnTo>
                    <a:pt x="3130" y="1044"/>
                  </a:lnTo>
                  <a:lnTo>
                    <a:pt x="3130" y="1044"/>
                  </a:lnTo>
                  <a:lnTo>
                    <a:pt x="3038" y="1068"/>
                  </a:lnTo>
                  <a:lnTo>
                    <a:pt x="2940" y="1092"/>
                  </a:lnTo>
                  <a:lnTo>
                    <a:pt x="2836" y="1114"/>
                  </a:lnTo>
                  <a:lnTo>
                    <a:pt x="2726" y="1136"/>
                  </a:lnTo>
                  <a:lnTo>
                    <a:pt x="2610" y="1156"/>
                  </a:lnTo>
                  <a:lnTo>
                    <a:pt x="2492" y="1174"/>
                  </a:lnTo>
                  <a:lnTo>
                    <a:pt x="2370" y="1192"/>
                  </a:lnTo>
                  <a:lnTo>
                    <a:pt x="2244" y="1210"/>
                  </a:lnTo>
                  <a:lnTo>
                    <a:pt x="1986" y="1242"/>
                  </a:lnTo>
                  <a:lnTo>
                    <a:pt x="1726" y="1270"/>
                  </a:lnTo>
                  <a:lnTo>
                    <a:pt x="1466" y="1294"/>
                  </a:lnTo>
                  <a:lnTo>
                    <a:pt x="1212" y="1314"/>
                  </a:lnTo>
                  <a:lnTo>
                    <a:pt x="968" y="1334"/>
                  </a:lnTo>
                  <a:lnTo>
                    <a:pt x="742" y="1348"/>
                  </a:lnTo>
                  <a:lnTo>
                    <a:pt x="536" y="1360"/>
                  </a:lnTo>
                  <a:lnTo>
                    <a:pt x="356" y="1370"/>
                  </a:lnTo>
                  <a:lnTo>
                    <a:pt x="96" y="1382"/>
                  </a:lnTo>
                  <a:lnTo>
                    <a:pt x="0" y="1386"/>
                  </a:lnTo>
                  <a:lnTo>
                    <a:pt x="0" y="2158"/>
                  </a:lnTo>
                  <a:lnTo>
                    <a:pt x="0" y="2158"/>
                  </a:lnTo>
                  <a:lnTo>
                    <a:pt x="1968" y="2158"/>
                  </a:lnTo>
                  <a:close/>
                </a:path>
              </a:pathLst>
            </a:custGeom>
            <a:solidFill>
              <a:srgbClr val="344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263"/>
            <p:cNvSpPr>
              <a:spLocks/>
            </p:cNvSpPr>
            <p:nvPr/>
          </p:nvSpPr>
          <p:spPr bwMode="auto">
            <a:xfrm>
              <a:off x="480747" y="691942"/>
              <a:ext cx="6140450" cy="2032474"/>
            </a:xfrm>
            <a:custGeom>
              <a:avLst/>
              <a:gdLst>
                <a:gd name="T0" fmla="*/ 3868 w 3868"/>
                <a:gd name="T1" fmla="*/ 0 h 1110"/>
                <a:gd name="T2" fmla="*/ 3674 w 3868"/>
                <a:gd name="T3" fmla="*/ 326 h 1110"/>
                <a:gd name="T4" fmla="*/ 3500 w 3868"/>
                <a:gd name="T5" fmla="*/ 592 h 1110"/>
                <a:gd name="T6" fmla="*/ 3424 w 3868"/>
                <a:gd name="T7" fmla="*/ 698 h 1110"/>
                <a:gd name="T8" fmla="*/ 3354 w 3868"/>
                <a:gd name="T9" fmla="*/ 786 h 1110"/>
                <a:gd name="T10" fmla="*/ 3290 w 3868"/>
                <a:gd name="T11" fmla="*/ 852 h 1110"/>
                <a:gd name="T12" fmla="*/ 3234 w 3868"/>
                <a:gd name="T13" fmla="*/ 896 h 1110"/>
                <a:gd name="T14" fmla="*/ 3228 w 3868"/>
                <a:gd name="T15" fmla="*/ 898 h 1110"/>
                <a:gd name="T16" fmla="*/ 3204 w 3868"/>
                <a:gd name="T17" fmla="*/ 902 h 1110"/>
                <a:gd name="T18" fmla="*/ 3158 w 3868"/>
                <a:gd name="T19" fmla="*/ 898 h 1110"/>
                <a:gd name="T20" fmla="*/ 3100 w 3868"/>
                <a:gd name="T21" fmla="*/ 882 h 1110"/>
                <a:gd name="T22" fmla="*/ 2970 w 3868"/>
                <a:gd name="T23" fmla="*/ 836 h 1110"/>
                <a:gd name="T24" fmla="*/ 2854 w 3868"/>
                <a:gd name="T25" fmla="*/ 786 h 1110"/>
                <a:gd name="T26" fmla="*/ 2812 w 3868"/>
                <a:gd name="T27" fmla="*/ 766 h 1110"/>
                <a:gd name="T28" fmla="*/ 2694 w 3868"/>
                <a:gd name="T29" fmla="*/ 708 h 1110"/>
                <a:gd name="T30" fmla="*/ 2590 w 3868"/>
                <a:gd name="T31" fmla="*/ 664 h 1110"/>
                <a:gd name="T32" fmla="*/ 2500 w 3868"/>
                <a:gd name="T33" fmla="*/ 634 h 1110"/>
                <a:gd name="T34" fmla="*/ 2422 w 3868"/>
                <a:gd name="T35" fmla="*/ 612 h 1110"/>
                <a:gd name="T36" fmla="*/ 2356 w 3868"/>
                <a:gd name="T37" fmla="*/ 600 h 1110"/>
                <a:gd name="T38" fmla="*/ 2258 w 3868"/>
                <a:gd name="T39" fmla="*/ 590 h 1110"/>
                <a:gd name="T40" fmla="*/ 2224 w 3868"/>
                <a:gd name="T41" fmla="*/ 588 h 1110"/>
                <a:gd name="T42" fmla="*/ 0 w 3868"/>
                <a:gd name="T43" fmla="*/ 1110 h 1110"/>
                <a:gd name="T44" fmla="*/ 2564 w 3868"/>
                <a:gd name="T45" fmla="*/ 1108 h 1110"/>
                <a:gd name="T46" fmla="*/ 2644 w 3868"/>
                <a:gd name="T47" fmla="*/ 1106 h 1110"/>
                <a:gd name="T48" fmla="*/ 2782 w 3868"/>
                <a:gd name="T49" fmla="*/ 1096 h 1110"/>
                <a:gd name="T50" fmla="*/ 2892 w 3868"/>
                <a:gd name="T51" fmla="*/ 1080 h 1110"/>
                <a:gd name="T52" fmla="*/ 3008 w 3868"/>
                <a:gd name="T53" fmla="*/ 1056 h 1110"/>
                <a:gd name="T54" fmla="*/ 3120 w 3868"/>
                <a:gd name="T55" fmla="*/ 1020 h 1110"/>
                <a:gd name="T56" fmla="*/ 3172 w 3868"/>
                <a:gd name="T57" fmla="*/ 998 h 1110"/>
                <a:gd name="T58" fmla="*/ 3218 w 3868"/>
                <a:gd name="T59" fmla="*/ 972 h 1110"/>
                <a:gd name="T60" fmla="*/ 3260 w 3868"/>
                <a:gd name="T61" fmla="*/ 940 h 1110"/>
                <a:gd name="T62" fmla="*/ 3298 w 3868"/>
                <a:gd name="T63" fmla="*/ 904 h 1110"/>
                <a:gd name="T64" fmla="*/ 3380 w 3868"/>
                <a:gd name="T65" fmla="*/ 810 h 1110"/>
                <a:gd name="T66" fmla="*/ 3464 w 3868"/>
                <a:gd name="T67" fmla="*/ 694 h 1110"/>
                <a:gd name="T68" fmla="*/ 3550 w 3868"/>
                <a:gd name="T69" fmla="*/ 564 h 1110"/>
                <a:gd name="T70" fmla="*/ 3672 w 3868"/>
                <a:gd name="T71" fmla="*/ 358 h 1110"/>
                <a:gd name="T72" fmla="*/ 3812 w 3868"/>
                <a:gd name="T73" fmla="*/ 102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68" h="1110">
                  <a:moveTo>
                    <a:pt x="3868" y="0"/>
                  </a:moveTo>
                  <a:lnTo>
                    <a:pt x="3868" y="0"/>
                  </a:lnTo>
                  <a:lnTo>
                    <a:pt x="3768" y="170"/>
                  </a:lnTo>
                  <a:lnTo>
                    <a:pt x="3674" y="326"/>
                  </a:lnTo>
                  <a:lnTo>
                    <a:pt x="3584" y="466"/>
                  </a:lnTo>
                  <a:lnTo>
                    <a:pt x="3500" y="592"/>
                  </a:lnTo>
                  <a:lnTo>
                    <a:pt x="3462" y="648"/>
                  </a:lnTo>
                  <a:lnTo>
                    <a:pt x="3424" y="698"/>
                  </a:lnTo>
                  <a:lnTo>
                    <a:pt x="3388" y="746"/>
                  </a:lnTo>
                  <a:lnTo>
                    <a:pt x="3354" y="786"/>
                  </a:lnTo>
                  <a:lnTo>
                    <a:pt x="3320" y="822"/>
                  </a:lnTo>
                  <a:lnTo>
                    <a:pt x="3290" y="852"/>
                  </a:lnTo>
                  <a:lnTo>
                    <a:pt x="3260" y="878"/>
                  </a:lnTo>
                  <a:lnTo>
                    <a:pt x="3234" y="896"/>
                  </a:lnTo>
                  <a:lnTo>
                    <a:pt x="3234" y="896"/>
                  </a:lnTo>
                  <a:lnTo>
                    <a:pt x="3228" y="898"/>
                  </a:lnTo>
                  <a:lnTo>
                    <a:pt x="3222" y="900"/>
                  </a:lnTo>
                  <a:lnTo>
                    <a:pt x="3204" y="902"/>
                  </a:lnTo>
                  <a:lnTo>
                    <a:pt x="3182" y="902"/>
                  </a:lnTo>
                  <a:lnTo>
                    <a:pt x="3158" y="898"/>
                  </a:lnTo>
                  <a:lnTo>
                    <a:pt x="3130" y="890"/>
                  </a:lnTo>
                  <a:lnTo>
                    <a:pt x="3100" y="882"/>
                  </a:lnTo>
                  <a:lnTo>
                    <a:pt x="3034" y="862"/>
                  </a:lnTo>
                  <a:lnTo>
                    <a:pt x="2970" y="836"/>
                  </a:lnTo>
                  <a:lnTo>
                    <a:pt x="2906" y="810"/>
                  </a:lnTo>
                  <a:lnTo>
                    <a:pt x="2854" y="786"/>
                  </a:lnTo>
                  <a:lnTo>
                    <a:pt x="2812" y="766"/>
                  </a:lnTo>
                  <a:lnTo>
                    <a:pt x="2812" y="766"/>
                  </a:lnTo>
                  <a:lnTo>
                    <a:pt x="2752" y="736"/>
                  </a:lnTo>
                  <a:lnTo>
                    <a:pt x="2694" y="708"/>
                  </a:lnTo>
                  <a:lnTo>
                    <a:pt x="2640" y="684"/>
                  </a:lnTo>
                  <a:lnTo>
                    <a:pt x="2590" y="664"/>
                  </a:lnTo>
                  <a:lnTo>
                    <a:pt x="2544" y="648"/>
                  </a:lnTo>
                  <a:lnTo>
                    <a:pt x="2500" y="634"/>
                  </a:lnTo>
                  <a:lnTo>
                    <a:pt x="2460" y="622"/>
                  </a:lnTo>
                  <a:lnTo>
                    <a:pt x="2422" y="612"/>
                  </a:lnTo>
                  <a:lnTo>
                    <a:pt x="2388" y="604"/>
                  </a:lnTo>
                  <a:lnTo>
                    <a:pt x="2356" y="600"/>
                  </a:lnTo>
                  <a:lnTo>
                    <a:pt x="2302" y="592"/>
                  </a:lnTo>
                  <a:lnTo>
                    <a:pt x="2258" y="590"/>
                  </a:lnTo>
                  <a:lnTo>
                    <a:pt x="2224" y="588"/>
                  </a:lnTo>
                  <a:lnTo>
                    <a:pt x="2224" y="588"/>
                  </a:lnTo>
                  <a:lnTo>
                    <a:pt x="0" y="588"/>
                  </a:lnTo>
                  <a:lnTo>
                    <a:pt x="0" y="1110"/>
                  </a:lnTo>
                  <a:lnTo>
                    <a:pt x="2564" y="1108"/>
                  </a:lnTo>
                  <a:lnTo>
                    <a:pt x="2564" y="1108"/>
                  </a:lnTo>
                  <a:lnTo>
                    <a:pt x="2586" y="1108"/>
                  </a:lnTo>
                  <a:lnTo>
                    <a:pt x="2644" y="1106"/>
                  </a:lnTo>
                  <a:lnTo>
                    <a:pt x="2730" y="1100"/>
                  </a:lnTo>
                  <a:lnTo>
                    <a:pt x="2782" y="1096"/>
                  </a:lnTo>
                  <a:lnTo>
                    <a:pt x="2836" y="1090"/>
                  </a:lnTo>
                  <a:lnTo>
                    <a:pt x="2892" y="1080"/>
                  </a:lnTo>
                  <a:lnTo>
                    <a:pt x="2950" y="1070"/>
                  </a:lnTo>
                  <a:lnTo>
                    <a:pt x="3008" y="1056"/>
                  </a:lnTo>
                  <a:lnTo>
                    <a:pt x="3066" y="1040"/>
                  </a:lnTo>
                  <a:lnTo>
                    <a:pt x="3120" y="1020"/>
                  </a:lnTo>
                  <a:lnTo>
                    <a:pt x="3146" y="1010"/>
                  </a:lnTo>
                  <a:lnTo>
                    <a:pt x="3172" y="998"/>
                  </a:lnTo>
                  <a:lnTo>
                    <a:pt x="3196" y="984"/>
                  </a:lnTo>
                  <a:lnTo>
                    <a:pt x="3218" y="972"/>
                  </a:lnTo>
                  <a:lnTo>
                    <a:pt x="3240" y="956"/>
                  </a:lnTo>
                  <a:lnTo>
                    <a:pt x="3260" y="940"/>
                  </a:lnTo>
                  <a:lnTo>
                    <a:pt x="3260" y="940"/>
                  </a:lnTo>
                  <a:lnTo>
                    <a:pt x="3298" y="904"/>
                  </a:lnTo>
                  <a:lnTo>
                    <a:pt x="3338" y="860"/>
                  </a:lnTo>
                  <a:lnTo>
                    <a:pt x="3380" y="810"/>
                  </a:lnTo>
                  <a:lnTo>
                    <a:pt x="3422" y="754"/>
                  </a:lnTo>
                  <a:lnTo>
                    <a:pt x="3464" y="694"/>
                  </a:lnTo>
                  <a:lnTo>
                    <a:pt x="3508" y="630"/>
                  </a:lnTo>
                  <a:lnTo>
                    <a:pt x="3550" y="564"/>
                  </a:lnTo>
                  <a:lnTo>
                    <a:pt x="3592" y="496"/>
                  </a:lnTo>
                  <a:lnTo>
                    <a:pt x="3672" y="358"/>
                  </a:lnTo>
                  <a:lnTo>
                    <a:pt x="3748" y="224"/>
                  </a:lnTo>
                  <a:lnTo>
                    <a:pt x="3812" y="102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68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266"/>
            <p:cNvSpPr>
              <a:spLocks/>
            </p:cNvSpPr>
            <p:nvPr/>
          </p:nvSpPr>
          <p:spPr bwMode="auto">
            <a:xfrm>
              <a:off x="480747" y="860400"/>
              <a:ext cx="6057900" cy="2801519"/>
            </a:xfrm>
            <a:custGeom>
              <a:avLst/>
              <a:gdLst>
                <a:gd name="T0" fmla="*/ 3096 w 3816"/>
                <a:gd name="T1" fmla="*/ 1188 h 1530"/>
                <a:gd name="T2" fmla="*/ 3244 w 3816"/>
                <a:gd name="T3" fmla="*/ 1000 h 1530"/>
                <a:gd name="T4" fmla="*/ 3326 w 3816"/>
                <a:gd name="T5" fmla="*/ 886 h 1530"/>
                <a:gd name="T6" fmla="*/ 3402 w 3816"/>
                <a:gd name="T7" fmla="*/ 770 h 1530"/>
                <a:gd name="T8" fmla="*/ 3478 w 3816"/>
                <a:gd name="T9" fmla="*/ 644 h 1530"/>
                <a:gd name="T10" fmla="*/ 3600 w 3816"/>
                <a:gd name="T11" fmla="*/ 418 h 1530"/>
                <a:gd name="T12" fmla="*/ 3816 w 3816"/>
                <a:gd name="T13" fmla="*/ 0 h 1530"/>
                <a:gd name="T14" fmla="*/ 3784 w 3816"/>
                <a:gd name="T15" fmla="*/ 52 h 1530"/>
                <a:gd name="T16" fmla="*/ 3688 w 3816"/>
                <a:gd name="T17" fmla="*/ 230 h 1530"/>
                <a:gd name="T18" fmla="*/ 3552 w 3816"/>
                <a:gd name="T19" fmla="*/ 464 h 1530"/>
                <a:gd name="T20" fmla="*/ 3474 w 3816"/>
                <a:gd name="T21" fmla="*/ 586 h 1530"/>
                <a:gd name="T22" fmla="*/ 3390 w 3816"/>
                <a:gd name="T23" fmla="*/ 704 h 1530"/>
                <a:gd name="T24" fmla="*/ 3302 w 3816"/>
                <a:gd name="T25" fmla="*/ 808 h 1530"/>
                <a:gd name="T26" fmla="*/ 3284 w 3816"/>
                <a:gd name="T27" fmla="*/ 828 h 1530"/>
                <a:gd name="T28" fmla="*/ 3240 w 3816"/>
                <a:gd name="T29" fmla="*/ 862 h 1530"/>
                <a:gd name="T30" fmla="*/ 3190 w 3816"/>
                <a:gd name="T31" fmla="*/ 892 h 1530"/>
                <a:gd name="T32" fmla="*/ 3136 w 3816"/>
                <a:gd name="T33" fmla="*/ 916 h 1530"/>
                <a:gd name="T34" fmla="*/ 3048 w 3816"/>
                <a:gd name="T35" fmla="*/ 948 h 1530"/>
                <a:gd name="T36" fmla="*/ 2924 w 3816"/>
                <a:gd name="T37" fmla="*/ 978 h 1530"/>
                <a:gd name="T38" fmla="*/ 2806 w 3816"/>
                <a:gd name="T39" fmla="*/ 996 h 1530"/>
                <a:gd name="T40" fmla="*/ 2658 w 3816"/>
                <a:gd name="T41" fmla="*/ 1008 h 1530"/>
                <a:gd name="T42" fmla="*/ 2570 w 3816"/>
                <a:gd name="T43" fmla="*/ 1010 h 1530"/>
                <a:gd name="T44" fmla="*/ 0 w 3816"/>
                <a:gd name="T45" fmla="*/ 1530 h 1530"/>
                <a:gd name="T46" fmla="*/ 2398 w 3816"/>
                <a:gd name="T47" fmla="*/ 1530 h 1530"/>
                <a:gd name="T48" fmla="*/ 2468 w 3816"/>
                <a:gd name="T49" fmla="*/ 1524 h 1530"/>
                <a:gd name="T50" fmla="*/ 2546 w 3816"/>
                <a:gd name="T51" fmla="*/ 1512 h 1530"/>
                <a:gd name="T52" fmla="*/ 2642 w 3816"/>
                <a:gd name="T53" fmla="*/ 1488 h 1530"/>
                <a:gd name="T54" fmla="*/ 2754 w 3816"/>
                <a:gd name="T55" fmla="*/ 1448 h 1530"/>
                <a:gd name="T56" fmla="*/ 2840 w 3816"/>
                <a:gd name="T57" fmla="*/ 1404 h 1530"/>
                <a:gd name="T58" fmla="*/ 2900 w 3816"/>
                <a:gd name="T59" fmla="*/ 1368 h 1530"/>
                <a:gd name="T60" fmla="*/ 2958 w 3816"/>
                <a:gd name="T61" fmla="*/ 1326 h 1530"/>
                <a:gd name="T62" fmla="*/ 3016 w 3816"/>
                <a:gd name="T63" fmla="*/ 1276 h 1530"/>
                <a:gd name="T64" fmla="*/ 3070 w 3816"/>
                <a:gd name="T65" fmla="*/ 122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16" h="1530">
                  <a:moveTo>
                    <a:pt x="3096" y="1188"/>
                  </a:moveTo>
                  <a:lnTo>
                    <a:pt x="3096" y="1188"/>
                  </a:lnTo>
                  <a:lnTo>
                    <a:pt x="3198" y="1060"/>
                  </a:lnTo>
                  <a:lnTo>
                    <a:pt x="3244" y="1000"/>
                  </a:lnTo>
                  <a:lnTo>
                    <a:pt x="3286" y="942"/>
                  </a:lnTo>
                  <a:lnTo>
                    <a:pt x="3326" y="886"/>
                  </a:lnTo>
                  <a:lnTo>
                    <a:pt x="3364" y="828"/>
                  </a:lnTo>
                  <a:lnTo>
                    <a:pt x="3402" y="770"/>
                  </a:lnTo>
                  <a:lnTo>
                    <a:pt x="3440" y="708"/>
                  </a:lnTo>
                  <a:lnTo>
                    <a:pt x="3478" y="644"/>
                  </a:lnTo>
                  <a:lnTo>
                    <a:pt x="3516" y="574"/>
                  </a:lnTo>
                  <a:lnTo>
                    <a:pt x="3600" y="418"/>
                  </a:lnTo>
                  <a:lnTo>
                    <a:pt x="3698" y="228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784" y="52"/>
                  </a:lnTo>
                  <a:lnTo>
                    <a:pt x="3742" y="130"/>
                  </a:lnTo>
                  <a:lnTo>
                    <a:pt x="3688" y="230"/>
                  </a:lnTo>
                  <a:lnTo>
                    <a:pt x="3624" y="344"/>
                  </a:lnTo>
                  <a:lnTo>
                    <a:pt x="3552" y="464"/>
                  </a:lnTo>
                  <a:lnTo>
                    <a:pt x="3514" y="526"/>
                  </a:lnTo>
                  <a:lnTo>
                    <a:pt x="3474" y="586"/>
                  </a:lnTo>
                  <a:lnTo>
                    <a:pt x="3432" y="646"/>
                  </a:lnTo>
                  <a:lnTo>
                    <a:pt x="3390" y="704"/>
                  </a:lnTo>
                  <a:lnTo>
                    <a:pt x="3346" y="758"/>
                  </a:lnTo>
                  <a:lnTo>
                    <a:pt x="3302" y="808"/>
                  </a:lnTo>
                  <a:lnTo>
                    <a:pt x="3302" y="808"/>
                  </a:lnTo>
                  <a:lnTo>
                    <a:pt x="3284" y="828"/>
                  </a:lnTo>
                  <a:lnTo>
                    <a:pt x="3262" y="846"/>
                  </a:lnTo>
                  <a:lnTo>
                    <a:pt x="3240" y="862"/>
                  </a:lnTo>
                  <a:lnTo>
                    <a:pt x="3216" y="878"/>
                  </a:lnTo>
                  <a:lnTo>
                    <a:pt x="3190" y="892"/>
                  </a:lnTo>
                  <a:lnTo>
                    <a:pt x="3164" y="904"/>
                  </a:lnTo>
                  <a:lnTo>
                    <a:pt x="3136" y="916"/>
                  </a:lnTo>
                  <a:lnTo>
                    <a:pt x="3108" y="928"/>
                  </a:lnTo>
                  <a:lnTo>
                    <a:pt x="3048" y="948"/>
                  </a:lnTo>
                  <a:lnTo>
                    <a:pt x="2986" y="964"/>
                  </a:lnTo>
                  <a:lnTo>
                    <a:pt x="2924" y="978"/>
                  </a:lnTo>
                  <a:lnTo>
                    <a:pt x="2864" y="988"/>
                  </a:lnTo>
                  <a:lnTo>
                    <a:pt x="2806" y="996"/>
                  </a:lnTo>
                  <a:lnTo>
                    <a:pt x="2752" y="1002"/>
                  </a:lnTo>
                  <a:lnTo>
                    <a:pt x="2658" y="1008"/>
                  </a:lnTo>
                  <a:lnTo>
                    <a:pt x="2594" y="1010"/>
                  </a:lnTo>
                  <a:lnTo>
                    <a:pt x="2570" y="1010"/>
                  </a:lnTo>
                  <a:lnTo>
                    <a:pt x="0" y="1014"/>
                  </a:lnTo>
                  <a:lnTo>
                    <a:pt x="0" y="1530"/>
                  </a:lnTo>
                  <a:lnTo>
                    <a:pt x="2398" y="1530"/>
                  </a:lnTo>
                  <a:lnTo>
                    <a:pt x="2398" y="1530"/>
                  </a:lnTo>
                  <a:lnTo>
                    <a:pt x="2416" y="1528"/>
                  </a:lnTo>
                  <a:lnTo>
                    <a:pt x="2468" y="1524"/>
                  </a:lnTo>
                  <a:lnTo>
                    <a:pt x="2504" y="1520"/>
                  </a:lnTo>
                  <a:lnTo>
                    <a:pt x="2546" y="1512"/>
                  </a:lnTo>
                  <a:lnTo>
                    <a:pt x="2592" y="1502"/>
                  </a:lnTo>
                  <a:lnTo>
                    <a:pt x="2642" y="1488"/>
                  </a:lnTo>
                  <a:lnTo>
                    <a:pt x="2696" y="1470"/>
                  </a:lnTo>
                  <a:lnTo>
                    <a:pt x="2754" y="1448"/>
                  </a:lnTo>
                  <a:lnTo>
                    <a:pt x="2812" y="1420"/>
                  </a:lnTo>
                  <a:lnTo>
                    <a:pt x="2840" y="1404"/>
                  </a:lnTo>
                  <a:lnTo>
                    <a:pt x="2870" y="1386"/>
                  </a:lnTo>
                  <a:lnTo>
                    <a:pt x="2900" y="1368"/>
                  </a:lnTo>
                  <a:lnTo>
                    <a:pt x="2928" y="1348"/>
                  </a:lnTo>
                  <a:lnTo>
                    <a:pt x="2958" y="1326"/>
                  </a:lnTo>
                  <a:lnTo>
                    <a:pt x="2986" y="1302"/>
                  </a:lnTo>
                  <a:lnTo>
                    <a:pt x="3016" y="1276"/>
                  </a:lnTo>
                  <a:lnTo>
                    <a:pt x="3042" y="1248"/>
                  </a:lnTo>
                  <a:lnTo>
                    <a:pt x="3070" y="1220"/>
                  </a:lnTo>
                  <a:lnTo>
                    <a:pt x="3096" y="1188"/>
                  </a:lnTo>
                  <a:close/>
                </a:path>
              </a:pathLst>
            </a:custGeom>
            <a:solidFill>
              <a:srgbClr val="F0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" name="Freeform 299"/>
            <p:cNvSpPr>
              <a:spLocks/>
            </p:cNvSpPr>
            <p:nvPr/>
          </p:nvSpPr>
          <p:spPr bwMode="auto">
            <a:xfrm>
              <a:off x="4862247" y="-1025590"/>
              <a:ext cx="5778500" cy="5075693"/>
            </a:xfrm>
            <a:custGeom>
              <a:avLst/>
              <a:gdLst>
                <a:gd name="T0" fmla="*/ 3484 w 3640"/>
                <a:gd name="T1" fmla="*/ 8 h 2772"/>
                <a:gd name="T2" fmla="*/ 3018 w 3640"/>
                <a:gd name="T3" fmla="*/ 50 h 2772"/>
                <a:gd name="T4" fmla="*/ 2708 w 3640"/>
                <a:gd name="T5" fmla="*/ 90 h 2772"/>
                <a:gd name="T6" fmla="*/ 2402 w 3640"/>
                <a:gd name="T7" fmla="*/ 146 h 2772"/>
                <a:gd name="T8" fmla="*/ 2098 w 3640"/>
                <a:gd name="T9" fmla="*/ 220 h 2772"/>
                <a:gd name="T10" fmla="*/ 1876 w 3640"/>
                <a:gd name="T11" fmla="*/ 290 h 2772"/>
                <a:gd name="T12" fmla="*/ 1730 w 3640"/>
                <a:gd name="T13" fmla="*/ 346 h 2772"/>
                <a:gd name="T14" fmla="*/ 1592 w 3640"/>
                <a:gd name="T15" fmla="*/ 414 h 2772"/>
                <a:gd name="T16" fmla="*/ 1524 w 3640"/>
                <a:gd name="T17" fmla="*/ 454 h 2772"/>
                <a:gd name="T18" fmla="*/ 1432 w 3640"/>
                <a:gd name="T19" fmla="*/ 524 h 2772"/>
                <a:gd name="T20" fmla="*/ 1348 w 3640"/>
                <a:gd name="T21" fmla="*/ 604 h 2772"/>
                <a:gd name="T22" fmla="*/ 1298 w 3640"/>
                <a:gd name="T23" fmla="*/ 662 h 2772"/>
                <a:gd name="T24" fmla="*/ 1162 w 3640"/>
                <a:gd name="T25" fmla="*/ 850 h 2772"/>
                <a:gd name="T26" fmla="*/ 1084 w 3640"/>
                <a:gd name="T27" fmla="*/ 986 h 2772"/>
                <a:gd name="T28" fmla="*/ 980 w 3640"/>
                <a:gd name="T29" fmla="*/ 1194 h 2772"/>
                <a:gd name="T30" fmla="*/ 850 w 3640"/>
                <a:gd name="T31" fmla="*/ 1478 h 2772"/>
                <a:gd name="T32" fmla="*/ 720 w 3640"/>
                <a:gd name="T33" fmla="*/ 1762 h 2772"/>
                <a:gd name="T34" fmla="*/ 578 w 3640"/>
                <a:gd name="T35" fmla="*/ 2042 h 2772"/>
                <a:gd name="T36" fmla="*/ 460 w 3640"/>
                <a:gd name="T37" fmla="*/ 2244 h 2772"/>
                <a:gd name="T38" fmla="*/ 372 w 3640"/>
                <a:gd name="T39" fmla="*/ 2374 h 2772"/>
                <a:gd name="T40" fmla="*/ 226 w 3640"/>
                <a:gd name="T41" fmla="*/ 2556 h 2772"/>
                <a:gd name="T42" fmla="*/ 60 w 3640"/>
                <a:gd name="T43" fmla="*/ 2722 h 2772"/>
                <a:gd name="T44" fmla="*/ 58 w 3640"/>
                <a:gd name="T45" fmla="*/ 2720 h 2772"/>
                <a:gd name="T46" fmla="*/ 220 w 3640"/>
                <a:gd name="T47" fmla="*/ 2552 h 2772"/>
                <a:gd name="T48" fmla="*/ 318 w 3640"/>
                <a:gd name="T49" fmla="*/ 2430 h 2772"/>
                <a:gd name="T50" fmla="*/ 408 w 3640"/>
                <a:gd name="T51" fmla="*/ 2302 h 2772"/>
                <a:gd name="T52" fmla="*/ 528 w 3640"/>
                <a:gd name="T53" fmla="*/ 2102 h 2772"/>
                <a:gd name="T54" fmla="*/ 636 w 3640"/>
                <a:gd name="T55" fmla="*/ 1896 h 2772"/>
                <a:gd name="T56" fmla="*/ 768 w 3640"/>
                <a:gd name="T57" fmla="*/ 1612 h 2772"/>
                <a:gd name="T58" fmla="*/ 894 w 3640"/>
                <a:gd name="T59" fmla="*/ 1326 h 2772"/>
                <a:gd name="T60" fmla="*/ 994 w 3640"/>
                <a:gd name="T61" fmla="*/ 1114 h 2772"/>
                <a:gd name="T62" fmla="*/ 1102 w 3640"/>
                <a:gd name="T63" fmla="*/ 906 h 2772"/>
                <a:gd name="T64" fmla="*/ 1186 w 3640"/>
                <a:gd name="T65" fmla="*/ 772 h 2772"/>
                <a:gd name="T66" fmla="*/ 1278 w 3640"/>
                <a:gd name="T67" fmla="*/ 646 h 2772"/>
                <a:gd name="T68" fmla="*/ 1358 w 3640"/>
                <a:gd name="T69" fmla="*/ 558 h 2772"/>
                <a:gd name="T70" fmla="*/ 1448 w 3640"/>
                <a:gd name="T71" fmla="*/ 480 h 2772"/>
                <a:gd name="T72" fmla="*/ 1512 w 3640"/>
                <a:gd name="T73" fmla="*/ 434 h 2772"/>
                <a:gd name="T74" fmla="*/ 1650 w 3640"/>
                <a:gd name="T75" fmla="*/ 360 h 2772"/>
                <a:gd name="T76" fmla="*/ 1794 w 3640"/>
                <a:gd name="T77" fmla="*/ 296 h 2772"/>
                <a:gd name="T78" fmla="*/ 1942 w 3640"/>
                <a:gd name="T79" fmla="*/ 244 h 2772"/>
                <a:gd name="T80" fmla="*/ 2092 w 3640"/>
                <a:gd name="T81" fmla="*/ 200 h 2772"/>
                <a:gd name="T82" fmla="*/ 2320 w 3640"/>
                <a:gd name="T83" fmla="*/ 144 h 2772"/>
                <a:gd name="T84" fmla="*/ 2552 w 3640"/>
                <a:gd name="T85" fmla="*/ 100 h 2772"/>
                <a:gd name="T86" fmla="*/ 3016 w 3640"/>
                <a:gd name="T87" fmla="*/ 38 h 2772"/>
                <a:gd name="T88" fmla="*/ 3328 w 3640"/>
                <a:gd name="T89" fmla="*/ 12 h 2772"/>
                <a:gd name="T90" fmla="*/ 3640 w 3640"/>
                <a:gd name="T91" fmla="*/ 0 h 2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640" h="2772">
                  <a:moveTo>
                    <a:pt x="3640" y="0"/>
                  </a:moveTo>
                  <a:lnTo>
                    <a:pt x="3640" y="0"/>
                  </a:lnTo>
                  <a:lnTo>
                    <a:pt x="3484" y="8"/>
                  </a:lnTo>
                  <a:lnTo>
                    <a:pt x="3328" y="18"/>
                  </a:lnTo>
                  <a:lnTo>
                    <a:pt x="3172" y="32"/>
                  </a:lnTo>
                  <a:lnTo>
                    <a:pt x="3018" y="50"/>
                  </a:lnTo>
                  <a:lnTo>
                    <a:pt x="3018" y="50"/>
                  </a:lnTo>
                  <a:lnTo>
                    <a:pt x="2862" y="68"/>
                  </a:lnTo>
                  <a:lnTo>
                    <a:pt x="2708" y="90"/>
                  </a:lnTo>
                  <a:lnTo>
                    <a:pt x="2554" y="116"/>
                  </a:lnTo>
                  <a:lnTo>
                    <a:pt x="2402" y="146"/>
                  </a:lnTo>
                  <a:lnTo>
                    <a:pt x="2402" y="146"/>
                  </a:lnTo>
                  <a:lnTo>
                    <a:pt x="2248" y="180"/>
                  </a:lnTo>
                  <a:lnTo>
                    <a:pt x="2174" y="198"/>
                  </a:lnTo>
                  <a:lnTo>
                    <a:pt x="2098" y="220"/>
                  </a:lnTo>
                  <a:lnTo>
                    <a:pt x="2024" y="240"/>
                  </a:lnTo>
                  <a:lnTo>
                    <a:pt x="1950" y="264"/>
                  </a:lnTo>
                  <a:lnTo>
                    <a:pt x="1876" y="290"/>
                  </a:lnTo>
                  <a:lnTo>
                    <a:pt x="1802" y="318"/>
                  </a:lnTo>
                  <a:lnTo>
                    <a:pt x="1802" y="318"/>
                  </a:lnTo>
                  <a:lnTo>
                    <a:pt x="1730" y="346"/>
                  </a:lnTo>
                  <a:lnTo>
                    <a:pt x="1660" y="380"/>
                  </a:lnTo>
                  <a:lnTo>
                    <a:pt x="1660" y="380"/>
                  </a:lnTo>
                  <a:lnTo>
                    <a:pt x="1592" y="414"/>
                  </a:lnTo>
                  <a:lnTo>
                    <a:pt x="1558" y="434"/>
                  </a:lnTo>
                  <a:lnTo>
                    <a:pt x="1524" y="454"/>
                  </a:lnTo>
                  <a:lnTo>
                    <a:pt x="1524" y="454"/>
                  </a:lnTo>
                  <a:lnTo>
                    <a:pt x="1492" y="476"/>
                  </a:lnTo>
                  <a:lnTo>
                    <a:pt x="1462" y="498"/>
                  </a:lnTo>
                  <a:lnTo>
                    <a:pt x="1432" y="524"/>
                  </a:lnTo>
                  <a:lnTo>
                    <a:pt x="1404" y="548"/>
                  </a:lnTo>
                  <a:lnTo>
                    <a:pt x="1376" y="576"/>
                  </a:lnTo>
                  <a:lnTo>
                    <a:pt x="1348" y="604"/>
                  </a:lnTo>
                  <a:lnTo>
                    <a:pt x="1322" y="632"/>
                  </a:lnTo>
                  <a:lnTo>
                    <a:pt x="1298" y="662"/>
                  </a:lnTo>
                  <a:lnTo>
                    <a:pt x="1298" y="662"/>
                  </a:lnTo>
                  <a:lnTo>
                    <a:pt x="1250" y="722"/>
                  </a:lnTo>
                  <a:lnTo>
                    <a:pt x="1204" y="786"/>
                  </a:lnTo>
                  <a:lnTo>
                    <a:pt x="1162" y="850"/>
                  </a:lnTo>
                  <a:lnTo>
                    <a:pt x="1122" y="918"/>
                  </a:lnTo>
                  <a:lnTo>
                    <a:pt x="1122" y="918"/>
                  </a:lnTo>
                  <a:lnTo>
                    <a:pt x="1084" y="986"/>
                  </a:lnTo>
                  <a:lnTo>
                    <a:pt x="1048" y="1054"/>
                  </a:lnTo>
                  <a:lnTo>
                    <a:pt x="1014" y="1124"/>
                  </a:lnTo>
                  <a:lnTo>
                    <a:pt x="980" y="1194"/>
                  </a:lnTo>
                  <a:lnTo>
                    <a:pt x="980" y="1194"/>
                  </a:lnTo>
                  <a:lnTo>
                    <a:pt x="914" y="1336"/>
                  </a:lnTo>
                  <a:lnTo>
                    <a:pt x="850" y="1478"/>
                  </a:lnTo>
                  <a:lnTo>
                    <a:pt x="786" y="1620"/>
                  </a:lnTo>
                  <a:lnTo>
                    <a:pt x="720" y="1762"/>
                  </a:lnTo>
                  <a:lnTo>
                    <a:pt x="720" y="1762"/>
                  </a:lnTo>
                  <a:lnTo>
                    <a:pt x="652" y="1902"/>
                  </a:lnTo>
                  <a:lnTo>
                    <a:pt x="616" y="1972"/>
                  </a:lnTo>
                  <a:lnTo>
                    <a:pt x="578" y="2042"/>
                  </a:lnTo>
                  <a:lnTo>
                    <a:pt x="540" y="2110"/>
                  </a:lnTo>
                  <a:lnTo>
                    <a:pt x="500" y="2178"/>
                  </a:lnTo>
                  <a:lnTo>
                    <a:pt x="460" y="2244"/>
                  </a:lnTo>
                  <a:lnTo>
                    <a:pt x="416" y="2310"/>
                  </a:lnTo>
                  <a:lnTo>
                    <a:pt x="416" y="2310"/>
                  </a:lnTo>
                  <a:lnTo>
                    <a:pt x="372" y="2374"/>
                  </a:lnTo>
                  <a:lnTo>
                    <a:pt x="326" y="2436"/>
                  </a:lnTo>
                  <a:lnTo>
                    <a:pt x="276" y="2498"/>
                  </a:lnTo>
                  <a:lnTo>
                    <a:pt x="226" y="2556"/>
                  </a:lnTo>
                  <a:lnTo>
                    <a:pt x="172" y="2614"/>
                  </a:lnTo>
                  <a:lnTo>
                    <a:pt x="118" y="2670"/>
                  </a:lnTo>
                  <a:lnTo>
                    <a:pt x="60" y="2722"/>
                  </a:lnTo>
                  <a:lnTo>
                    <a:pt x="0" y="2772"/>
                  </a:lnTo>
                  <a:lnTo>
                    <a:pt x="0" y="2772"/>
                  </a:lnTo>
                  <a:lnTo>
                    <a:pt x="58" y="2720"/>
                  </a:lnTo>
                  <a:lnTo>
                    <a:pt x="114" y="2666"/>
                  </a:lnTo>
                  <a:lnTo>
                    <a:pt x="168" y="2610"/>
                  </a:lnTo>
                  <a:lnTo>
                    <a:pt x="220" y="2552"/>
                  </a:lnTo>
                  <a:lnTo>
                    <a:pt x="220" y="2552"/>
                  </a:lnTo>
                  <a:lnTo>
                    <a:pt x="270" y="2492"/>
                  </a:lnTo>
                  <a:lnTo>
                    <a:pt x="318" y="2430"/>
                  </a:lnTo>
                  <a:lnTo>
                    <a:pt x="364" y="2368"/>
                  </a:lnTo>
                  <a:lnTo>
                    <a:pt x="408" y="2302"/>
                  </a:lnTo>
                  <a:lnTo>
                    <a:pt x="408" y="2302"/>
                  </a:lnTo>
                  <a:lnTo>
                    <a:pt x="450" y="2236"/>
                  </a:lnTo>
                  <a:lnTo>
                    <a:pt x="490" y="2170"/>
                  </a:lnTo>
                  <a:lnTo>
                    <a:pt x="528" y="2102"/>
                  </a:lnTo>
                  <a:lnTo>
                    <a:pt x="566" y="2034"/>
                  </a:lnTo>
                  <a:lnTo>
                    <a:pt x="602" y="1964"/>
                  </a:lnTo>
                  <a:lnTo>
                    <a:pt x="636" y="1896"/>
                  </a:lnTo>
                  <a:lnTo>
                    <a:pt x="704" y="1754"/>
                  </a:lnTo>
                  <a:lnTo>
                    <a:pt x="704" y="1754"/>
                  </a:lnTo>
                  <a:lnTo>
                    <a:pt x="768" y="1612"/>
                  </a:lnTo>
                  <a:lnTo>
                    <a:pt x="832" y="1470"/>
                  </a:lnTo>
                  <a:lnTo>
                    <a:pt x="832" y="1470"/>
                  </a:lnTo>
                  <a:lnTo>
                    <a:pt x="894" y="1326"/>
                  </a:lnTo>
                  <a:lnTo>
                    <a:pt x="960" y="1184"/>
                  </a:lnTo>
                  <a:lnTo>
                    <a:pt x="960" y="1184"/>
                  </a:lnTo>
                  <a:lnTo>
                    <a:pt x="994" y="1114"/>
                  </a:lnTo>
                  <a:lnTo>
                    <a:pt x="1028" y="1044"/>
                  </a:lnTo>
                  <a:lnTo>
                    <a:pt x="1064" y="974"/>
                  </a:lnTo>
                  <a:lnTo>
                    <a:pt x="1102" y="906"/>
                  </a:lnTo>
                  <a:lnTo>
                    <a:pt x="1102" y="906"/>
                  </a:lnTo>
                  <a:lnTo>
                    <a:pt x="1142" y="838"/>
                  </a:lnTo>
                  <a:lnTo>
                    <a:pt x="1186" y="772"/>
                  </a:lnTo>
                  <a:lnTo>
                    <a:pt x="1230" y="708"/>
                  </a:lnTo>
                  <a:lnTo>
                    <a:pt x="1278" y="646"/>
                  </a:lnTo>
                  <a:lnTo>
                    <a:pt x="1278" y="646"/>
                  </a:lnTo>
                  <a:lnTo>
                    <a:pt x="1304" y="616"/>
                  </a:lnTo>
                  <a:lnTo>
                    <a:pt x="1332" y="586"/>
                  </a:lnTo>
                  <a:lnTo>
                    <a:pt x="1358" y="558"/>
                  </a:lnTo>
                  <a:lnTo>
                    <a:pt x="1388" y="532"/>
                  </a:lnTo>
                  <a:lnTo>
                    <a:pt x="1418" y="506"/>
                  </a:lnTo>
                  <a:lnTo>
                    <a:pt x="1448" y="480"/>
                  </a:lnTo>
                  <a:lnTo>
                    <a:pt x="1480" y="456"/>
                  </a:lnTo>
                  <a:lnTo>
                    <a:pt x="1512" y="434"/>
                  </a:lnTo>
                  <a:lnTo>
                    <a:pt x="1512" y="434"/>
                  </a:lnTo>
                  <a:lnTo>
                    <a:pt x="1546" y="414"/>
                  </a:lnTo>
                  <a:lnTo>
                    <a:pt x="1580" y="394"/>
                  </a:lnTo>
                  <a:lnTo>
                    <a:pt x="1650" y="360"/>
                  </a:lnTo>
                  <a:lnTo>
                    <a:pt x="1650" y="360"/>
                  </a:lnTo>
                  <a:lnTo>
                    <a:pt x="1722" y="326"/>
                  </a:lnTo>
                  <a:lnTo>
                    <a:pt x="1794" y="296"/>
                  </a:lnTo>
                  <a:lnTo>
                    <a:pt x="1794" y="296"/>
                  </a:lnTo>
                  <a:lnTo>
                    <a:pt x="1868" y="270"/>
                  </a:lnTo>
                  <a:lnTo>
                    <a:pt x="1942" y="244"/>
                  </a:lnTo>
                  <a:lnTo>
                    <a:pt x="2018" y="220"/>
                  </a:lnTo>
                  <a:lnTo>
                    <a:pt x="2092" y="200"/>
                  </a:lnTo>
                  <a:lnTo>
                    <a:pt x="2092" y="200"/>
                  </a:lnTo>
                  <a:lnTo>
                    <a:pt x="2168" y="180"/>
                  </a:lnTo>
                  <a:lnTo>
                    <a:pt x="2244" y="160"/>
                  </a:lnTo>
                  <a:lnTo>
                    <a:pt x="2320" y="144"/>
                  </a:lnTo>
                  <a:lnTo>
                    <a:pt x="2398" y="128"/>
                  </a:lnTo>
                  <a:lnTo>
                    <a:pt x="2398" y="128"/>
                  </a:lnTo>
                  <a:lnTo>
                    <a:pt x="2552" y="100"/>
                  </a:lnTo>
                  <a:lnTo>
                    <a:pt x="2706" y="76"/>
                  </a:lnTo>
                  <a:lnTo>
                    <a:pt x="2860" y="54"/>
                  </a:lnTo>
                  <a:lnTo>
                    <a:pt x="3016" y="38"/>
                  </a:lnTo>
                  <a:lnTo>
                    <a:pt x="3016" y="38"/>
                  </a:lnTo>
                  <a:lnTo>
                    <a:pt x="3172" y="24"/>
                  </a:lnTo>
                  <a:lnTo>
                    <a:pt x="3328" y="12"/>
                  </a:lnTo>
                  <a:lnTo>
                    <a:pt x="3328" y="12"/>
                  </a:lnTo>
                  <a:lnTo>
                    <a:pt x="3484" y="4"/>
                  </a:lnTo>
                  <a:lnTo>
                    <a:pt x="3640" y="0"/>
                  </a:lnTo>
                  <a:lnTo>
                    <a:pt x="3640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659313" y="1721660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9313" y="2799849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9314" y="3884277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6510" y="1700808"/>
            <a:ext cx="396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The promotion mix)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53169" y="2712453"/>
            <a:ext cx="420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Measuring promotion results)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6510" y="3724098"/>
            <a:ext cx="41720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Managing and coordinating the marketing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communication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process)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Isosceles Triangle 30"/>
          <p:cNvSpPr/>
          <p:nvPr/>
        </p:nvSpPr>
        <p:spPr>
          <a:xfrm rot="16200000">
            <a:off x="4578614" y="1907523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6200000">
            <a:off x="4578614" y="2867100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6200000">
            <a:off x="4578614" y="4011343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733399228"/>
              </p:ext>
            </p:extLst>
          </p:nvPr>
        </p:nvGraphicFramePr>
        <p:xfrm>
          <a:off x="0" y="1484784"/>
          <a:ext cx="9143999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69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219"/>
            <a:ext cx="9144000" cy="1179288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The promotion mix)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180407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Personal selling) 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Advertising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[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Public relations (PR)]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Sales promotion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18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2765246"/>
            <a:ext cx="82809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Eco-Hotel &amp; Service Quality System)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TUV </a:t>
            </a:r>
            <a:r>
              <a:rPr lang="en-US" sz="2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Rheinland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Cert GmbH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โรงแรม อมารี วอเตอร์เกท กรุงเทพฯ สืบค้นเมื่อ 1 ธันวาคม 2560 จาก จาก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https://th.amari.com/watergate/green.aspx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Picture 6" descr="Image result for à¹à¸£à¸à¹à¸£à¸¡ à¸­à¸¡à¸²à¸£à¸µ à¸§à¸­à¹à¸à¸­à¸£à¹à¹à¸à¸ à¸à¸£à¸¸à¸à¹à¸à¸à¸¯ à¹à¸£à¸à¹à¸£à¸¡ 5 à¸à¸²à¸§à¸à¸µà¹à¹à¸à¹à¸à¸¡à¸´à¸à¸£à¸à¸±à¸à¸ªà¸´à¹à¸à¹à¸§à¸à¸¥à¹à¸­à¸¡à¹à¸«à¹à¸à¹à¸à¹ à¹à¸à¹à¹à¸£à¸´à¹à¸¡à¸à¸±à¸à¸à¸²à¸à¹à¸¢à¸à¸²à¸¢à¹à¸à¸·à¹à¸­à¸ªà¸´à¹à¸à¹à¸§à¸à¸¥à¹à¸­à¸¡à¸­à¸¢à¹à¸²à¸à¸à¹à¸­à¹à¸à¸·à¹à¸­à¸ à¸à¸µà¹à¸¡à¸¸à¹à¸à¹à¸à¹à¸à¹à¸à¸à¸²à¸£à¸­à¸à¸¸à¸£à¸±à¸à¸©à¹à¸ªà¸´à¹à¸à¹à¸§à¸à¸¥à¹à¸­à¸¡à¹à¸à¸à¹à¸²à¸à¸à¹à¸²à¸à¹ à¹à¸à¸¢à¹à¸à¸à¸²à¸°à¹à¸£à¸·à¹à¸­à¸à¸à¸²à¸£à¹à¸à¹à¸à¸£à¸°à¹à¸¢à¸à¸à¹à¸­à¸¢à¹à¸²à¸à¸¢à¸±à¹à¸à¸¢à¸·à¸à¸à¸­à¸à¸à¸£à¸±à¸à¸¢à¸²à¸à¸£à¸à¸£à¸£à¸¡à¸à¸²à¸à¸´ à¹à¸­à¸à¸²à¸ªà¸à¸­à¸à¹à¸à¸à¸à¸¹à¹à¹à¸à¹à¸²à¸à¸±à¸à¸à¸µà¹à¸à¸°à¸¡à¸µà¸ªà¹à¸§à¸à¸£à¹à¸§à¸¡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98477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5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3688624602"/>
              </p:ext>
            </p:extLst>
          </p:nvPr>
        </p:nvGraphicFramePr>
        <p:xfrm>
          <a:off x="467544" y="1916832"/>
          <a:ext cx="83529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12474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Making important decisions in news and marketing communications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2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00" y="260648"/>
            <a:ext cx="9144000" cy="117928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Making important decisions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and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marketing PR.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844824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Target audience)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[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Publicity and Public relations (PR) objectives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]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92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134076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[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Publicity and Public relations (PR) budget]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Publicity and public relations message and vehicles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Making important decisions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in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press releases and marketing PR.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184482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Implementing the publicity and public relations plan)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Evaluating the publicity and public relations plan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9512" y="18864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188640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Setting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advertising objectives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3788865040"/>
              </p:ext>
            </p:extLst>
          </p:nvPr>
        </p:nvGraphicFramePr>
        <p:xfrm>
          <a:off x="683568" y="2132856"/>
          <a:ext cx="7848872" cy="2809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74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1480"/>
            <a:ext cx="9144000" cy="1179288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Advertising and consumer promotion)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340768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To inform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To persuade)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To remind)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Reinforcement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advertising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69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44" y="0"/>
            <a:ext cx="91403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Deciding on the selection of advertising news.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966867071"/>
              </p:ext>
            </p:extLst>
          </p:nvPr>
        </p:nvGraphicFramePr>
        <p:xfrm>
          <a:off x="181333" y="1268760"/>
          <a:ext cx="878497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0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409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Unicode MS</vt:lpstr>
      <vt:lpstr>Malgun Gothic</vt:lpstr>
      <vt:lpstr>Arial</vt:lpstr>
      <vt:lpstr>Calibri</vt:lpstr>
      <vt:lpstr>TH SarabunPSK</vt:lpstr>
      <vt:lpstr>Wingdings</vt:lpstr>
      <vt:lpstr>Cover and End Slide Master</vt:lpstr>
      <vt:lpstr>Contents Slide Master</vt:lpstr>
      <vt:lpstr>Section Break Slide Master</vt:lpstr>
      <vt:lpstr> </vt:lpstr>
      <vt:lpstr>PowerPoint Presentation</vt:lpstr>
      <vt:lpstr>Making important decisions in news and marketing communications</vt:lpstr>
      <vt:lpstr>Making important decisions and marketing PR.</vt:lpstr>
      <vt:lpstr>Making important decisions  in press releases and marketing PR.</vt:lpstr>
      <vt:lpstr>PowerPoint Presentation</vt:lpstr>
      <vt:lpstr>PowerPoint Presentation</vt:lpstr>
      <vt:lpstr> (Advertising and consumer promotion)</vt:lpstr>
      <vt:lpstr>PowerPoint Presentation</vt:lpstr>
      <vt:lpstr>Deciding on the selection of advertising news.</vt:lpstr>
      <vt:lpstr>PowerPoint Presentation</vt:lpstr>
      <vt:lpstr>Deciding on the selection of advertising news.</vt:lpstr>
      <vt:lpstr>Deciding on the selection of advertising news.</vt:lpstr>
      <vt:lpstr>Steps in marketing communications</vt:lpstr>
      <vt:lpstr>PowerPoint Presentation</vt:lpstr>
      <vt:lpstr>PowerPoint Presentation</vt:lpstr>
      <vt:lpstr>(The promotion mix)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117</cp:revision>
  <cp:lastPrinted>2018-10-10T09:53:55Z</cp:lastPrinted>
  <dcterms:created xsi:type="dcterms:W3CDTF">2016-12-01T00:32:25Z</dcterms:created>
  <dcterms:modified xsi:type="dcterms:W3CDTF">2022-12-19T08:00:36Z</dcterms:modified>
</cp:coreProperties>
</file>