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31F48-45C3-4FB8-AC1F-F87150093C8E}" type="doc">
      <dgm:prSet loTypeId="urn:microsoft.com/office/officeart/2005/8/layout/cycle8" loCatId="cycle" qsTypeId="urn:microsoft.com/office/officeart/2005/8/quickstyle/3d3" qsCatId="3D" csTypeId="urn:microsoft.com/office/officeart/2005/8/colors/colorful1" csCatId="colorful" phldr="1"/>
      <dgm:spPr/>
    </dgm:pt>
    <dgm:pt modelId="{02FDED12-37D6-43E7-A94C-26C1180BAF4E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ด้านเศรษฐกิจ</a:t>
          </a:r>
          <a:endParaRPr lang="en-US" b="1" dirty="0">
            <a:solidFill>
              <a:schemeClr val="tx1"/>
            </a:solidFill>
          </a:endParaRPr>
        </a:p>
      </dgm:t>
    </dgm:pt>
    <dgm:pt modelId="{5665D2C7-41C3-43D3-90F5-277857BEC89D}" type="parTrans" cxnId="{72FD2F20-B924-4EBB-96A4-B3D855D6FEA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F32A5D1-876F-4FC0-8B62-868443B53D0A}" type="sibTrans" cxnId="{72FD2F20-B924-4EBB-96A4-B3D855D6FEA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BC14342-764D-4FB6-A455-C995A19AC051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ด้านสังคม</a:t>
          </a:r>
          <a:endParaRPr lang="en-US" b="1" dirty="0">
            <a:solidFill>
              <a:schemeClr val="tx1"/>
            </a:solidFill>
          </a:endParaRPr>
        </a:p>
      </dgm:t>
    </dgm:pt>
    <dgm:pt modelId="{57A1ACB0-1E6F-4F86-B9EB-9CBE5BD40898}" type="parTrans" cxnId="{14CD3042-5931-4DB6-B4D6-CF9C762E3C9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CD220FC-F454-4748-BA26-485C78952345}" type="sibTrans" cxnId="{14CD3042-5931-4DB6-B4D6-CF9C762E3C9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CF516B2-029F-4C7A-A502-B143E4313E85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ด้านการเมือง</a:t>
          </a:r>
          <a:endParaRPr lang="en-US" b="1" dirty="0">
            <a:solidFill>
              <a:schemeClr val="tx1"/>
            </a:solidFill>
          </a:endParaRPr>
        </a:p>
      </dgm:t>
    </dgm:pt>
    <dgm:pt modelId="{D86A4972-002D-4346-B928-E5DB222D925B}" type="parTrans" cxnId="{1285AFC2-CAC9-45E3-9A74-5B06999B0A0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89E0DC1-1C58-4C56-8C59-75D1DFAF67DA}" type="sibTrans" cxnId="{1285AFC2-CAC9-45E3-9A74-5B06999B0A0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3EE3BFA-A876-448C-AE1C-7313A26F5FF3}" type="pres">
      <dgm:prSet presAssocID="{96D31F48-45C3-4FB8-AC1F-F87150093C8E}" presName="compositeShape" presStyleCnt="0">
        <dgm:presLayoutVars>
          <dgm:chMax val="7"/>
          <dgm:dir/>
          <dgm:resizeHandles val="exact"/>
        </dgm:presLayoutVars>
      </dgm:prSet>
      <dgm:spPr/>
    </dgm:pt>
    <dgm:pt modelId="{737776D7-0CE3-4C72-A2E7-0946AF584406}" type="pres">
      <dgm:prSet presAssocID="{96D31F48-45C3-4FB8-AC1F-F87150093C8E}" presName="wedge1" presStyleLbl="node1" presStyleIdx="0" presStyleCnt="3"/>
      <dgm:spPr/>
    </dgm:pt>
    <dgm:pt modelId="{F560FE25-863C-4B18-9125-3B9A5870695C}" type="pres">
      <dgm:prSet presAssocID="{96D31F48-45C3-4FB8-AC1F-F87150093C8E}" presName="dummy1a" presStyleCnt="0"/>
      <dgm:spPr/>
    </dgm:pt>
    <dgm:pt modelId="{064538C6-9AAF-4679-8D2C-DBA6F9723A19}" type="pres">
      <dgm:prSet presAssocID="{96D31F48-45C3-4FB8-AC1F-F87150093C8E}" presName="dummy1b" presStyleCnt="0"/>
      <dgm:spPr/>
    </dgm:pt>
    <dgm:pt modelId="{DB9714E9-0DBE-4050-95CA-D7B3D0BDFB0B}" type="pres">
      <dgm:prSet presAssocID="{96D31F48-45C3-4FB8-AC1F-F87150093C8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86B3FFD-AC17-46FF-9E29-ADB38D22765D}" type="pres">
      <dgm:prSet presAssocID="{96D31F48-45C3-4FB8-AC1F-F87150093C8E}" presName="wedge2" presStyleLbl="node1" presStyleIdx="1" presStyleCnt="3"/>
      <dgm:spPr/>
    </dgm:pt>
    <dgm:pt modelId="{2A84DFEF-4431-49FC-8F22-31600FAC3C73}" type="pres">
      <dgm:prSet presAssocID="{96D31F48-45C3-4FB8-AC1F-F87150093C8E}" presName="dummy2a" presStyleCnt="0"/>
      <dgm:spPr/>
    </dgm:pt>
    <dgm:pt modelId="{35E9029B-F87E-4884-8ADC-4BC4B99AA221}" type="pres">
      <dgm:prSet presAssocID="{96D31F48-45C3-4FB8-AC1F-F87150093C8E}" presName="dummy2b" presStyleCnt="0"/>
      <dgm:spPr/>
    </dgm:pt>
    <dgm:pt modelId="{0A4B70BC-6D96-46A6-8B1D-D6F6E3925A35}" type="pres">
      <dgm:prSet presAssocID="{96D31F48-45C3-4FB8-AC1F-F87150093C8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579D398-CCCF-4892-AA80-64C97CF48DCC}" type="pres">
      <dgm:prSet presAssocID="{96D31F48-45C3-4FB8-AC1F-F87150093C8E}" presName="wedge3" presStyleLbl="node1" presStyleIdx="2" presStyleCnt="3"/>
      <dgm:spPr/>
    </dgm:pt>
    <dgm:pt modelId="{2853C42D-1FB3-407E-9D7B-6EC127F57C3E}" type="pres">
      <dgm:prSet presAssocID="{96D31F48-45C3-4FB8-AC1F-F87150093C8E}" presName="dummy3a" presStyleCnt="0"/>
      <dgm:spPr/>
    </dgm:pt>
    <dgm:pt modelId="{8BD342CC-75CC-4A1A-8E11-DB9F3FA0ECB1}" type="pres">
      <dgm:prSet presAssocID="{96D31F48-45C3-4FB8-AC1F-F87150093C8E}" presName="dummy3b" presStyleCnt="0"/>
      <dgm:spPr/>
    </dgm:pt>
    <dgm:pt modelId="{1A8E506D-283E-45E3-99A9-D5F351A47772}" type="pres">
      <dgm:prSet presAssocID="{96D31F48-45C3-4FB8-AC1F-F87150093C8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317FA7A-8D9F-4256-84AD-378A7C21ADBA}" type="pres">
      <dgm:prSet presAssocID="{9F32A5D1-876F-4FC0-8B62-868443B53D0A}" presName="arrowWedge1" presStyleLbl="fgSibTrans2D1" presStyleIdx="0" presStyleCnt="3"/>
      <dgm:spPr/>
    </dgm:pt>
    <dgm:pt modelId="{71637FDD-77E8-4D4C-A09D-E31796B7371E}" type="pres">
      <dgm:prSet presAssocID="{8CD220FC-F454-4748-BA26-485C78952345}" presName="arrowWedge2" presStyleLbl="fgSibTrans2D1" presStyleIdx="1" presStyleCnt="3"/>
      <dgm:spPr/>
    </dgm:pt>
    <dgm:pt modelId="{4F575EFC-A326-4BF4-BD84-F25CD6686E66}" type="pres">
      <dgm:prSet presAssocID="{989E0DC1-1C58-4C56-8C59-75D1DFAF67DA}" presName="arrowWedge3" presStyleLbl="fgSibTrans2D1" presStyleIdx="2" presStyleCnt="3"/>
      <dgm:spPr/>
    </dgm:pt>
  </dgm:ptLst>
  <dgm:cxnLst>
    <dgm:cxn modelId="{B1655C4F-9A5F-4DA7-B554-B74138A3A808}" type="presOf" srcId="{02FDED12-37D6-43E7-A94C-26C1180BAF4E}" destId="{DB9714E9-0DBE-4050-95CA-D7B3D0BDFB0B}" srcOrd="1" destOrd="0" presId="urn:microsoft.com/office/officeart/2005/8/layout/cycle8"/>
    <dgm:cxn modelId="{C4117034-F651-4B90-8BFB-1C6E45A565E9}" type="presOf" srcId="{2CF516B2-029F-4C7A-A502-B143E4313E85}" destId="{1A8E506D-283E-45E3-99A9-D5F351A47772}" srcOrd="1" destOrd="0" presId="urn:microsoft.com/office/officeart/2005/8/layout/cycle8"/>
    <dgm:cxn modelId="{D8B0FA70-42EC-44EA-8AA6-15DE6B5D6939}" type="presOf" srcId="{2CF516B2-029F-4C7A-A502-B143E4313E85}" destId="{9579D398-CCCF-4892-AA80-64C97CF48DCC}" srcOrd="0" destOrd="0" presId="urn:microsoft.com/office/officeart/2005/8/layout/cycle8"/>
    <dgm:cxn modelId="{358C914C-DBF6-40B6-970A-748A04636C8C}" type="presOf" srcId="{2BC14342-764D-4FB6-A455-C995A19AC051}" destId="{0A4B70BC-6D96-46A6-8B1D-D6F6E3925A35}" srcOrd="1" destOrd="0" presId="urn:microsoft.com/office/officeart/2005/8/layout/cycle8"/>
    <dgm:cxn modelId="{1285AFC2-CAC9-45E3-9A74-5B06999B0A08}" srcId="{96D31F48-45C3-4FB8-AC1F-F87150093C8E}" destId="{2CF516B2-029F-4C7A-A502-B143E4313E85}" srcOrd="2" destOrd="0" parTransId="{D86A4972-002D-4346-B928-E5DB222D925B}" sibTransId="{989E0DC1-1C58-4C56-8C59-75D1DFAF67DA}"/>
    <dgm:cxn modelId="{6A5394BC-2DF9-425B-8E95-B29CB27637AD}" type="presOf" srcId="{02FDED12-37D6-43E7-A94C-26C1180BAF4E}" destId="{737776D7-0CE3-4C72-A2E7-0946AF584406}" srcOrd="0" destOrd="0" presId="urn:microsoft.com/office/officeart/2005/8/layout/cycle8"/>
    <dgm:cxn modelId="{14CD3042-5931-4DB6-B4D6-CF9C762E3C9B}" srcId="{96D31F48-45C3-4FB8-AC1F-F87150093C8E}" destId="{2BC14342-764D-4FB6-A455-C995A19AC051}" srcOrd="1" destOrd="0" parTransId="{57A1ACB0-1E6F-4F86-B9EB-9CBE5BD40898}" sibTransId="{8CD220FC-F454-4748-BA26-485C78952345}"/>
    <dgm:cxn modelId="{512DEC18-2DD1-47E7-8366-7C53094CBD38}" type="presOf" srcId="{2BC14342-764D-4FB6-A455-C995A19AC051}" destId="{B86B3FFD-AC17-46FF-9E29-ADB38D22765D}" srcOrd="0" destOrd="0" presId="urn:microsoft.com/office/officeart/2005/8/layout/cycle8"/>
    <dgm:cxn modelId="{72FD2F20-B924-4EBB-96A4-B3D855D6FEAD}" srcId="{96D31F48-45C3-4FB8-AC1F-F87150093C8E}" destId="{02FDED12-37D6-43E7-A94C-26C1180BAF4E}" srcOrd="0" destOrd="0" parTransId="{5665D2C7-41C3-43D3-90F5-277857BEC89D}" sibTransId="{9F32A5D1-876F-4FC0-8B62-868443B53D0A}"/>
    <dgm:cxn modelId="{34B66DF6-76A5-45FF-B874-0709C429DDA9}" type="presOf" srcId="{96D31F48-45C3-4FB8-AC1F-F87150093C8E}" destId="{A3EE3BFA-A876-448C-AE1C-7313A26F5FF3}" srcOrd="0" destOrd="0" presId="urn:microsoft.com/office/officeart/2005/8/layout/cycle8"/>
    <dgm:cxn modelId="{55F224B3-029A-400F-B516-169E8D75488D}" type="presParOf" srcId="{A3EE3BFA-A876-448C-AE1C-7313A26F5FF3}" destId="{737776D7-0CE3-4C72-A2E7-0946AF584406}" srcOrd="0" destOrd="0" presId="urn:microsoft.com/office/officeart/2005/8/layout/cycle8"/>
    <dgm:cxn modelId="{9FBEA388-A9BD-4AC3-B85A-AE3DD5BC6775}" type="presParOf" srcId="{A3EE3BFA-A876-448C-AE1C-7313A26F5FF3}" destId="{F560FE25-863C-4B18-9125-3B9A5870695C}" srcOrd="1" destOrd="0" presId="urn:microsoft.com/office/officeart/2005/8/layout/cycle8"/>
    <dgm:cxn modelId="{4E0A572C-2524-4735-9F1D-5B0A530B3249}" type="presParOf" srcId="{A3EE3BFA-A876-448C-AE1C-7313A26F5FF3}" destId="{064538C6-9AAF-4679-8D2C-DBA6F9723A19}" srcOrd="2" destOrd="0" presId="urn:microsoft.com/office/officeart/2005/8/layout/cycle8"/>
    <dgm:cxn modelId="{4D5F4C3A-F1A6-4189-8727-D6A646FCB553}" type="presParOf" srcId="{A3EE3BFA-A876-448C-AE1C-7313A26F5FF3}" destId="{DB9714E9-0DBE-4050-95CA-D7B3D0BDFB0B}" srcOrd="3" destOrd="0" presId="urn:microsoft.com/office/officeart/2005/8/layout/cycle8"/>
    <dgm:cxn modelId="{A64FF118-7B1D-4E4F-86EE-79A1C5EE3F5A}" type="presParOf" srcId="{A3EE3BFA-A876-448C-AE1C-7313A26F5FF3}" destId="{B86B3FFD-AC17-46FF-9E29-ADB38D22765D}" srcOrd="4" destOrd="0" presId="urn:microsoft.com/office/officeart/2005/8/layout/cycle8"/>
    <dgm:cxn modelId="{702CBB5D-BC85-4357-9145-C0929462ADCB}" type="presParOf" srcId="{A3EE3BFA-A876-448C-AE1C-7313A26F5FF3}" destId="{2A84DFEF-4431-49FC-8F22-31600FAC3C73}" srcOrd="5" destOrd="0" presId="urn:microsoft.com/office/officeart/2005/8/layout/cycle8"/>
    <dgm:cxn modelId="{15D24283-0C4B-4FE9-8CE4-CE53570D14D9}" type="presParOf" srcId="{A3EE3BFA-A876-448C-AE1C-7313A26F5FF3}" destId="{35E9029B-F87E-4884-8ADC-4BC4B99AA221}" srcOrd="6" destOrd="0" presId="urn:microsoft.com/office/officeart/2005/8/layout/cycle8"/>
    <dgm:cxn modelId="{3C2C4834-ABA1-4670-B521-625518BFFFFF}" type="presParOf" srcId="{A3EE3BFA-A876-448C-AE1C-7313A26F5FF3}" destId="{0A4B70BC-6D96-46A6-8B1D-D6F6E3925A35}" srcOrd="7" destOrd="0" presId="urn:microsoft.com/office/officeart/2005/8/layout/cycle8"/>
    <dgm:cxn modelId="{B4DF1CBD-D8ED-4AF8-A218-B326A7D99609}" type="presParOf" srcId="{A3EE3BFA-A876-448C-AE1C-7313A26F5FF3}" destId="{9579D398-CCCF-4892-AA80-64C97CF48DCC}" srcOrd="8" destOrd="0" presId="urn:microsoft.com/office/officeart/2005/8/layout/cycle8"/>
    <dgm:cxn modelId="{FA3663F0-2CF8-45B9-9478-23206B321317}" type="presParOf" srcId="{A3EE3BFA-A876-448C-AE1C-7313A26F5FF3}" destId="{2853C42D-1FB3-407E-9D7B-6EC127F57C3E}" srcOrd="9" destOrd="0" presId="urn:microsoft.com/office/officeart/2005/8/layout/cycle8"/>
    <dgm:cxn modelId="{711A7E18-99EC-410A-9AC3-8EC2C011F328}" type="presParOf" srcId="{A3EE3BFA-A876-448C-AE1C-7313A26F5FF3}" destId="{8BD342CC-75CC-4A1A-8E11-DB9F3FA0ECB1}" srcOrd="10" destOrd="0" presId="urn:microsoft.com/office/officeart/2005/8/layout/cycle8"/>
    <dgm:cxn modelId="{2818020A-470C-4F31-9E6F-F998E623879F}" type="presParOf" srcId="{A3EE3BFA-A876-448C-AE1C-7313A26F5FF3}" destId="{1A8E506D-283E-45E3-99A9-D5F351A47772}" srcOrd="11" destOrd="0" presId="urn:microsoft.com/office/officeart/2005/8/layout/cycle8"/>
    <dgm:cxn modelId="{A80DD3C4-5C97-44B7-99C6-2D217C0B7A13}" type="presParOf" srcId="{A3EE3BFA-A876-448C-AE1C-7313A26F5FF3}" destId="{D317FA7A-8D9F-4256-84AD-378A7C21ADBA}" srcOrd="12" destOrd="0" presId="urn:microsoft.com/office/officeart/2005/8/layout/cycle8"/>
    <dgm:cxn modelId="{772370A0-B1C7-4045-B8BC-4B9226EF0708}" type="presParOf" srcId="{A3EE3BFA-A876-448C-AE1C-7313A26F5FF3}" destId="{71637FDD-77E8-4D4C-A09D-E31796B7371E}" srcOrd="13" destOrd="0" presId="urn:microsoft.com/office/officeart/2005/8/layout/cycle8"/>
    <dgm:cxn modelId="{665BF44E-B7D9-4A52-9CEB-01DB9905548B}" type="presParOf" srcId="{A3EE3BFA-A876-448C-AE1C-7313A26F5FF3}" destId="{4F575EFC-A326-4BF4-BD84-F25CD6686E6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7AD6BB-3689-4B91-B950-74A36676FBDC}" type="doc">
      <dgm:prSet loTypeId="urn:microsoft.com/office/officeart/2011/layout/CircleProcess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A4F93F-E5F5-4868-A706-E7DB24BB9A7F}">
      <dgm:prSet phldrT="[Text]"/>
      <dgm:spPr/>
      <dgm:t>
        <a:bodyPr/>
        <a:lstStyle/>
        <a:p>
          <a:r>
            <a:rPr lang="th-TH" b="1" dirty="0" smtClean="0"/>
            <a:t>กฎหมายแรงงานและข้อกำหนดกฏหมาย</a:t>
          </a:r>
          <a:endParaRPr lang="en-US" b="1" dirty="0"/>
        </a:p>
      </dgm:t>
    </dgm:pt>
    <dgm:pt modelId="{3547E604-DCB4-4BAB-B1A2-7DAEFAC1F012}" type="parTrans" cxnId="{7A8C5F36-50F1-4FBC-8A29-BDB50772276E}">
      <dgm:prSet/>
      <dgm:spPr/>
      <dgm:t>
        <a:bodyPr/>
        <a:lstStyle/>
        <a:p>
          <a:endParaRPr lang="en-US" b="1"/>
        </a:p>
      </dgm:t>
    </dgm:pt>
    <dgm:pt modelId="{6477B8AD-39DA-44A6-9F64-0DE9180DE2FF}" type="sibTrans" cxnId="{7A8C5F36-50F1-4FBC-8A29-BDB50772276E}">
      <dgm:prSet/>
      <dgm:spPr/>
      <dgm:t>
        <a:bodyPr/>
        <a:lstStyle/>
        <a:p>
          <a:endParaRPr lang="en-US" b="1"/>
        </a:p>
      </dgm:t>
    </dgm:pt>
    <dgm:pt modelId="{BB693DB8-AAC5-421D-8F04-9D47F43A9297}">
      <dgm:prSet phldrT="[Text]"/>
      <dgm:spPr/>
      <dgm:t>
        <a:bodyPr/>
        <a:lstStyle/>
        <a:p>
          <a:r>
            <a:rPr lang="th-TH" b="1" dirty="0" smtClean="0"/>
            <a:t>ระดับค่าตอบแทนของโรงแรมอื่น</a:t>
          </a:r>
          <a:endParaRPr lang="en-US" b="1" dirty="0"/>
        </a:p>
      </dgm:t>
    </dgm:pt>
    <dgm:pt modelId="{24F06D52-1090-4EF2-B11B-3334839864B8}" type="parTrans" cxnId="{189CC307-F77C-4090-93B4-6F0D87A01F24}">
      <dgm:prSet/>
      <dgm:spPr/>
      <dgm:t>
        <a:bodyPr/>
        <a:lstStyle/>
        <a:p>
          <a:endParaRPr lang="en-US" b="1"/>
        </a:p>
      </dgm:t>
    </dgm:pt>
    <dgm:pt modelId="{A000EF31-7E4B-4914-A5BD-72432D5E2822}" type="sibTrans" cxnId="{189CC307-F77C-4090-93B4-6F0D87A01F24}">
      <dgm:prSet/>
      <dgm:spPr/>
      <dgm:t>
        <a:bodyPr/>
        <a:lstStyle/>
        <a:p>
          <a:endParaRPr lang="en-US" b="1"/>
        </a:p>
      </dgm:t>
    </dgm:pt>
    <dgm:pt modelId="{59460578-9FF5-4EA7-9570-A5C166797FCA}">
      <dgm:prSet phldrT="[Text]"/>
      <dgm:spPr/>
      <dgm:t>
        <a:bodyPr/>
        <a:lstStyle/>
        <a:p>
          <a:r>
            <a:rPr lang="th-TH" b="1" dirty="0" smtClean="0"/>
            <a:t>ความสามารถในการจ่าย</a:t>
          </a:r>
          <a:endParaRPr lang="en-US" b="1" dirty="0"/>
        </a:p>
      </dgm:t>
    </dgm:pt>
    <dgm:pt modelId="{F7F70C59-ADDA-464C-9A9B-76FD8BAC9D8A}" type="parTrans" cxnId="{15346661-87D4-4FB2-879A-BDAB24041C06}">
      <dgm:prSet/>
      <dgm:spPr/>
      <dgm:t>
        <a:bodyPr/>
        <a:lstStyle/>
        <a:p>
          <a:endParaRPr lang="en-US" b="1"/>
        </a:p>
      </dgm:t>
    </dgm:pt>
    <dgm:pt modelId="{2276E12E-C6DF-4F32-899C-EBF8FD83BF8A}" type="sibTrans" cxnId="{15346661-87D4-4FB2-879A-BDAB24041C06}">
      <dgm:prSet/>
      <dgm:spPr/>
      <dgm:t>
        <a:bodyPr/>
        <a:lstStyle/>
        <a:p>
          <a:endParaRPr lang="en-US" b="1"/>
        </a:p>
      </dgm:t>
    </dgm:pt>
    <dgm:pt modelId="{1F3A71A9-AFC6-436A-9A65-E6AA431CC22D}">
      <dgm:prSet phldrT="[Text]"/>
      <dgm:spPr/>
      <dgm:t>
        <a:bodyPr/>
        <a:lstStyle/>
        <a:p>
          <a:r>
            <a:rPr lang="th-TH" b="1" dirty="0" smtClean="0"/>
            <a:t>ค่าครองชีพ</a:t>
          </a:r>
          <a:endParaRPr lang="en-US" b="1" dirty="0"/>
        </a:p>
      </dgm:t>
    </dgm:pt>
    <dgm:pt modelId="{A37AB0AA-60D7-423E-B21B-5E534752FA48}" type="parTrans" cxnId="{77B551B7-8F71-4D52-B6A6-758A574EA703}">
      <dgm:prSet/>
      <dgm:spPr/>
      <dgm:t>
        <a:bodyPr/>
        <a:lstStyle/>
        <a:p>
          <a:endParaRPr lang="en-US" b="1"/>
        </a:p>
      </dgm:t>
    </dgm:pt>
    <dgm:pt modelId="{F8D91524-AE85-4E9D-832A-31D674A1D67A}" type="sibTrans" cxnId="{77B551B7-8F71-4D52-B6A6-758A574EA703}">
      <dgm:prSet/>
      <dgm:spPr/>
      <dgm:t>
        <a:bodyPr/>
        <a:lstStyle/>
        <a:p>
          <a:endParaRPr lang="en-US" b="1"/>
        </a:p>
      </dgm:t>
    </dgm:pt>
    <dgm:pt modelId="{99234D82-C718-44D2-B227-0346230B6C14}" type="pres">
      <dgm:prSet presAssocID="{067AD6BB-3689-4B91-B950-74A36676FBDC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9154F52-3506-450C-9D5B-1873749E9ED7}" type="pres">
      <dgm:prSet presAssocID="{1F3A71A9-AFC6-436A-9A65-E6AA431CC22D}" presName="Accent4" presStyleCnt="0"/>
      <dgm:spPr/>
    </dgm:pt>
    <dgm:pt modelId="{B88C843B-83D7-4774-9A57-346FAD4435CF}" type="pres">
      <dgm:prSet presAssocID="{1F3A71A9-AFC6-436A-9A65-E6AA431CC22D}" presName="Accent" presStyleLbl="node1" presStyleIdx="0" presStyleCnt="4"/>
      <dgm:spPr/>
    </dgm:pt>
    <dgm:pt modelId="{0A60D6C4-0C1E-4DC0-9C67-1F8B1072C4B9}" type="pres">
      <dgm:prSet presAssocID="{1F3A71A9-AFC6-436A-9A65-E6AA431CC22D}" presName="ParentBackground4" presStyleCnt="0"/>
      <dgm:spPr/>
    </dgm:pt>
    <dgm:pt modelId="{D59212BD-915F-49FA-B729-2C832537D637}" type="pres">
      <dgm:prSet presAssocID="{1F3A71A9-AFC6-436A-9A65-E6AA431CC22D}" presName="ParentBackground" presStyleLbl="fgAcc1" presStyleIdx="0" presStyleCnt="4"/>
      <dgm:spPr/>
    </dgm:pt>
    <dgm:pt modelId="{D82247C9-28F5-4BB8-9F8C-B2D5DCD4CF63}" type="pres">
      <dgm:prSet presAssocID="{1F3A71A9-AFC6-436A-9A65-E6AA431CC22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18D012E7-4036-453A-9A2B-B36C2AC74401}" type="pres">
      <dgm:prSet presAssocID="{59460578-9FF5-4EA7-9570-A5C166797FCA}" presName="Accent3" presStyleCnt="0"/>
      <dgm:spPr/>
    </dgm:pt>
    <dgm:pt modelId="{31F38DEC-0F6D-47B1-B433-9382BCB981F2}" type="pres">
      <dgm:prSet presAssocID="{59460578-9FF5-4EA7-9570-A5C166797FCA}" presName="Accent" presStyleLbl="node1" presStyleIdx="1" presStyleCnt="4"/>
      <dgm:spPr/>
    </dgm:pt>
    <dgm:pt modelId="{FB4E9D66-2A93-4180-A8D9-1739347CD67C}" type="pres">
      <dgm:prSet presAssocID="{59460578-9FF5-4EA7-9570-A5C166797FCA}" presName="ParentBackground3" presStyleCnt="0"/>
      <dgm:spPr/>
    </dgm:pt>
    <dgm:pt modelId="{5F67260E-8D9E-4066-9CF6-F8567D0F870A}" type="pres">
      <dgm:prSet presAssocID="{59460578-9FF5-4EA7-9570-A5C166797FCA}" presName="ParentBackground" presStyleLbl="fgAcc1" presStyleIdx="1" presStyleCnt="4"/>
      <dgm:spPr/>
    </dgm:pt>
    <dgm:pt modelId="{357A99DA-6FA1-4690-9AEA-1069BBF1A55B}" type="pres">
      <dgm:prSet presAssocID="{59460578-9FF5-4EA7-9570-A5C166797FC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9700D72-A4F9-46A7-B0F3-94ACDB761EA4}" type="pres">
      <dgm:prSet presAssocID="{BB693DB8-AAC5-421D-8F04-9D47F43A9297}" presName="Accent2" presStyleCnt="0"/>
      <dgm:spPr/>
    </dgm:pt>
    <dgm:pt modelId="{F51665A4-D378-4AAA-B36E-3A94D9F94E56}" type="pres">
      <dgm:prSet presAssocID="{BB693DB8-AAC5-421D-8F04-9D47F43A9297}" presName="Accent" presStyleLbl="node1" presStyleIdx="2" presStyleCnt="4"/>
      <dgm:spPr/>
    </dgm:pt>
    <dgm:pt modelId="{8C0ECB77-E524-4CA0-98CA-AF3748988DDF}" type="pres">
      <dgm:prSet presAssocID="{BB693DB8-AAC5-421D-8F04-9D47F43A9297}" presName="ParentBackground2" presStyleCnt="0"/>
      <dgm:spPr/>
    </dgm:pt>
    <dgm:pt modelId="{CCD97DB4-ED80-4C5C-9A07-9E6DBA3A0290}" type="pres">
      <dgm:prSet presAssocID="{BB693DB8-AAC5-421D-8F04-9D47F43A9297}" presName="ParentBackground" presStyleLbl="fgAcc1" presStyleIdx="2" presStyleCnt="4"/>
      <dgm:spPr/>
    </dgm:pt>
    <dgm:pt modelId="{04D34CF2-F82E-40E3-9E84-803B2A3CE435}" type="pres">
      <dgm:prSet presAssocID="{BB693DB8-AAC5-421D-8F04-9D47F43A929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04BBD81-DAA1-4616-91AE-2CBE91EB4070}" type="pres">
      <dgm:prSet presAssocID="{80A4F93F-E5F5-4868-A706-E7DB24BB9A7F}" presName="Accent1" presStyleCnt="0"/>
      <dgm:spPr/>
    </dgm:pt>
    <dgm:pt modelId="{75606D5B-6F6D-4F33-A7DA-97CDC6285CBA}" type="pres">
      <dgm:prSet presAssocID="{80A4F93F-E5F5-4868-A706-E7DB24BB9A7F}" presName="Accent" presStyleLbl="node1" presStyleIdx="3" presStyleCnt="4"/>
      <dgm:spPr/>
    </dgm:pt>
    <dgm:pt modelId="{36D92EFB-F04E-4DA7-B404-C7F982D7AA22}" type="pres">
      <dgm:prSet presAssocID="{80A4F93F-E5F5-4868-A706-E7DB24BB9A7F}" presName="ParentBackground1" presStyleCnt="0"/>
      <dgm:spPr/>
    </dgm:pt>
    <dgm:pt modelId="{639029D2-6747-405C-8164-B76AE7C22BDA}" type="pres">
      <dgm:prSet presAssocID="{80A4F93F-E5F5-4868-A706-E7DB24BB9A7F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357A2D77-9A5F-413D-838A-C7620AA540BD}" type="pres">
      <dgm:prSet presAssocID="{80A4F93F-E5F5-4868-A706-E7DB24BB9A7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C1523B-C71D-4E8B-B55F-8720D07E891E}" type="presOf" srcId="{BB693DB8-AAC5-421D-8F04-9D47F43A9297}" destId="{04D34CF2-F82E-40E3-9E84-803B2A3CE435}" srcOrd="1" destOrd="0" presId="urn:microsoft.com/office/officeart/2011/layout/CircleProcess"/>
    <dgm:cxn modelId="{892AE998-1B76-49C7-95E8-A41CE8C1136E}" type="presOf" srcId="{59460578-9FF5-4EA7-9570-A5C166797FCA}" destId="{5F67260E-8D9E-4066-9CF6-F8567D0F870A}" srcOrd="0" destOrd="0" presId="urn:microsoft.com/office/officeart/2011/layout/CircleProcess"/>
    <dgm:cxn modelId="{15346661-87D4-4FB2-879A-BDAB24041C06}" srcId="{067AD6BB-3689-4B91-B950-74A36676FBDC}" destId="{59460578-9FF5-4EA7-9570-A5C166797FCA}" srcOrd="2" destOrd="0" parTransId="{F7F70C59-ADDA-464C-9A9B-76FD8BAC9D8A}" sibTransId="{2276E12E-C6DF-4F32-899C-EBF8FD83BF8A}"/>
    <dgm:cxn modelId="{8EAA3B56-9837-4F52-9A65-875959D0B7F3}" type="presOf" srcId="{1F3A71A9-AFC6-436A-9A65-E6AA431CC22D}" destId="{D59212BD-915F-49FA-B729-2C832537D637}" srcOrd="0" destOrd="0" presId="urn:microsoft.com/office/officeart/2011/layout/CircleProcess"/>
    <dgm:cxn modelId="{6AA8CA95-60C2-43E3-A115-02AFA353202B}" type="presOf" srcId="{1F3A71A9-AFC6-436A-9A65-E6AA431CC22D}" destId="{D82247C9-28F5-4BB8-9F8C-B2D5DCD4CF63}" srcOrd="1" destOrd="0" presId="urn:microsoft.com/office/officeart/2011/layout/CircleProcess"/>
    <dgm:cxn modelId="{1BF039F1-8514-4EF9-A482-192C7B4A1A05}" type="presOf" srcId="{80A4F93F-E5F5-4868-A706-E7DB24BB9A7F}" destId="{357A2D77-9A5F-413D-838A-C7620AA540BD}" srcOrd="1" destOrd="0" presId="urn:microsoft.com/office/officeart/2011/layout/CircleProcess"/>
    <dgm:cxn modelId="{189CC307-F77C-4090-93B4-6F0D87A01F24}" srcId="{067AD6BB-3689-4B91-B950-74A36676FBDC}" destId="{BB693DB8-AAC5-421D-8F04-9D47F43A9297}" srcOrd="1" destOrd="0" parTransId="{24F06D52-1090-4EF2-B11B-3334839864B8}" sibTransId="{A000EF31-7E4B-4914-A5BD-72432D5E2822}"/>
    <dgm:cxn modelId="{77B551B7-8F71-4D52-B6A6-758A574EA703}" srcId="{067AD6BB-3689-4B91-B950-74A36676FBDC}" destId="{1F3A71A9-AFC6-436A-9A65-E6AA431CC22D}" srcOrd="3" destOrd="0" parTransId="{A37AB0AA-60D7-423E-B21B-5E534752FA48}" sibTransId="{F8D91524-AE85-4E9D-832A-31D674A1D67A}"/>
    <dgm:cxn modelId="{D69C3AF1-C4C7-47D9-BF8C-BA6A4C514D10}" type="presOf" srcId="{067AD6BB-3689-4B91-B950-74A36676FBDC}" destId="{99234D82-C718-44D2-B227-0346230B6C14}" srcOrd="0" destOrd="0" presId="urn:microsoft.com/office/officeart/2011/layout/CircleProcess"/>
    <dgm:cxn modelId="{A4BFC672-69C8-4506-B229-E64EECE499CD}" type="presOf" srcId="{BB693DB8-AAC5-421D-8F04-9D47F43A9297}" destId="{CCD97DB4-ED80-4C5C-9A07-9E6DBA3A0290}" srcOrd="0" destOrd="0" presId="urn:microsoft.com/office/officeart/2011/layout/CircleProcess"/>
    <dgm:cxn modelId="{7A8C5F36-50F1-4FBC-8A29-BDB50772276E}" srcId="{067AD6BB-3689-4B91-B950-74A36676FBDC}" destId="{80A4F93F-E5F5-4868-A706-E7DB24BB9A7F}" srcOrd="0" destOrd="0" parTransId="{3547E604-DCB4-4BAB-B1A2-7DAEFAC1F012}" sibTransId="{6477B8AD-39DA-44A6-9F64-0DE9180DE2FF}"/>
    <dgm:cxn modelId="{012BA605-48B5-4575-B45A-FF1814F65D93}" type="presOf" srcId="{80A4F93F-E5F5-4868-A706-E7DB24BB9A7F}" destId="{639029D2-6747-405C-8164-B76AE7C22BDA}" srcOrd="0" destOrd="0" presId="urn:microsoft.com/office/officeart/2011/layout/CircleProcess"/>
    <dgm:cxn modelId="{704BDACD-7C8A-433E-9E37-B7BF26C28E33}" type="presOf" srcId="{59460578-9FF5-4EA7-9570-A5C166797FCA}" destId="{357A99DA-6FA1-4690-9AEA-1069BBF1A55B}" srcOrd="1" destOrd="0" presId="urn:microsoft.com/office/officeart/2011/layout/CircleProcess"/>
    <dgm:cxn modelId="{16F10B91-C92D-4364-BC8D-AA96E84E6359}" type="presParOf" srcId="{99234D82-C718-44D2-B227-0346230B6C14}" destId="{89154F52-3506-450C-9D5B-1873749E9ED7}" srcOrd="0" destOrd="0" presId="urn:microsoft.com/office/officeart/2011/layout/CircleProcess"/>
    <dgm:cxn modelId="{4A73B552-5CB4-48EE-B6AB-DC64156B8CF9}" type="presParOf" srcId="{89154F52-3506-450C-9D5B-1873749E9ED7}" destId="{B88C843B-83D7-4774-9A57-346FAD4435CF}" srcOrd="0" destOrd="0" presId="urn:microsoft.com/office/officeart/2011/layout/CircleProcess"/>
    <dgm:cxn modelId="{B3CFBF08-7F29-42C1-B643-1CEB03997D9F}" type="presParOf" srcId="{99234D82-C718-44D2-B227-0346230B6C14}" destId="{0A60D6C4-0C1E-4DC0-9C67-1F8B1072C4B9}" srcOrd="1" destOrd="0" presId="urn:microsoft.com/office/officeart/2011/layout/CircleProcess"/>
    <dgm:cxn modelId="{454FAD33-295A-4444-A4F9-1D9E50FB3C85}" type="presParOf" srcId="{0A60D6C4-0C1E-4DC0-9C67-1F8B1072C4B9}" destId="{D59212BD-915F-49FA-B729-2C832537D637}" srcOrd="0" destOrd="0" presId="urn:microsoft.com/office/officeart/2011/layout/CircleProcess"/>
    <dgm:cxn modelId="{42720845-596F-4607-9DD5-12619462A589}" type="presParOf" srcId="{99234D82-C718-44D2-B227-0346230B6C14}" destId="{D82247C9-28F5-4BB8-9F8C-B2D5DCD4CF63}" srcOrd="2" destOrd="0" presId="urn:microsoft.com/office/officeart/2011/layout/CircleProcess"/>
    <dgm:cxn modelId="{D55EA612-2EAD-4545-978E-1AA4924216D3}" type="presParOf" srcId="{99234D82-C718-44D2-B227-0346230B6C14}" destId="{18D012E7-4036-453A-9A2B-B36C2AC74401}" srcOrd="3" destOrd="0" presId="urn:microsoft.com/office/officeart/2011/layout/CircleProcess"/>
    <dgm:cxn modelId="{514018D8-0A52-4150-A898-090D7AB33065}" type="presParOf" srcId="{18D012E7-4036-453A-9A2B-B36C2AC74401}" destId="{31F38DEC-0F6D-47B1-B433-9382BCB981F2}" srcOrd="0" destOrd="0" presId="urn:microsoft.com/office/officeart/2011/layout/CircleProcess"/>
    <dgm:cxn modelId="{CC0CE38F-9AA9-4521-ABF7-A76206539BE9}" type="presParOf" srcId="{99234D82-C718-44D2-B227-0346230B6C14}" destId="{FB4E9D66-2A93-4180-A8D9-1739347CD67C}" srcOrd="4" destOrd="0" presId="urn:microsoft.com/office/officeart/2011/layout/CircleProcess"/>
    <dgm:cxn modelId="{C87DE1F7-AD2D-4E87-8EC1-D1092E61E872}" type="presParOf" srcId="{FB4E9D66-2A93-4180-A8D9-1739347CD67C}" destId="{5F67260E-8D9E-4066-9CF6-F8567D0F870A}" srcOrd="0" destOrd="0" presId="urn:microsoft.com/office/officeart/2011/layout/CircleProcess"/>
    <dgm:cxn modelId="{023CB190-DD4F-49CA-B6F3-B921EFCAEDDD}" type="presParOf" srcId="{99234D82-C718-44D2-B227-0346230B6C14}" destId="{357A99DA-6FA1-4690-9AEA-1069BBF1A55B}" srcOrd="5" destOrd="0" presId="urn:microsoft.com/office/officeart/2011/layout/CircleProcess"/>
    <dgm:cxn modelId="{0B6B9601-DA92-4C42-8644-AFD3A974DABD}" type="presParOf" srcId="{99234D82-C718-44D2-B227-0346230B6C14}" destId="{99700D72-A4F9-46A7-B0F3-94ACDB761EA4}" srcOrd="6" destOrd="0" presId="urn:microsoft.com/office/officeart/2011/layout/CircleProcess"/>
    <dgm:cxn modelId="{26BD4D11-64F5-4C1D-BE4F-8F54FB7E1890}" type="presParOf" srcId="{99700D72-A4F9-46A7-B0F3-94ACDB761EA4}" destId="{F51665A4-D378-4AAA-B36E-3A94D9F94E56}" srcOrd="0" destOrd="0" presId="urn:microsoft.com/office/officeart/2011/layout/CircleProcess"/>
    <dgm:cxn modelId="{8D823128-ACB7-4BF4-9DE5-CADEB7CC40B8}" type="presParOf" srcId="{99234D82-C718-44D2-B227-0346230B6C14}" destId="{8C0ECB77-E524-4CA0-98CA-AF3748988DDF}" srcOrd="7" destOrd="0" presId="urn:microsoft.com/office/officeart/2011/layout/CircleProcess"/>
    <dgm:cxn modelId="{312A7F19-560F-4161-B467-31986B781E1C}" type="presParOf" srcId="{8C0ECB77-E524-4CA0-98CA-AF3748988DDF}" destId="{CCD97DB4-ED80-4C5C-9A07-9E6DBA3A0290}" srcOrd="0" destOrd="0" presId="urn:microsoft.com/office/officeart/2011/layout/CircleProcess"/>
    <dgm:cxn modelId="{64EAF0E6-5C34-44D1-A863-3AF2D409738A}" type="presParOf" srcId="{99234D82-C718-44D2-B227-0346230B6C14}" destId="{04D34CF2-F82E-40E3-9E84-803B2A3CE435}" srcOrd="8" destOrd="0" presId="urn:microsoft.com/office/officeart/2011/layout/CircleProcess"/>
    <dgm:cxn modelId="{95188846-1CF7-4318-98EE-E48E5D7B1D40}" type="presParOf" srcId="{99234D82-C718-44D2-B227-0346230B6C14}" destId="{F04BBD81-DAA1-4616-91AE-2CBE91EB4070}" srcOrd="9" destOrd="0" presId="urn:microsoft.com/office/officeart/2011/layout/CircleProcess"/>
    <dgm:cxn modelId="{BF4AA625-6D4D-411D-B3FD-5B31779ED075}" type="presParOf" srcId="{F04BBD81-DAA1-4616-91AE-2CBE91EB4070}" destId="{75606D5B-6F6D-4F33-A7DA-97CDC6285CBA}" srcOrd="0" destOrd="0" presId="urn:microsoft.com/office/officeart/2011/layout/CircleProcess"/>
    <dgm:cxn modelId="{C25F9F6A-7D8A-4A4E-A68E-0BC163A419E3}" type="presParOf" srcId="{99234D82-C718-44D2-B227-0346230B6C14}" destId="{36D92EFB-F04E-4DA7-B404-C7F982D7AA22}" srcOrd="10" destOrd="0" presId="urn:microsoft.com/office/officeart/2011/layout/CircleProcess"/>
    <dgm:cxn modelId="{62DDAD59-20AF-4590-A4DE-45519A801E10}" type="presParOf" srcId="{36D92EFB-F04E-4DA7-B404-C7F982D7AA22}" destId="{639029D2-6747-405C-8164-B76AE7C22BDA}" srcOrd="0" destOrd="0" presId="urn:microsoft.com/office/officeart/2011/layout/CircleProcess"/>
    <dgm:cxn modelId="{0FFC91A0-C77F-4362-97D0-7604E585DB05}" type="presParOf" srcId="{99234D82-C718-44D2-B227-0346230B6C14}" destId="{357A2D77-9A5F-413D-838A-C7620AA540BD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7AD6BB-3689-4B91-B950-74A36676FBDC}" type="doc">
      <dgm:prSet loTypeId="urn:microsoft.com/office/officeart/2011/layout/CircleProcess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A4F93F-E5F5-4868-A706-E7DB24BB9A7F}">
      <dgm:prSet phldrT="[Text]"/>
      <dgm:spPr/>
      <dgm:t>
        <a:bodyPr/>
        <a:lstStyle/>
        <a:p>
          <a:r>
            <a:rPr lang="th-TH" b="1" dirty="0" smtClean="0"/>
            <a:t>ลักษณะงาน</a:t>
          </a:r>
          <a:endParaRPr lang="en-US" b="1" dirty="0"/>
        </a:p>
      </dgm:t>
    </dgm:pt>
    <dgm:pt modelId="{3547E604-DCB4-4BAB-B1A2-7DAEFAC1F012}" type="parTrans" cxnId="{7A8C5F36-50F1-4FBC-8A29-BDB50772276E}">
      <dgm:prSet/>
      <dgm:spPr/>
      <dgm:t>
        <a:bodyPr/>
        <a:lstStyle/>
        <a:p>
          <a:endParaRPr lang="en-US" b="1"/>
        </a:p>
      </dgm:t>
    </dgm:pt>
    <dgm:pt modelId="{6477B8AD-39DA-44A6-9F64-0DE9180DE2FF}" type="sibTrans" cxnId="{7A8C5F36-50F1-4FBC-8A29-BDB50772276E}">
      <dgm:prSet/>
      <dgm:spPr/>
      <dgm:t>
        <a:bodyPr/>
        <a:lstStyle/>
        <a:p>
          <a:endParaRPr lang="en-US" b="1"/>
        </a:p>
      </dgm:t>
    </dgm:pt>
    <dgm:pt modelId="{BB693DB8-AAC5-421D-8F04-9D47F43A9297}">
      <dgm:prSet phldrT="[Text]"/>
      <dgm:spPr/>
      <dgm:t>
        <a:bodyPr/>
        <a:lstStyle/>
        <a:p>
          <a:r>
            <a:rPr lang="th-TH" b="1" dirty="0" smtClean="0"/>
            <a:t>อิทธิพลจากสหภาพแรงงาน</a:t>
          </a:r>
          <a:endParaRPr lang="en-US" b="1" dirty="0"/>
        </a:p>
      </dgm:t>
    </dgm:pt>
    <dgm:pt modelId="{24F06D52-1090-4EF2-B11B-3334839864B8}" type="parTrans" cxnId="{189CC307-F77C-4090-93B4-6F0D87A01F24}">
      <dgm:prSet/>
      <dgm:spPr/>
      <dgm:t>
        <a:bodyPr/>
        <a:lstStyle/>
        <a:p>
          <a:endParaRPr lang="en-US" b="1"/>
        </a:p>
      </dgm:t>
    </dgm:pt>
    <dgm:pt modelId="{A000EF31-7E4B-4914-A5BD-72432D5E2822}" type="sibTrans" cxnId="{189CC307-F77C-4090-93B4-6F0D87A01F24}">
      <dgm:prSet/>
      <dgm:spPr/>
      <dgm:t>
        <a:bodyPr/>
        <a:lstStyle/>
        <a:p>
          <a:endParaRPr lang="en-US" b="1"/>
        </a:p>
      </dgm:t>
    </dgm:pt>
    <dgm:pt modelId="{59460578-9FF5-4EA7-9570-A5C166797FCA}">
      <dgm:prSet phldrT="[Text]"/>
      <dgm:spPr/>
      <dgm:t>
        <a:bodyPr/>
        <a:lstStyle/>
        <a:p>
          <a:r>
            <a:rPr lang="th-TH" b="1" dirty="0" smtClean="0"/>
            <a:t>นโยบายจ่ายค่าตอบแทนของโรงแรม</a:t>
          </a:r>
          <a:endParaRPr lang="en-US" b="1" dirty="0"/>
        </a:p>
      </dgm:t>
    </dgm:pt>
    <dgm:pt modelId="{F7F70C59-ADDA-464C-9A9B-76FD8BAC9D8A}" type="parTrans" cxnId="{15346661-87D4-4FB2-879A-BDAB24041C06}">
      <dgm:prSet/>
      <dgm:spPr/>
      <dgm:t>
        <a:bodyPr/>
        <a:lstStyle/>
        <a:p>
          <a:endParaRPr lang="en-US" b="1"/>
        </a:p>
      </dgm:t>
    </dgm:pt>
    <dgm:pt modelId="{2276E12E-C6DF-4F32-899C-EBF8FD83BF8A}" type="sibTrans" cxnId="{15346661-87D4-4FB2-879A-BDAB24041C06}">
      <dgm:prSet/>
      <dgm:spPr/>
      <dgm:t>
        <a:bodyPr/>
        <a:lstStyle/>
        <a:p>
          <a:endParaRPr lang="en-US" b="1"/>
        </a:p>
      </dgm:t>
    </dgm:pt>
    <dgm:pt modelId="{1F3A71A9-AFC6-436A-9A65-E6AA431CC22D}">
      <dgm:prSet phldrT="[Text]"/>
      <dgm:spPr/>
      <dgm:t>
        <a:bodyPr/>
        <a:lstStyle/>
        <a:p>
          <a:r>
            <a:rPr lang="th-TH" b="1" dirty="0" smtClean="0"/>
            <a:t>มีความเหมาะสมกับตำแหน่ง</a:t>
          </a:r>
          <a:endParaRPr lang="en-US" b="1" dirty="0"/>
        </a:p>
      </dgm:t>
    </dgm:pt>
    <dgm:pt modelId="{A37AB0AA-60D7-423E-B21B-5E534752FA48}" type="parTrans" cxnId="{77B551B7-8F71-4D52-B6A6-758A574EA703}">
      <dgm:prSet/>
      <dgm:spPr/>
      <dgm:t>
        <a:bodyPr/>
        <a:lstStyle/>
        <a:p>
          <a:endParaRPr lang="en-US" b="1"/>
        </a:p>
      </dgm:t>
    </dgm:pt>
    <dgm:pt modelId="{F8D91524-AE85-4E9D-832A-31D674A1D67A}" type="sibTrans" cxnId="{77B551B7-8F71-4D52-B6A6-758A574EA703}">
      <dgm:prSet/>
      <dgm:spPr/>
      <dgm:t>
        <a:bodyPr/>
        <a:lstStyle/>
        <a:p>
          <a:endParaRPr lang="en-US" b="1"/>
        </a:p>
      </dgm:t>
    </dgm:pt>
    <dgm:pt modelId="{99234D82-C718-44D2-B227-0346230B6C14}" type="pres">
      <dgm:prSet presAssocID="{067AD6BB-3689-4B91-B950-74A36676FBDC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9154F52-3506-450C-9D5B-1873749E9ED7}" type="pres">
      <dgm:prSet presAssocID="{1F3A71A9-AFC6-436A-9A65-E6AA431CC22D}" presName="Accent4" presStyleCnt="0"/>
      <dgm:spPr/>
    </dgm:pt>
    <dgm:pt modelId="{B88C843B-83D7-4774-9A57-346FAD4435CF}" type="pres">
      <dgm:prSet presAssocID="{1F3A71A9-AFC6-436A-9A65-E6AA431CC22D}" presName="Accent" presStyleLbl="node1" presStyleIdx="0" presStyleCnt="4"/>
      <dgm:spPr/>
    </dgm:pt>
    <dgm:pt modelId="{0A60D6C4-0C1E-4DC0-9C67-1F8B1072C4B9}" type="pres">
      <dgm:prSet presAssocID="{1F3A71A9-AFC6-436A-9A65-E6AA431CC22D}" presName="ParentBackground4" presStyleCnt="0"/>
      <dgm:spPr/>
    </dgm:pt>
    <dgm:pt modelId="{D59212BD-915F-49FA-B729-2C832537D637}" type="pres">
      <dgm:prSet presAssocID="{1F3A71A9-AFC6-436A-9A65-E6AA431CC22D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D82247C9-28F5-4BB8-9F8C-B2D5DCD4CF63}" type="pres">
      <dgm:prSet presAssocID="{1F3A71A9-AFC6-436A-9A65-E6AA431CC22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012E7-4036-453A-9A2B-B36C2AC74401}" type="pres">
      <dgm:prSet presAssocID="{59460578-9FF5-4EA7-9570-A5C166797FCA}" presName="Accent3" presStyleCnt="0"/>
      <dgm:spPr/>
    </dgm:pt>
    <dgm:pt modelId="{31F38DEC-0F6D-47B1-B433-9382BCB981F2}" type="pres">
      <dgm:prSet presAssocID="{59460578-9FF5-4EA7-9570-A5C166797FCA}" presName="Accent" presStyleLbl="node1" presStyleIdx="1" presStyleCnt="4"/>
      <dgm:spPr/>
    </dgm:pt>
    <dgm:pt modelId="{FB4E9D66-2A93-4180-A8D9-1739347CD67C}" type="pres">
      <dgm:prSet presAssocID="{59460578-9FF5-4EA7-9570-A5C166797FCA}" presName="ParentBackground3" presStyleCnt="0"/>
      <dgm:spPr/>
    </dgm:pt>
    <dgm:pt modelId="{5F67260E-8D9E-4066-9CF6-F8567D0F870A}" type="pres">
      <dgm:prSet presAssocID="{59460578-9FF5-4EA7-9570-A5C166797FCA}" presName="ParentBackground" presStyleLbl="fgAcc1" presStyleIdx="1" presStyleCnt="4"/>
      <dgm:spPr/>
    </dgm:pt>
    <dgm:pt modelId="{357A99DA-6FA1-4690-9AEA-1069BBF1A55B}" type="pres">
      <dgm:prSet presAssocID="{59460578-9FF5-4EA7-9570-A5C166797FC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9700D72-A4F9-46A7-B0F3-94ACDB761EA4}" type="pres">
      <dgm:prSet presAssocID="{BB693DB8-AAC5-421D-8F04-9D47F43A9297}" presName="Accent2" presStyleCnt="0"/>
      <dgm:spPr/>
    </dgm:pt>
    <dgm:pt modelId="{F51665A4-D378-4AAA-B36E-3A94D9F94E56}" type="pres">
      <dgm:prSet presAssocID="{BB693DB8-AAC5-421D-8F04-9D47F43A9297}" presName="Accent" presStyleLbl="node1" presStyleIdx="2" presStyleCnt="4"/>
      <dgm:spPr/>
    </dgm:pt>
    <dgm:pt modelId="{8C0ECB77-E524-4CA0-98CA-AF3748988DDF}" type="pres">
      <dgm:prSet presAssocID="{BB693DB8-AAC5-421D-8F04-9D47F43A9297}" presName="ParentBackground2" presStyleCnt="0"/>
      <dgm:spPr/>
    </dgm:pt>
    <dgm:pt modelId="{CCD97DB4-ED80-4C5C-9A07-9E6DBA3A0290}" type="pres">
      <dgm:prSet presAssocID="{BB693DB8-AAC5-421D-8F04-9D47F43A9297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04D34CF2-F82E-40E3-9E84-803B2A3CE435}" type="pres">
      <dgm:prSet presAssocID="{BB693DB8-AAC5-421D-8F04-9D47F43A929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BBD81-DAA1-4616-91AE-2CBE91EB4070}" type="pres">
      <dgm:prSet presAssocID="{80A4F93F-E5F5-4868-A706-E7DB24BB9A7F}" presName="Accent1" presStyleCnt="0"/>
      <dgm:spPr/>
    </dgm:pt>
    <dgm:pt modelId="{75606D5B-6F6D-4F33-A7DA-97CDC6285CBA}" type="pres">
      <dgm:prSet presAssocID="{80A4F93F-E5F5-4868-A706-E7DB24BB9A7F}" presName="Accent" presStyleLbl="node1" presStyleIdx="3" presStyleCnt="4"/>
      <dgm:spPr/>
    </dgm:pt>
    <dgm:pt modelId="{36D92EFB-F04E-4DA7-B404-C7F982D7AA22}" type="pres">
      <dgm:prSet presAssocID="{80A4F93F-E5F5-4868-A706-E7DB24BB9A7F}" presName="ParentBackground1" presStyleCnt="0"/>
      <dgm:spPr/>
    </dgm:pt>
    <dgm:pt modelId="{639029D2-6747-405C-8164-B76AE7C22BDA}" type="pres">
      <dgm:prSet presAssocID="{80A4F93F-E5F5-4868-A706-E7DB24BB9A7F}" presName="ParentBackground" presStyleLbl="fgAcc1" presStyleIdx="3" presStyleCnt="4"/>
      <dgm:spPr/>
    </dgm:pt>
    <dgm:pt modelId="{357A2D77-9A5F-413D-838A-C7620AA540BD}" type="pres">
      <dgm:prSet presAssocID="{80A4F93F-E5F5-4868-A706-E7DB24BB9A7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892AE998-1B76-49C7-95E8-A41CE8C1136E}" type="presOf" srcId="{59460578-9FF5-4EA7-9570-A5C166797FCA}" destId="{5F67260E-8D9E-4066-9CF6-F8567D0F870A}" srcOrd="0" destOrd="0" presId="urn:microsoft.com/office/officeart/2011/layout/CircleProcess"/>
    <dgm:cxn modelId="{189CC307-F77C-4090-93B4-6F0D87A01F24}" srcId="{067AD6BB-3689-4B91-B950-74A36676FBDC}" destId="{BB693DB8-AAC5-421D-8F04-9D47F43A9297}" srcOrd="1" destOrd="0" parTransId="{24F06D52-1090-4EF2-B11B-3334839864B8}" sibTransId="{A000EF31-7E4B-4914-A5BD-72432D5E2822}"/>
    <dgm:cxn modelId="{7A8C5F36-50F1-4FBC-8A29-BDB50772276E}" srcId="{067AD6BB-3689-4B91-B950-74A36676FBDC}" destId="{80A4F93F-E5F5-4868-A706-E7DB24BB9A7F}" srcOrd="0" destOrd="0" parTransId="{3547E604-DCB4-4BAB-B1A2-7DAEFAC1F012}" sibTransId="{6477B8AD-39DA-44A6-9F64-0DE9180DE2FF}"/>
    <dgm:cxn modelId="{77B551B7-8F71-4D52-B6A6-758A574EA703}" srcId="{067AD6BB-3689-4B91-B950-74A36676FBDC}" destId="{1F3A71A9-AFC6-436A-9A65-E6AA431CC22D}" srcOrd="3" destOrd="0" parTransId="{A37AB0AA-60D7-423E-B21B-5E534752FA48}" sibTransId="{F8D91524-AE85-4E9D-832A-31D674A1D67A}"/>
    <dgm:cxn modelId="{012BA605-48B5-4575-B45A-FF1814F65D93}" type="presOf" srcId="{80A4F93F-E5F5-4868-A706-E7DB24BB9A7F}" destId="{639029D2-6747-405C-8164-B76AE7C22BDA}" srcOrd="0" destOrd="0" presId="urn:microsoft.com/office/officeart/2011/layout/CircleProcess"/>
    <dgm:cxn modelId="{1BF039F1-8514-4EF9-A482-192C7B4A1A05}" type="presOf" srcId="{80A4F93F-E5F5-4868-A706-E7DB24BB9A7F}" destId="{357A2D77-9A5F-413D-838A-C7620AA540BD}" srcOrd="1" destOrd="0" presId="urn:microsoft.com/office/officeart/2011/layout/CircleProcess"/>
    <dgm:cxn modelId="{15346661-87D4-4FB2-879A-BDAB24041C06}" srcId="{067AD6BB-3689-4B91-B950-74A36676FBDC}" destId="{59460578-9FF5-4EA7-9570-A5C166797FCA}" srcOrd="2" destOrd="0" parTransId="{F7F70C59-ADDA-464C-9A9B-76FD8BAC9D8A}" sibTransId="{2276E12E-C6DF-4F32-899C-EBF8FD83BF8A}"/>
    <dgm:cxn modelId="{20C1523B-C71D-4E8B-B55F-8720D07E891E}" type="presOf" srcId="{BB693DB8-AAC5-421D-8F04-9D47F43A9297}" destId="{04D34CF2-F82E-40E3-9E84-803B2A3CE435}" srcOrd="1" destOrd="0" presId="urn:microsoft.com/office/officeart/2011/layout/CircleProcess"/>
    <dgm:cxn modelId="{D69C3AF1-C4C7-47D9-BF8C-BA6A4C514D10}" type="presOf" srcId="{067AD6BB-3689-4B91-B950-74A36676FBDC}" destId="{99234D82-C718-44D2-B227-0346230B6C14}" srcOrd="0" destOrd="0" presId="urn:microsoft.com/office/officeart/2011/layout/CircleProcess"/>
    <dgm:cxn modelId="{8EAA3B56-9837-4F52-9A65-875959D0B7F3}" type="presOf" srcId="{1F3A71A9-AFC6-436A-9A65-E6AA431CC22D}" destId="{D59212BD-915F-49FA-B729-2C832537D637}" srcOrd="0" destOrd="0" presId="urn:microsoft.com/office/officeart/2011/layout/CircleProcess"/>
    <dgm:cxn modelId="{A4BFC672-69C8-4506-B229-E64EECE499CD}" type="presOf" srcId="{BB693DB8-AAC5-421D-8F04-9D47F43A9297}" destId="{CCD97DB4-ED80-4C5C-9A07-9E6DBA3A0290}" srcOrd="0" destOrd="0" presId="urn:microsoft.com/office/officeart/2011/layout/CircleProcess"/>
    <dgm:cxn modelId="{704BDACD-7C8A-433E-9E37-B7BF26C28E33}" type="presOf" srcId="{59460578-9FF5-4EA7-9570-A5C166797FCA}" destId="{357A99DA-6FA1-4690-9AEA-1069BBF1A55B}" srcOrd="1" destOrd="0" presId="urn:microsoft.com/office/officeart/2011/layout/CircleProcess"/>
    <dgm:cxn modelId="{6AA8CA95-60C2-43E3-A115-02AFA353202B}" type="presOf" srcId="{1F3A71A9-AFC6-436A-9A65-E6AA431CC22D}" destId="{D82247C9-28F5-4BB8-9F8C-B2D5DCD4CF63}" srcOrd="1" destOrd="0" presId="urn:microsoft.com/office/officeart/2011/layout/CircleProcess"/>
    <dgm:cxn modelId="{16F10B91-C92D-4364-BC8D-AA96E84E6359}" type="presParOf" srcId="{99234D82-C718-44D2-B227-0346230B6C14}" destId="{89154F52-3506-450C-9D5B-1873749E9ED7}" srcOrd="0" destOrd="0" presId="urn:microsoft.com/office/officeart/2011/layout/CircleProcess"/>
    <dgm:cxn modelId="{4A73B552-5CB4-48EE-B6AB-DC64156B8CF9}" type="presParOf" srcId="{89154F52-3506-450C-9D5B-1873749E9ED7}" destId="{B88C843B-83D7-4774-9A57-346FAD4435CF}" srcOrd="0" destOrd="0" presId="urn:microsoft.com/office/officeart/2011/layout/CircleProcess"/>
    <dgm:cxn modelId="{B3CFBF08-7F29-42C1-B643-1CEB03997D9F}" type="presParOf" srcId="{99234D82-C718-44D2-B227-0346230B6C14}" destId="{0A60D6C4-0C1E-4DC0-9C67-1F8B1072C4B9}" srcOrd="1" destOrd="0" presId="urn:microsoft.com/office/officeart/2011/layout/CircleProcess"/>
    <dgm:cxn modelId="{454FAD33-295A-4444-A4F9-1D9E50FB3C85}" type="presParOf" srcId="{0A60D6C4-0C1E-4DC0-9C67-1F8B1072C4B9}" destId="{D59212BD-915F-49FA-B729-2C832537D637}" srcOrd="0" destOrd="0" presId="urn:microsoft.com/office/officeart/2011/layout/CircleProcess"/>
    <dgm:cxn modelId="{42720845-596F-4607-9DD5-12619462A589}" type="presParOf" srcId="{99234D82-C718-44D2-B227-0346230B6C14}" destId="{D82247C9-28F5-4BB8-9F8C-B2D5DCD4CF63}" srcOrd="2" destOrd="0" presId="urn:microsoft.com/office/officeart/2011/layout/CircleProcess"/>
    <dgm:cxn modelId="{D55EA612-2EAD-4545-978E-1AA4924216D3}" type="presParOf" srcId="{99234D82-C718-44D2-B227-0346230B6C14}" destId="{18D012E7-4036-453A-9A2B-B36C2AC74401}" srcOrd="3" destOrd="0" presId="urn:microsoft.com/office/officeart/2011/layout/CircleProcess"/>
    <dgm:cxn modelId="{514018D8-0A52-4150-A898-090D7AB33065}" type="presParOf" srcId="{18D012E7-4036-453A-9A2B-B36C2AC74401}" destId="{31F38DEC-0F6D-47B1-B433-9382BCB981F2}" srcOrd="0" destOrd="0" presId="urn:microsoft.com/office/officeart/2011/layout/CircleProcess"/>
    <dgm:cxn modelId="{CC0CE38F-9AA9-4521-ABF7-A76206539BE9}" type="presParOf" srcId="{99234D82-C718-44D2-B227-0346230B6C14}" destId="{FB4E9D66-2A93-4180-A8D9-1739347CD67C}" srcOrd="4" destOrd="0" presId="urn:microsoft.com/office/officeart/2011/layout/CircleProcess"/>
    <dgm:cxn modelId="{C87DE1F7-AD2D-4E87-8EC1-D1092E61E872}" type="presParOf" srcId="{FB4E9D66-2A93-4180-A8D9-1739347CD67C}" destId="{5F67260E-8D9E-4066-9CF6-F8567D0F870A}" srcOrd="0" destOrd="0" presId="urn:microsoft.com/office/officeart/2011/layout/CircleProcess"/>
    <dgm:cxn modelId="{023CB190-DD4F-49CA-B6F3-B921EFCAEDDD}" type="presParOf" srcId="{99234D82-C718-44D2-B227-0346230B6C14}" destId="{357A99DA-6FA1-4690-9AEA-1069BBF1A55B}" srcOrd="5" destOrd="0" presId="urn:microsoft.com/office/officeart/2011/layout/CircleProcess"/>
    <dgm:cxn modelId="{0B6B9601-DA92-4C42-8644-AFD3A974DABD}" type="presParOf" srcId="{99234D82-C718-44D2-B227-0346230B6C14}" destId="{99700D72-A4F9-46A7-B0F3-94ACDB761EA4}" srcOrd="6" destOrd="0" presId="urn:microsoft.com/office/officeart/2011/layout/CircleProcess"/>
    <dgm:cxn modelId="{26BD4D11-64F5-4C1D-BE4F-8F54FB7E1890}" type="presParOf" srcId="{99700D72-A4F9-46A7-B0F3-94ACDB761EA4}" destId="{F51665A4-D378-4AAA-B36E-3A94D9F94E56}" srcOrd="0" destOrd="0" presId="urn:microsoft.com/office/officeart/2011/layout/CircleProcess"/>
    <dgm:cxn modelId="{8D823128-ACB7-4BF4-9DE5-CADEB7CC40B8}" type="presParOf" srcId="{99234D82-C718-44D2-B227-0346230B6C14}" destId="{8C0ECB77-E524-4CA0-98CA-AF3748988DDF}" srcOrd="7" destOrd="0" presId="urn:microsoft.com/office/officeart/2011/layout/CircleProcess"/>
    <dgm:cxn modelId="{312A7F19-560F-4161-B467-31986B781E1C}" type="presParOf" srcId="{8C0ECB77-E524-4CA0-98CA-AF3748988DDF}" destId="{CCD97DB4-ED80-4C5C-9A07-9E6DBA3A0290}" srcOrd="0" destOrd="0" presId="urn:microsoft.com/office/officeart/2011/layout/CircleProcess"/>
    <dgm:cxn modelId="{64EAF0E6-5C34-44D1-A863-3AF2D409738A}" type="presParOf" srcId="{99234D82-C718-44D2-B227-0346230B6C14}" destId="{04D34CF2-F82E-40E3-9E84-803B2A3CE435}" srcOrd="8" destOrd="0" presId="urn:microsoft.com/office/officeart/2011/layout/CircleProcess"/>
    <dgm:cxn modelId="{95188846-1CF7-4318-98EE-E48E5D7B1D40}" type="presParOf" srcId="{99234D82-C718-44D2-B227-0346230B6C14}" destId="{F04BBD81-DAA1-4616-91AE-2CBE91EB4070}" srcOrd="9" destOrd="0" presId="urn:microsoft.com/office/officeart/2011/layout/CircleProcess"/>
    <dgm:cxn modelId="{BF4AA625-6D4D-411D-B3FD-5B31779ED075}" type="presParOf" srcId="{F04BBD81-DAA1-4616-91AE-2CBE91EB4070}" destId="{75606D5B-6F6D-4F33-A7DA-97CDC6285CBA}" srcOrd="0" destOrd="0" presId="urn:microsoft.com/office/officeart/2011/layout/CircleProcess"/>
    <dgm:cxn modelId="{C25F9F6A-7D8A-4A4E-A68E-0BC163A419E3}" type="presParOf" srcId="{99234D82-C718-44D2-B227-0346230B6C14}" destId="{36D92EFB-F04E-4DA7-B404-C7F982D7AA22}" srcOrd="10" destOrd="0" presId="urn:microsoft.com/office/officeart/2011/layout/CircleProcess"/>
    <dgm:cxn modelId="{62DDAD59-20AF-4590-A4DE-45519A801E10}" type="presParOf" srcId="{36D92EFB-F04E-4DA7-B404-C7F982D7AA22}" destId="{639029D2-6747-405C-8164-B76AE7C22BDA}" srcOrd="0" destOrd="0" presId="urn:microsoft.com/office/officeart/2011/layout/CircleProcess"/>
    <dgm:cxn modelId="{0FFC91A0-C77F-4362-97D0-7604E585DB05}" type="presParOf" srcId="{99234D82-C718-44D2-B227-0346230B6C14}" destId="{357A2D77-9A5F-413D-838A-C7620AA540BD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8A8CB3-8361-4575-B46D-147F8332DF9D}" type="doc">
      <dgm:prSet loTypeId="urn:microsoft.com/office/officeart/2009/3/layout/StepUp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67FE48-5F80-425F-A241-57AF4ADA72DD}">
      <dgm:prSet phldrT="[Text]"/>
      <dgm:spPr/>
      <dgm:t>
        <a:bodyPr/>
        <a:lstStyle/>
        <a:p>
          <a:r>
            <a:rPr lang="th-TH" b="1" dirty="0" smtClean="0"/>
            <a:t>มีแผนการจ่ายค่าตอบแทนที่แน่นอน</a:t>
          </a:r>
          <a:endParaRPr lang="en-US" b="1" dirty="0"/>
        </a:p>
      </dgm:t>
    </dgm:pt>
    <dgm:pt modelId="{EFBF5570-4C70-4441-BEDF-BAF8BA0DEC52}" type="parTrans" cxnId="{D5157EE8-843C-42FC-8F1E-F69846412BB3}">
      <dgm:prSet/>
      <dgm:spPr/>
      <dgm:t>
        <a:bodyPr/>
        <a:lstStyle/>
        <a:p>
          <a:endParaRPr lang="en-US" b="1"/>
        </a:p>
      </dgm:t>
    </dgm:pt>
    <dgm:pt modelId="{BED3F0AD-102F-4B27-B488-2F9B9D7639CF}" type="sibTrans" cxnId="{D5157EE8-843C-42FC-8F1E-F69846412BB3}">
      <dgm:prSet/>
      <dgm:spPr/>
      <dgm:t>
        <a:bodyPr/>
        <a:lstStyle/>
        <a:p>
          <a:endParaRPr lang="en-US" b="1"/>
        </a:p>
      </dgm:t>
    </dgm:pt>
    <dgm:pt modelId="{027A3C13-EF99-43C3-A00D-635A47A10EE5}">
      <dgm:prSet phldrT="[Text]"/>
      <dgm:spPr/>
      <dgm:t>
        <a:bodyPr/>
        <a:lstStyle/>
        <a:p>
          <a:r>
            <a:rPr lang="th-TH" b="1" dirty="0" smtClean="0"/>
            <a:t>มีความเพียงพอและเหมาะสม</a:t>
          </a:r>
          <a:endParaRPr lang="en-US" b="1" dirty="0"/>
        </a:p>
      </dgm:t>
    </dgm:pt>
    <dgm:pt modelId="{5290210B-4F30-4AD3-A494-9685A8870DAB}" type="parTrans" cxnId="{A233AEBF-BFA9-4697-B29F-DD74313B3477}">
      <dgm:prSet/>
      <dgm:spPr/>
      <dgm:t>
        <a:bodyPr/>
        <a:lstStyle/>
        <a:p>
          <a:endParaRPr lang="en-US" b="1"/>
        </a:p>
      </dgm:t>
    </dgm:pt>
    <dgm:pt modelId="{4C0183E8-C889-46C5-9FCD-B100F22197AC}" type="sibTrans" cxnId="{A233AEBF-BFA9-4697-B29F-DD74313B3477}">
      <dgm:prSet/>
      <dgm:spPr/>
      <dgm:t>
        <a:bodyPr/>
        <a:lstStyle/>
        <a:p>
          <a:endParaRPr lang="en-US" b="1"/>
        </a:p>
      </dgm:t>
    </dgm:pt>
    <dgm:pt modelId="{AAACE995-C845-4E8C-952B-32118E08EBE5}">
      <dgm:prSet phldrT="[Text]"/>
      <dgm:spPr/>
      <dgm:t>
        <a:bodyPr/>
        <a:lstStyle/>
        <a:p>
          <a:r>
            <a:rPr lang="th-TH" b="1" dirty="0" smtClean="0"/>
            <a:t>สอดคล้องกับอัตราค่าจ้างแรงงานขั้นต่ำ</a:t>
          </a:r>
          <a:endParaRPr lang="en-US" b="1" dirty="0"/>
        </a:p>
      </dgm:t>
    </dgm:pt>
    <dgm:pt modelId="{5F3571CF-636F-41CE-8F35-DAD92E44238A}" type="parTrans" cxnId="{2B89AF96-084A-4A18-AE49-F3DF869ACBF5}">
      <dgm:prSet/>
      <dgm:spPr/>
      <dgm:t>
        <a:bodyPr/>
        <a:lstStyle/>
        <a:p>
          <a:endParaRPr lang="en-US" b="1"/>
        </a:p>
      </dgm:t>
    </dgm:pt>
    <dgm:pt modelId="{F3EB8BA5-B496-4C7E-B95E-B8DD07EC9771}" type="sibTrans" cxnId="{2B89AF96-084A-4A18-AE49-F3DF869ACBF5}">
      <dgm:prSet/>
      <dgm:spPr/>
      <dgm:t>
        <a:bodyPr/>
        <a:lstStyle/>
        <a:p>
          <a:endParaRPr lang="en-US" b="1"/>
        </a:p>
      </dgm:t>
    </dgm:pt>
    <dgm:pt modelId="{7520A2B3-6AEA-4FDE-8641-C982F39E3264}">
      <dgm:prSet phldrT="[Text]"/>
      <dgm:spPr/>
      <dgm:t>
        <a:bodyPr/>
        <a:lstStyle/>
        <a:p>
          <a:r>
            <a:rPr lang="th-TH" b="1" dirty="0" smtClean="0"/>
            <a:t>ความเท่าเทียมกัน</a:t>
          </a:r>
          <a:endParaRPr lang="en-US" b="1" dirty="0"/>
        </a:p>
      </dgm:t>
    </dgm:pt>
    <dgm:pt modelId="{C261C70A-4950-48CC-9D33-1BF2A7DA3226}" type="parTrans" cxnId="{17EBFDDC-0AFB-49AD-8C8B-191A0EF61ED7}">
      <dgm:prSet/>
      <dgm:spPr/>
      <dgm:t>
        <a:bodyPr/>
        <a:lstStyle/>
        <a:p>
          <a:endParaRPr lang="en-US" b="1"/>
        </a:p>
      </dgm:t>
    </dgm:pt>
    <dgm:pt modelId="{C622AF69-8E1E-4C5A-ACE6-3625A5A6B574}" type="sibTrans" cxnId="{17EBFDDC-0AFB-49AD-8C8B-191A0EF61ED7}">
      <dgm:prSet/>
      <dgm:spPr/>
      <dgm:t>
        <a:bodyPr/>
        <a:lstStyle/>
        <a:p>
          <a:endParaRPr lang="en-US" b="1"/>
        </a:p>
      </dgm:t>
    </dgm:pt>
    <dgm:pt modelId="{8C50CE1D-4050-4AE9-B994-DEADC796981B}">
      <dgm:prSet phldrT="[Text]"/>
      <dgm:spPr/>
      <dgm:t>
        <a:bodyPr/>
        <a:lstStyle/>
        <a:p>
          <a:r>
            <a:rPr lang="th-TH" b="1" dirty="0" smtClean="0"/>
            <a:t>ความเป็นธรรม</a:t>
          </a:r>
          <a:endParaRPr lang="en-US" b="1" dirty="0"/>
        </a:p>
      </dgm:t>
    </dgm:pt>
    <dgm:pt modelId="{80DF8E0B-FF9B-4FD0-B922-E515EFB66753}" type="parTrans" cxnId="{AD935A79-0015-4C05-9E1F-D75FF3F66C34}">
      <dgm:prSet/>
      <dgm:spPr/>
      <dgm:t>
        <a:bodyPr/>
        <a:lstStyle/>
        <a:p>
          <a:endParaRPr lang="en-US" b="1"/>
        </a:p>
      </dgm:t>
    </dgm:pt>
    <dgm:pt modelId="{5A5B52A4-5ADB-4CBE-82B3-75B99EDE509D}" type="sibTrans" cxnId="{AD935A79-0015-4C05-9E1F-D75FF3F66C34}">
      <dgm:prSet/>
      <dgm:spPr/>
      <dgm:t>
        <a:bodyPr/>
        <a:lstStyle/>
        <a:p>
          <a:endParaRPr lang="en-US" b="1"/>
        </a:p>
      </dgm:t>
    </dgm:pt>
    <dgm:pt modelId="{61C53199-F961-4868-9E09-7E5A8B3EA5C6}">
      <dgm:prSet phldrT="[Text]"/>
      <dgm:spPr/>
      <dgm:t>
        <a:bodyPr/>
        <a:lstStyle/>
        <a:p>
          <a:r>
            <a:rPr lang="th-TH" b="1" dirty="0" smtClean="0"/>
            <a:t>ต้องคำนึงถึงต้นทุน</a:t>
          </a:r>
          <a:endParaRPr lang="en-US" b="1" dirty="0"/>
        </a:p>
      </dgm:t>
    </dgm:pt>
    <dgm:pt modelId="{3F27110D-C3FB-4214-B87E-DE91AF62FC40}" type="parTrans" cxnId="{8D8F8F12-EDE0-464F-A448-60A97C80D392}">
      <dgm:prSet/>
      <dgm:spPr/>
      <dgm:t>
        <a:bodyPr/>
        <a:lstStyle/>
        <a:p>
          <a:endParaRPr lang="en-US" b="1"/>
        </a:p>
      </dgm:t>
    </dgm:pt>
    <dgm:pt modelId="{70C29A08-6A23-425B-BABB-E843650EA7FA}" type="sibTrans" cxnId="{8D8F8F12-EDE0-464F-A448-60A97C80D392}">
      <dgm:prSet/>
      <dgm:spPr/>
      <dgm:t>
        <a:bodyPr/>
        <a:lstStyle/>
        <a:p>
          <a:endParaRPr lang="en-US" b="1"/>
        </a:p>
      </dgm:t>
    </dgm:pt>
    <dgm:pt modelId="{5B00B3DE-FFA6-4119-B480-785F64458199}">
      <dgm:prSet phldrT="[Text]"/>
      <dgm:spPr/>
      <dgm:t>
        <a:bodyPr/>
        <a:lstStyle/>
        <a:p>
          <a:r>
            <a:rPr lang="th-TH" b="1" dirty="0" smtClean="0"/>
            <a:t>มีความมั่นคงแน่นอน</a:t>
          </a:r>
          <a:endParaRPr lang="en-US" b="1" dirty="0"/>
        </a:p>
      </dgm:t>
    </dgm:pt>
    <dgm:pt modelId="{569079C5-7F48-445F-B027-18F180EF5517}" type="parTrans" cxnId="{D433EF3F-3F97-4464-B556-7F2828B96E95}">
      <dgm:prSet/>
      <dgm:spPr/>
      <dgm:t>
        <a:bodyPr/>
        <a:lstStyle/>
        <a:p>
          <a:endParaRPr lang="en-US" b="1"/>
        </a:p>
      </dgm:t>
    </dgm:pt>
    <dgm:pt modelId="{D8C491D1-BE12-4E0D-A809-FA173E49730B}" type="sibTrans" cxnId="{D433EF3F-3F97-4464-B556-7F2828B96E95}">
      <dgm:prSet/>
      <dgm:spPr/>
      <dgm:t>
        <a:bodyPr/>
        <a:lstStyle/>
        <a:p>
          <a:endParaRPr lang="en-US" b="1"/>
        </a:p>
      </dgm:t>
    </dgm:pt>
    <dgm:pt modelId="{45A14358-915D-4A39-8CC0-C7AB35154179}">
      <dgm:prSet phldrT="[Text]"/>
      <dgm:spPr/>
      <dgm:t>
        <a:bodyPr/>
        <a:lstStyle/>
        <a:p>
          <a:r>
            <a:rPr lang="th-TH" b="1" dirty="0" smtClean="0"/>
            <a:t>สามารถจูงใจได้</a:t>
          </a:r>
          <a:endParaRPr lang="en-US" b="1" dirty="0"/>
        </a:p>
      </dgm:t>
    </dgm:pt>
    <dgm:pt modelId="{173511BD-B058-4495-BD1F-4E39E2C111F8}" type="parTrans" cxnId="{916D1676-2032-4BF4-92A9-698FDA1D9B6C}">
      <dgm:prSet/>
      <dgm:spPr/>
      <dgm:t>
        <a:bodyPr/>
        <a:lstStyle/>
        <a:p>
          <a:endParaRPr lang="en-US" b="1"/>
        </a:p>
      </dgm:t>
    </dgm:pt>
    <dgm:pt modelId="{B646E06D-854E-4C50-9DA6-F8C07EEE53C5}" type="sibTrans" cxnId="{916D1676-2032-4BF4-92A9-698FDA1D9B6C}">
      <dgm:prSet/>
      <dgm:spPr/>
      <dgm:t>
        <a:bodyPr/>
        <a:lstStyle/>
        <a:p>
          <a:endParaRPr lang="en-US" b="1"/>
        </a:p>
      </dgm:t>
    </dgm:pt>
    <dgm:pt modelId="{0E743747-CB5A-4A9B-B568-C77639C289AB}">
      <dgm:prSet phldrT="[Text]"/>
      <dgm:spPr/>
      <dgm:t>
        <a:bodyPr/>
        <a:lstStyle/>
        <a:p>
          <a:r>
            <a:rPr lang="th-TH" b="1" dirty="0" smtClean="0"/>
            <a:t>เป็นที่ยอมรับของพนักงาน</a:t>
          </a:r>
          <a:endParaRPr lang="en-US" b="1" dirty="0"/>
        </a:p>
      </dgm:t>
    </dgm:pt>
    <dgm:pt modelId="{2F34A188-9759-4839-AB8D-0815429BF3A5}" type="parTrans" cxnId="{89AC4ECA-1CA6-41AE-BDDC-71788EE4643B}">
      <dgm:prSet/>
      <dgm:spPr/>
      <dgm:t>
        <a:bodyPr/>
        <a:lstStyle/>
        <a:p>
          <a:endParaRPr lang="en-US" b="1"/>
        </a:p>
      </dgm:t>
    </dgm:pt>
    <dgm:pt modelId="{F01C3DB0-0CF8-43E9-A727-CE69F20CF9C9}" type="sibTrans" cxnId="{89AC4ECA-1CA6-41AE-BDDC-71788EE4643B}">
      <dgm:prSet/>
      <dgm:spPr/>
      <dgm:t>
        <a:bodyPr/>
        <a:lstStyle/>
        <a:p>
          <a:endParaRPr lang="en-US" b="1"/>
        </a:p>
      </dgm:t>
    </dgm:pt>
    <dgm:pt modelId="{68ED3112-CFCF-4230-933A-600A5E8CF63C}" type="pres">
      <dgm:prSet presAssocID="{038A8CB3-8361-4575-B46D-147F8332DF9D}" presName="rootnode" presStyleCnt="0">
        <dgm:presLayoutVars>
          <dgm:chMax/>
          <dgm:chPref/>
          <dgm:dir/>
          <dgm:animLvl val="lvl"/>
        </dgm:presLayoutVars>
      </dgm:prSet>
      <dgm:spPr/>
    </dgm:pt>
    <dgm:pt modelId="{93BDD928-0140-446F-8B27-F99A05D0416F}" type="pres">
      <dgm:prSet presAssocID="{1567FE48-5F80-425F-A241-57AF4ADA72DD}" presName="composite" presStyleCnt="0"/>
      <dgm:spPr/>
    </dgm:pt>
    <dgm:pt modelId="{4DDEE930-07F3-4186-BF65-7C8CA73B74BC}" type="pres">
      <dgm:prSet presAssocID="{1567FE48-5F80-425F-A241-57AF4ADA72DD}" presName="LShape" presStyleLbl="alignNode1" presStyleIdx="0" presStyleCnt="1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1170F0E-F320-4D9D-A3D6-4520CFFA07C6}" type="pres">
      <dgm:prSet presAssocID="{1567FE48-5F80-425F-A241-57AF4ADA72DD}" presName="ParentText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58490-F482-42F7-9F2A-FAD9470BFC41}" type="pres">
      <dgm:prSet presAssocID="{1567FE48-5F80-425F-A241-57AF4ADA72DD}" presName="Triangle" presStyleLbl="alignNode1" presStyleIdx="1" presStyleCnt="17"/>
      <dgm:spPr/>
    </dgm:pt>
    <dgm:pt modelId="{B79EA880-D31D-40BE-9B59-480048D26BB2}" type="pres">
      <dgm:prSet presAssocID="{BED3F0AD-102F-4B27-B488-2F9B9D7639CF}" presName="sibTrans" presStyleCnt="0"/>
      <dgm:spPr/>
    </dgm:pt>
    <dgm:pt modelId="{659DC37F-ECE1-4E14-B62D-96D01C1260F2}" type="pres">
      <dgm:prSet presAssocID="{BED3F0AD-102F-4B27-B488-2F9B9D7639CF}" presName="space" presStyleCnt="0"/>
      <dgm:spPr/>
    </dgm:pt>
    <dgm:pt modelId="{99D1BC72-930D-42B2-ACAA-41BDDD97B90B}" type="pres">
      <dgm:prSet presAssocID="{027A3C13-EF99-43C3-A00D-635A47A10EE5}" presName="composite" presStyleCnt="0"/>
      <dgm:spPr/>
    </dgm:pt>
    <dgm:pt modelId="{3DB8DAD8-4323-4A67-9D9E-4AA07F72E754}" type="pres">
      <dgm:prSet presAssocID="{027A3C13-EF99-43C3-A00D-635A47A10EE5}" presName="LShape" presStyleLbl="alignNode1" presStyleIdx="2" presStyleCnt="17"/>
      <dgm:spPr/>
    </dgm:pt>
    <dgm:pt modelId="{F71C4D03-DCEA-4220-B217-6967DFE83081}" type="pres">
      <dgm:prSet presAssocID="{027A3C13-EF99-43C3-A00D-635A47A10EE5}" presName="ParentText" presStyleLbl="revTx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09CCD-6384-467C-A001-3EEE788C385D}" type="pres">
      <dgm:prSet presAssocID="{027A3C13-EF99-43C3-A00D-635A47A10EE5}" presName="Triangle" presStyleLbl="alignNode1" presStyleIdx="3" presStyleCnt="17"/>
      <dgm:spPr/>
    </dgm:pt>
    <dgm:pt modelId="{FCED9AAB-75DA-44E8-8362-1832208955EF}" type="pres">
      <dgm:prSet presAssocID="{4C0183E8-C889-46C5-9FCD-B100F22197AC}" presName="sibTrans" presStyleCnt="0"/>
      <dgm:spPr/>
    </dgm:pt>
    <dgm:pt modelId="{E6B875AC-78FB-453D-8B39-2DC26E289BC2}" type="pres">
      <dgm:prSet presAssocID="{4C0183E8-C889-46C5-9FCD-B100F22197AC}" presName="space" presStyleCnt="0"/>
      <dgm:spPr/>
    </dgm:pt>
    <dgm:pt modelId="{F0CD9A00-E146-4839-8DB0-6B200E433D39}" type="pres">
      <dgm:prSet presAssocID="{AAACE995-C845-4E8C-952B-32118E08EBE5}" presName="composite" presStyleCnt="0"/>
      <dgm:spPr/>
    </dgm:pt>
    <dgm:pt modelId="{46F5256A-0825-433C-931F-784E2B1E9CE0}" type="pres">
      <dgm:prSet presAssocID="{AAACE995-C845-4E8C-952B-32118E08EBE5}" presName="LShape" presStyleLbl="alignNode1" presStyleIdx="4" presStyleCnt="17"/>
      <dgm:spPr/>
    </dgm:pt>
    <dgm:pt modelId="{77231B99-000D-425A-A572-F644C5435311}" type="pres">
      <dgm:prSet presAssocID="{AAACE995-C845-4E8C-952B-32118E08EBE5}" presName="ParentText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609F3-1ECF-4477-B97F-B7BDECF19A1D}" type="pres">
      <dgm:prSet presAssocID="{AAACE995-C845-4E8C-952B-32118E08EBE5}" presName="Triangle" presStyleLbl="alignNode1" presStyleIdx="5" presStyleCnt="17"/>
      <dgm:spPr/>
    </dgm:pt>
    <dgm:pt modelId="{4CB9ADA5-A527-457C-96B7-0CE7AFDF97F2}" type="pres">
      <dgm:prSet presAssocID="{F3EB8BA5-B496-4C7E-B95E-B8DD07EC9771}" presName="sibTrans" presStyleCnt="0"/>
      <dgm:spPr/>
    </dgm:pt>
    <dgm:pt modelId="{7B156327-B9EC-454F-869E-0C7E0F90309B}" type="pres">
      <dgm:prSet presAssocID="{F3EB8BA5-B496-4C7E-B95E-B8DD07EC9771}" presName="space" presStyleCnt="0"/>
      <dgm:spPr/>
    </dgm:pt>
    <dgm:pt modelId="{AD425F18-D8AD-4CBF-B837-C691EFC82CAE}" type="pres">
      <dgm:prSet presAssocID="{7520A2B3-6AEA-4FDE-8641-C982F39E3264}" presName="composite" presStyleCnt="0"/>
      <dgm:spPr/>
    </dgm:pt>
    <dgm:pt modelId="{B2229421-32CE-48C2-BB87-D9100629419B}" type="pres">
      <dgm:prSet presAssocID="{7520A2B3-6AEA-4FDE-8641-C982F39E3264}" presName="LShape" presStyleLbl="alignNode1" presStyleIdx="6" presStyleCnt="17"/>
      <dgm:spPr/>
    </dgm:pt>
    <dgm:pt modelId="{5B04CFFE-17CF-4751-B470-DAD37E89EB85}" type="pres">
      <dgm:prSet presAssocID="{7520A2B3-6AEA-4FDE-8641-C982F39E3264}" presName="ParentText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98F660ED-6097-4C6C-A0E0-27AC21D5D827}" type="pres">
      <dgm:prSet presAssocID="{7520A2B3-6AEA-4FDE-8641-C982F39E3264}" presName="Triangle" presStyleLbl="alignNode1" presStyleIdx="7" presStyleCnt="17"/>
      <dgm:spPr/>
    </dgm:pt>
    <dgm:pt modelId="{42C97995-2F0D-4FAA-84F8-C726EAFC4E68}" type="pres">
      <dgm:prSet presAssocID="{C622AF69-8E1E-4C5A-ACE6-3625A5A6B574}" presName="sibTrans" presStyleCnt="0"/>
      <dgm:spPr/>
    </dgm:pt>
    <dgm:pt modelId="{5DAB5F91-8351-4FD8-A402-2E75906149EA}" type="pres">
      <dgm:prSet presAssocID="{C622AF69-8E1E-4C5A-ACE6-3625A5A6B574}" presName="space" presStyleCnt="0"/>
      <dgm:spPr/>
    </dgm:pt>
    <dgm:pt modelId="{520E4919-1266-4740-AE30-87B4819275BF}" type="pres">
      <dgm:prSet presAssocID="{8C50CE1D-4050-4AE9-B994-DEADC796981B}" presName="composite" presStyleCnt="0"/>
      <dgm:spPr/>
    </dgm:pt>
    <dgm:pt modelId="{EB35279C-30B1-43A3-8381-8FC1B70D064D}" type="pres">
      <dgm:prSet presAssocID="{8C50CE1D-4050-4AE9-B994-DEADC796981B}" presName="LShape" presStyleLbl="alignNode1" presStyleIdx="8" presStyleCnt="17"/>
      <dgm:spPr/>
    </dgm:pt>
    <dgm:pt modelId="{A72E3D18-8D27-490D-A8D6-C8F697C2E836}" type="pres">
      <dgm:prSet presAssocID="{8C50CE1D-4050-4AE9-B994-DEADC796981B}" presName="ParentText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419E6CCC-D436-4759-946F-42ACFA57892F}" type="pres">
      <dgm:prSet presAssocID="{8C50CE1D-4050-4AE9-B994-DEADC796981B}" presName="Triangle" presStyleLbl="alignNode1" presStyleIdx="9" presStyleCnt="17"/>
      <dgm:spPr/>
    </dgm:pt>
    <dgm:pt modelId="{FE907A48-9B50-440D-B349-B843DD8613A5}" type="pres">
      <dgm:prSet presAssocID="{5A5B52A4-5ADB-4CBE-82B3-75B99EDE509D}" presName="sibTrans" presStyleCnt="0"/>
      <dgm:spPr/>
    </dgm:pt>
    <dgm:pt modelId="{BB0BC769-5B60-4A18-B23C-4CCBD9DEDAED}" type="pres">
      <dgm:prSet presAssocID="{5A5B52A4-5ADB-4CBE-82B3-75B99EDE509D}" presName="space" presStyleCnt="0"/>
      <dgm:spPr/>
    </dgm:pt>
    <dgm:pt modelId="{1FBB07C5-37B7-4F0A-B8E4-172F93800800}" type="pres">
      <dgm:prSet presAssocID="{61C53199-F961-4868-9E09-7E5A8B3EA5C6}" presName="composite" presStyleCnt="0"/>
      <dgm:spPr/>
    </dgm:pt>
    <dgm:pt modelId="{94C97CF0-6A01-4AC4-ABD9-98F9453178E1}" type="pres">
      <dgm:prSet presAssocID="{61C53199-F961-4868-9E09-7E5A8B3EA5C6}" presName="LShape" presStyleLbl="alignNode1" presStyleIdx="10" presStyleCnt="17"/>
      <dgm:spPr/>
    </dgm:pt>
    <dgm:pt modelId="{9E7AA46F-C6BC-4771-9D09-F11550FA2BB8}" type="pres">
      <dgm:prSet presAssocID="{61C53199-F961-4868-9E09-7E5A8B3EA5C6}" presName="ParentText" presStyleLbl="revTx" presStyleIdx="5" presStyleCnt="9">
        <dgm:presLayoutVars>
          <dgm:chMax val="0"/>
          <dgm:chPref val="0"/>
          <dgm:bulletEnabled val="1"/>
        </dgm:presLayoutVars>
      </dgm:prSet>
      <dgm:spPr/>
    </dgm:pt>
    <dgm:pt modelId="{1384C51D-3CB2-4842-AC8B-5FC3D248F84C}" type="pres">
      <dgm:prSet presAssocID="{61C53199-F961-4868-9E09-7E5A8B3EA5C6}" presName="Triangle" presStyleLbl="alignNode1" presStyleIdx="11" presStyleCnt="17"/>
      <dgm:spPr/>
    </dgm:pt>
    <dgm:pt modelId="{ABE0CB76-9D3F-459E-BEC4-613D01C795EE}" type="pres">
      <dgm:prSet presAssocID="{70C29A08-6A23-425B-BABB-E843650EA7FA}" presName="sibTrans" presStyleCnt="0"/>
      <dgm:spPr/>
    </dgm:pt>
    <dgm:pt modelId="{4D82FDCD-6C79-43F9-8394-FE4B023A1D61}" type="pres">
      <dgm:prSet presAssocID="{70C29A08-6A23-425B-BABB-E843650EA7FA}" presName="space" presStyleCnt="0"/>
      <dgm:spPr/>
    </dgm:pt>
    <dgm:pt modelId="{FB7BE151-9B57-413D-88AE-F60B65AAB898}" type="pres">
      <dgm:prSet presAssocID="{5B00B3DE-FFA6-4119-B480-785F64458199}" presName="composite" presStyleCnt="0"/>
      <dgm:spPr/>
    </dgm:pt>
    <dgm:pt modelId="{5E2CBF47-999C-4DA8-953B-AB089ED931ED}" type="pres">
      <dgm:prSet presAssocID="{5B00B3DE-FFA6-4119-B480-785F64458199}" presName="LShape" presStyleLbl="alignNode1" presStyleIdx="12" presStyleCnt="17"/>
      <dgm:spPr/>
    </dgm:pt>
    <dgm:pt modelId="{DAFDAB45-8EF1-4680-A120-3E0722B47E21}" type="pres">
      <dgm:prSet presAssocID="{5B00B3DE-FFA6-4119-B480-785F64458199}" presName="ParentText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B9176-30DE-472D-B7F4-7EE1AEF3D610}" type="pres">
      <dgm:prSet presAssocID="{5B00B3DE-FFA6-4119-B480-785F64458199}" presName="Triangle" presStyleLbl="alignNode1" presStyleIdx="13" presStyleCnt="17"/>
      <dgm:spPr/>
    </dgm:pt>
    <dgm:pt modelId="{BA8379FC-5B83-4B2C-91ED-33AFE7380E6F}" type="pres">
      <dgm:prSet presAssocID="{D8C491D1-BE12-4E0D-A809-FA173E49730B}" presName="sibTrans" presStyleCnt="0"/>
      <dgm:spPr/>
    </dgm:pt>
    <dgm:pt modelId="{ED1EE86A-B6EE-403C-9026-0A9F46AF3BFB}" type="pres">
      <dgm:prSet presAssocID="{D8C491D1-BE12-4E0D-A809-FA173E49730B}" presName="space" presStyleCnt="0"/>
      <dgm:spPr/>
    </dgm:pt>
    <dgm:pt modelId="{A4822DD1-2698-4513-AA31-3C136B99FF02}" type="pres">
      <dgm:prSet presAssocID="{45A14358-915D-4A39-8CC0-C7AB35154179}" presName="composite" presStyleCnt="0"/>
      <dgm:spPr/>
    </dgm:pt>
    <dgm:pt modelId="{356D7B25-154A-4C21-83DD-3EB60FD757CF}" type="pres">
      <dgm:prSet presAssocID="{45A14358-915D-4A39-8CC0-C7AB35154179}" presName="LShape" presStyleLbl="alignNode1" presStyleIdx="14" presStyleCnt="17"/>
      <dgm:spPr/>
    </dgm:pt>
    <dgm:pt modelId="{86626712-43AB-4739-8C38-5123AF99B421}" type="pres">
      <dgm:prSet presAssocID="{45A14358-915D-4A39-8CC0-C7AB35154179}" presName="ParentText" presStyleLbl="revTx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29485-CE5A-419E-8264-373C2444DDC2}" type="pres">
      <dgm:prSet presAssocID="{45A14358-915D-4A39-8CC0-C7AB35154179}" presName="Triangle" presStyleLbl="alignNode1" presStyleIdx="15" presStyleCnt="17"/>
      <dgm:spPr/>
    </dgm:pt>
    <dgm:pt modelId="{E0E185B9-8D4A-48D9-B8BA-F27D8833E9DE}" type="pres">
      <dgm:prSet presAssocID="{B646E06D-854E-4C50-9DA6-F8C07EEE53C5}" presName="sibTrans" presStyleCnt="0"/>
      <dgm:spPr/>
    </dgm:pt>
    <dgm:pt modelId="{06BC11C8-6AAE-48FD-8E5A-6F14FC42805D}" type="pres">
      <dgm:prSet presAssocID="{B646E06D-854E-4C50-9DA6-F8C07EEE53C5}" presName="space" presStyleCnt="0"/>
      <dgm:spPr/>
    </dgm:pt>
    <dgm:pt modelId="{9777B16E-BBB2-4392-88DC-9A65DF8EF207}" type="pres">
      <dgm:prSet presAssocID="{0E743747-CB5A-4A9B-B568-C77639C289AB}" presName="composite" presStyleCnt="0"/>
      <dgm:spPr/>
    </dgm:pt>
    <dgm:pt modelId="{2E883B66-BAB8-4838-98E0-3A5D2A17637C}" type="pres">
      <dgm:prSet presAssocID="{0E743747-CB5A-4A9B-B568-C77639C289AB}" presName="LShape" presStyleLbl="alignNode1" presStyleIdx="16" presStyleCnt="17"/>
      <dgm:spPr/>
    </dgm:pt>
    <dgm:pt modelId="{826EC561-4EEB-4919-80A2-2BCB1B113EE3}" type="pres">
      <dgm:prSet presAssocID="{0E743747-CB5A-4A9B-B568-C77639C289AB}" presName="ParentText" presStyleLbl="revTx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EBFDDC-0AFB-49AD-8C8B-191A0EF61ED7}" srcId="{038A8CB3-8361-4575-B46D-147F8332DF9D}" destId="{7520A2B3-6AEA-4FDE-8641-C982F39E3264}" srcOrd="3" destOrd="0" parTransId="{C261C70A-4950-48CC-9D33-1BF2A7DA3226}" sibTransId="{C622AF69-8E1E-4C5A-ACE6-3625A5A6B574}"/>
    <dgm:cxn modelId="{AD935A79-0015-4C05-9E1F-D75FF3F66C34}" srcId="{038A8CB3-8361-4575-B46D-147F8332DF9D}" destId="{8C50CE1D-4050-4AE9-B994-DEADC796981B}" srcOrd="4" destOrd="0" parTransId="{80DF8E0B-FF9B-4FD0-B922-E515EFB66753}" sibTransId="{5A5B52A4-5ADB-4CBE-82B3-75B99EDE509D}"/>
    <dgm:cxn modelId="{FC8FB70D-2EDA-4444-82B9-F4C133190328}" type="presOf" srcId="{45A14358-915D-4A39-8CC0-C7AB35154179}" destId="{86626712-43AB-4739-8C38-5123AF99B421}" srcOrd="0" destOrd="0" presId="urn:microsoft.com/office/officeart/2009/3/layout/StepUpProcess"/>
    <dgm:cxn modelId="{E2E6A542-E0C9-4A68-86C1-4FA15E789A42}" type="presOf" srcId="{0E743747-CB5A-4A9B-B568-C77639C289AB}" destId="{826EC561-4EEB-4919-80A2-2BCB1B113EE3}" srcOrd="0" destOrd="0" presId="urn:microsoft.com/office/officeart/2009/3/layout/StepUpProcess"/>
    <dgm:cxn modelId="{A64B698C-126A-4986-88A4-BF511B4D65AA}" type="presOf" srcId="{61C53199-F961-4868-9E09-7E5A8B3EA5C6}" destId="{9E7AA46F-C6BC-4771-9D09-F11550FA2BB8}" srcOrd="0" destOrd="0" presId="urn:microsoft.com/office/officeart/2009/3/layout/StepUpProcess"/>
    <dgm:cxn modelId="{916D1676-2032-4BF4-92A9-698FDA1D9B6C}" srcId="{038A8CB3-8361-4575-B46D-147F8332DF9D}" destId="{45A14358-915D-4A39-8CC0-C7AB35154179}" srcOrd="7" destOrd="0" parTransId="{173511BD-B058-4495-BD1F-4E39E2C111F8}" sibTransId="{B646E06D-854E-4C50-9DA6-F8C07EEE53C5}"/>
    <dgm:cxn modelId="{2B89AF96-084A-4A18-AE49-F3DF869ACBF5}" srcId="{038A8CB3-8361-4575-B46D-147F8332DF9D}" destId="{AAACE995-C845-4E8C-952B-32118E08EBE5}" srcOrd="2" destOrd="0" parTransId="{5F3571CF-636F-41CE-8F35-DAD92E44238A}" sibTransId="{F3EB8BA5-B496-4C7E-B95E-B8DD07EC9771}"/>
    <dgm:cxn modelId="{D433EF3F-3F97-4464-B556-7F2828B96E95}" srcId="{038A8CB3-8361-4575-B46D-147F8332DF9D}" destId="{5B00B3DE-FFA6-4119-B480-785F64458199}" srcOrd="6" destOrd="0" parTransId="{569079C5-7F48-445F-B027-18F180EF5517}" sibTransId="{D8C491D1-BE12-4E0D-A809-FA173E49730B}"/>
    <dgm:cxn modelId="{D5157EE8-843C-42FC-8F1E-F69846412BB3}" srcId="{038A8CB3-8361-4575-B46D-147F8332DF9D}" destId="{1567FE48-5F80-425F-A241-57AF4ADA72DD}" srcOrd="0" destOrd="0" parTransId="{EFBF5570-4C70-4441-BEDF-BAF8BA0DEC52}" sibTransId="{BED3F0AD-102F-4B27-B488-2F9B9D7639CF}"/>
    <dgm:cxn modelId="{89AC4ECA-1CA6-41AE-BDDC-71788EE4643B}" srcId="{038A8CB3-8361-4575-B46D-147F8332DF9D}" destId="{0E743747-CB5A-4A9B-B568-C77639C289AB}" srcOrd="8" destOrd="0" parTransId="{2F34A188-9759-4839-AB8D-0815429BF3A5}" sibTransId="{F01C3DB0-0CF8-43E9-A727-CE69F20CF9C9}"/>
    <dgm:cxn modelId="{A233AEBF-BFA9-4697-B29F-DD74313B3477}" srcId="{038A8CB3-8361-4575-B46D-147F8332DF9D}" destId="{027A3C13-EF99-43C3-A00D-635A47A10EE5}" srcOrd="1" destOrd="0" parTransId="{5290210B-4F30-4AD3-A494-9685A8870DAB}" sibTransId="{4C0183E8-C889-46C5-9FCD-B100F22197AC}"/>
    <dgm:cxn modelId="{3B88B579-BB8C-4427-9D2D-E64027C40655}" type="presOf" srcId="{7520A2B3-6AEA-4FDE-8641-C982F39E3264}" destId="{5B04CFFE-17CF-4751-B470-DAD37E89EB85}" srcOrd="0" destOrd="0" presId="urn:microsoft.com/office/officeart/2009/3/layout/StepUpProcess"/>
    <dgm:cxn modelId="{8D8F8F12-EDE0-464F-A448-60A97C80D392}" srcId="{038A8CB3-8361-4575-B46D-147F8332DF9D}" destId="{61C53199-F961-4868-9E09-7E5A8B3EA5C6}" srcOrd="5" destOrd="0" parTransId="{3F27110D-C3FB-4214-B87E-DE91AF62FC40}" sibTransId="{70C29A08-6A23-425B-BABB-E843650EA7FA}"/>
    <dgm:cxn modelId="{75313D6B-CFD0-494F-8794-412F942A31E7}" type="presOf" srcId="{1567FE48-5F80-425F-A241-57AF4ADA72DD}" destId="{41170F0E-F320-4D9D-A3D6-4520CFFA07C6}" srcOrd="0" destOrd="0" presId="urn:microsoft.com/office/officeart/2009/3/layout/StepUpProcess"/>
    <dgm:cxn modelId="{7F9D70FF-37C0-4584-A362-E96B3E0813F3}" type="presOf" srcId="{AAACE995-C845-4E8C-952B-32118E08EBE5}" destId="{77231B99-000D-425A-A572-F644C5435311}" srcOrd="0" destOrd="0" presId="urn:microsoft.com/office/officeart/2009/3/layout/StepUpProcess"/>
    <dgm:cxn modelId="{E6FCE42A-23F0-4D33-9E63-2BD5B3E1BCAB}" type="presOf" srcId="{038A8CB3-8361-4575-B46D-147F8332DF9D}" destId="{68ED3112-CFCF-4230-933A-600A5E8CF63C}" srcOrd="0" destOrd="0" presId="urn:microsoft.com/office/officeart/2009/3/layout/StepUpProcess"/>
    <dgm:cxn modelId="{77859ACF-5022-4758-8B06-F5142E185C4F}" type="presOf" srcId="{027A3C13-EF99-43C3-A00D-635A47A10EE5}" destId="{F71C4D03-DCEA-4220-B217-6967DFE83081}" srcOrd="0" destOrd="0" presId="urn:microsoft.com/office/officeart/2009/3/layout/StepUpProcess"/>
    <dgm:cxn modelId="{6BDEAF93-A28B-4FC4-835B-818A00BA3D00}" type="presOf" srcId="{8C50CE1D-4050-4AE9-B994-DEADC796981B}" destId="{A72E3D18-8D27-490D-A8D6-C8F697C2E836}" srcOrd="0" destOrd="0" presId="urn:microsoft.com/office/officeart/2009/3/layout/StepUpProcess"/>
    <dgm:cxn modelId="{B564D80F-78C9-445F-90C3-9F905518B456}" type="presOf" srcId="{5B00B3DE-FFA6-4119-B480-785F64458199}" destId="{DAFDAB45-8EF1-4680-A120-3E0722B47E21}" srcOrd="0" destOrd="0" presId="urn:microsoft.com/office/officeart/2009/3/layout/StepUpProcess"/>
    <dgm:cxn modelId="{CCAFA1DC-F4CA-4608-BACC-E50103573B46}" type="presParOf" srcId="{68ED3112-CFCF-4230-933A-600A5E8CF63C}" destId="{93BDD928-0140-446F-8B27-F99A05D0416F}" srcOrd="0" destOrd="0" presId="urn:microsoft.com/office/officeart/2009/3/layout/StepUpProcess"/>
    <dgm:cxn modelId="{5EA0241A-1AF5-4DFE-9958-2303117F0B4D}" type="presParOf" srcId="{93BDD928-0140-446F-8B27-F99A05D0416F}" destId="{4DDEE930-07F3-4186-BF65-7C8CA73B74BC}" srcOrd="0" destOrd="0" presId="urn:microsoft.com/office/officeart/2009/3/layout/StepUpProcess"/>
    <dgm:cxn modelId="{784BD0B4-E834-46D7-995D-415BB1FF618B}" type="presParOf" srcId="{93BDD928-0140-446F-8B27-F99A05D0416F}" destId="{41170F0E-F320-4D9D-A3D6-4520CFFA07C6}" srcOrd="1" destOrd="0" presId="urn:microsoft.com/office/officeart/2009/3/layout/StepUpProcess"/>
    <dgm:cxn modelId="{31A45192-AD1B-4AC6-8EFD-C7E13DDC69D8}" type="presParOf" srcId="{93BDD928-0140-446F-8B27-F99A05D0416F}" destId="{78A58490-F482-42F7-9F2A-FAD9470BFC41}" srcOrd="2" destOrd="0" presId="urn:microsoft.com/office/officeart/2009/3/layout/StepUpProcess"/>
    <dgm:cxn modelId="{08A42C5A-9293-4E16-A7D7-A7330AF1C0E3}" type="presParOf" srcId="{68ED3112-CFCF-4230-933A-600A5E8CF63C}" destId="{B79EA880-D31D-40BE-9B59-480048D26BB2}" srcOrd="1" destOrd="0" presId="urn:microsoft.com/office/officeart/2009/3/layout/StepUpProcess"/>
    <dgm:cxn modelId="{695C2850-2462-4E36-98A5-DD4A4B06C1EB}" type="presParOf" srcId="{B79EA880-D31D-40BE-9B59-480048D26BB2}" destId="{659DC37F-ECE1-4E14-B62D-96D01C1260F2}" srcOrd="0" destOrd="0" presId="urn:microsoft.com/office/officeart/2009/3/layout/StepUpProcess"/>
    <dgm:cxn modelId="{25E0F4DC-34F6-4A11-9131-A40F0EA520A5}" type="presParOf" srcId="{68ED3112-CFCF-4230-933A-600A5E8CF63C}" destId="{99D1BC72-930D-42B2-ACAA-41BDDD97B90B}" srcOrd="2" destOrd="0" presId="urn:microsoft.com/office/officeart/2009/3/layout/StepUpProcess"/>
    <dgm:cxn modelId="{A77E0AFD-B62C-4E2F-BE83-6B1EFC5F31B8}" type="presParOf" srcId="{99D1BC72-930D-42B2-ACAA-41BDDD97B90B}" destId="{3DB8DAD8-4323-4A67-9D9E-4AA07F72E754}" srcOrd="0" destOrd="0" presId="urn:microsoft.com/office/officeart/2009/3/layout/StepUpProcess"/>
    <dgm:cxn modelId="{D3027FF4-5DA4-4B4F-95AF-4E7BC11E4DCB}" type="presParOf" srcId="{99D1BC72-930D-42B2-ACAA-41BDDD97B90B}" destId="{F71C4D03-DCEA-4220-B217-6967DFE83081}" srcOrd="1" destOrd="0" presId="urn:microsoft.com/office/officeart/2009/3/layout/StepUpProcess"/>
    <dgm:cxn modelId="{C8FA8999-14A9-4CE1-84AE-DED3F29AA4D9}" type="presParOf" srcId="{99D1BC72-930D-42B2-ACAA-41BDDD97B90B}" destId="{32D09CCD-6384-467C-A001-3EEE788C385D}" srcOrd="2" destOrd="0" presId="urn:microsoft.com/office/officeart/2009/3/layout/StepUpProcess"/>
    <dgm:cxn modelId="{4CC32FDA-9E39-4E9C-9CC6-7CF2942C847C}" type="presParOf" srcId="{68ED3112-CFCF-4230-933A-600A5E8CF63C}" destId="{FCED9AAB-75DA-44E8-8362-1832208955EF}" srcOrd="3" destOrd="0" presId="urn:microsoft.com/office/officeart/2009/3/layout/StepUpProcess"/>
    <dgm:cxn modelId="{CDFAAABA-7EA8-41B4-BFA9-2F779FE09D75}" type="presParOf" srcId="{FCED9AAB-75DA-44E8-8362-1832208955EF}" destId="{E6B875AC-78FB-453D-8B39-2DC26E289BC2}" srcOrd="0" destOrd="0" presId="urn:microsoft.com/office/officeart/2009/3/layout/StepUpProcess"/>
    <dgm:cxn modelId="{E0529744-8464-4E2D-9B57-DA2058A66C90}" type="presParOf" srcId="{68ED3112-CFCF-4230-933A-600A5E8CF63C}" destId="{F0CD9A00-E146-4839-8DB0-6B200E433D39}" srcOrd="4" destOrd="0" presId="urn:microsoft.com/office/officeart/2009/3/layout/StepUpProcess"/>
    <dgm:cxn modelId="{9EA9214F-8553-409B-B26C-BD669A9C222B}" type="presParOf" srcId="{F0CD9A00-E146-4839-8DB0-6B200E433D39}" destId="{46F5256A-0825-433C-931F-784E2B1E9CE0}" srcOrd="0" destOrd="0" presId="urn:microsoft.com/office/officeart/2009/3/layout/StepUpProcess"/>
    <dgm:cxn modelId="{70099144-85EF-4136-A474-69B464638E02}" type="presParOf" srcId="{F0CD9A00-E146-4839-8DB0-6B200E433D39}" destId="{77231B99-000D-425A-A572-F644C5435311}" srcOrd="1" destOrd="0" presId="urn:microsoft.com/office/officeart/2009/3/layout/StepUpProcess"/>
    <dgm:cxn modelId="{1C4EFA50-4BF4-4AED-8412-EF2F9647BE18}" type="presParOf" srcId="{F0CD9A00-E146-4839-8DB0-6B200E433D39}" destId="{02C609F3-1ECF-4477-B97F-B7BDECF19A1D}" srcOrd="2" destOrd="0" presId="urn:microsoft.com/office/officeart/2009/3/layout/StepUpProcess"/>
    <dgm:cxn modelId="{1335E4CB-5724-4362-BE9D-970A0F9926E4}" type="presParOf" srcId="{68ED3112-CFCF-4230-933A-600A5E8CF63C}" destId="{4CB9ADA5-A527-457C-96B7-0CE7AFDF97F2}" srcOrd="5" destOrd="0" presId="urn:microsoft.com/office/officeart/2009/3/layout/StepUpProcess"/>
    <dgm:cxn modelId="{5D17C640-05DA-4CC8-8994-37816FB4E869}" type="presParOf" srcId="{4CB9ADA5-A527-457C-96B7-0CE7AFDF97F2}" destId="{7B156327-B9EC-454F-869E-0C7E0F90309B}" srcOrd="0" destOrd="0" presId="urn:microsoft.com/office/officeart/2009/3/layout/StepUpProcess"/>
    <dgm:cxn modelId="{566BC199-B4E4-4733-84C2-2327EE13CCBF}" type="presParOf" srcId="{68ED3112-CFCF-4230-933A-600A5E8CF63C}" destId="{AD425F18-D8AD-4CBF-B837-C691EFC82CAE}" srcOrd="6" destOrd="0" presId="urn:microsoft.com/office/officeart/2009/3/layout/StepUpProcess"/>
    <dgm:cxn modelId="{B1AB2CCD-C558-4C0A-9DE4-B6263A5EBBC5}" type="presParOf" srcId="{AD425F18-D8AD-4CBF-B837-C691EFC82CAE}" destId="{B2229421-32CE-48C2-BB87-D9100629419B}" srcOrd="0" destOrd="0" presId="urn:microsoft.com/office/officeart/2009/3/layout/StepUpProcess"/>
    <dgm:cxn modelId="{8C1157EB-F7EA-4230-BAF6-25DAA3316F5F}" type="presParOf" srcId="{AD425F18-D8AD-4CBF-B837-C691EFC82CAE}" destId="{5B04CFFE-17CF-4751-B470-DAD37E89EB85}" srcOrd="1" destOrd="0" presId="urn:microsoft.com/office/officeart/2009/3/layout/StepUpProcess"/>
    <dgm:cxn modelId="{928C9058-B7B1-43F6-BB18-20497E2A2255}" type="presParOf" srcId="{AD425F18-D8AD-4CBF-B837-C691EFC82CAE}" destId="{98F660ED-6097-4C6C-A0E0-27AC21D5D827}" srcOrd="2" destOrd="0" presId="urn:microsoft.com/office/officeart/2009/3/layout/StepUpProcess"/>
    <dgm:cxn modelId="{4219CCDE-A186-4507-B775-97C1113C1D7B}" type="presParOf" srcId="{68ED3112-CFCF-4230-933A-600A5E8CF63C}" destId="{42C97995-2F0D-4FAA-84F8-C726EAFC4E68}" srcOrd="7" destOrd="0" presId="urn:microsoft.com/office/officeart/2009/3/layout/StepUpProcess"/>
    <dgm:cxn modelId="{AF35F220-246F-4E6C-BEE8-2D62D5D307CE}" type="presParOf" srcId="{42C97995-2F0D-4FAA-84F8-C726EAFC4E68}" destId="{5DAB5F91-8351-4FD8-A402-2E75906149EA}" srcOrd="0" destOrd="0" presId="urn:microsoft.com/office/officeart/2009/3/layout/StepUpProcess"/>
    <dgm:cxn modelId="{7D12F959-AA30-40A1-A61D-CBBE700ACAC2}" type="presParOf" srcId="{68ED3112-CFCF-4230-933A-600A5E8CF63C}" destId="{520E4919-1266-4740-AE30-87B4819275BF}" srcOrd="8" destOrd="0" presId="urn:microsoft.com/office/officeart/2009/3/layout/StepUpProcess"/>
    <dgm:cxn modelId="{7F4F2696-DBED-4368-B5BC-BDC0FB5042EA}" type="presParOf" srcId="{520E4919-1266-4740-AE30-87B4819275BF}" destId="{EB35279C-30B1-43A3-8381-8FC1B70D064D}" srcOrd="0" destOrd="0" presId="urn:microsoft.com/office/officeart/2009/3/layout/StepUpProcess"/>
    <dgm:cxn modelId="{B24B7D1B-8E87-43C7-A18B-1CC0A724E027}" type="presParOf" srcId="{520E4919-1266-4740-AE30-87B4819275BF}" destId="{A72E3D18-8D27-490D-A8D6-C8F697C2E836}" srcOrd="1" destOrd="0" presId="urn:microsoft.com/office/officeart/2009/3/layout/StepUpProcess"/>
    <dgm:cxn modelId="{87A17043-D14B-4416-94DC-A04450A60065}" type="presParOf" srcId="{520E4919-1266-4740-AE30-87B4819275BF}" destId="{419E6CCC-D436-4759-946F-42ACFA57892F}" srcOrd="2" destOrd="0" presId="urn:microsoft.com/office/officeart/2009/3/layout/StepUpProcess"/>
    <dgm:cxn modelId="{8CE6A5FA-5F61-49A3-86AF-54427273DE07}" type="presParOf" srcId="{68ED3112-CFCF-4230-933A-600A5E8CF63C}" destId="{FE907A48-9B50-440D-B349-B843DD8613A5}" srcOrd="9" destOrd="0" presId="urn:microsoft.com/office/officeart/2009/3/layout/StepUpProcess"/>
    <dgm:cxn modelId="{2A0D72C3-1696-4D00-A2AF-ADCA2E802E2B}" type="presParOf" srcId="{FE907A48-9B50-440D-B349-B843DD8613A5}" destId="{BB0BC769-5B60-4A18-B23C-4CCBD9DEDAED}" srcOrd="0" destOrd="0" presId="urn:microsoft.com/office/officeart/2009/3/layout/StepUpProcess"/>
    <dgm:cxn modelId="{D852833D-076A-4405-8A45-8FE5914943B1}" type="presParOf" srcId="{68ED3112-CFCF-4230-933A-600A5E8CF63C}" destId="{1FBB07C5-37B7-4F0A-B8E4-172F93800800}" srcOrd="10" destOrd="0" presId="urn:microsoft.com/office/officeart/2009/3/layout/StepUpProcess"/>
    <dgm:cxn modelId="{19AB29BA-CE7E-441F-B58D-E1769E59F8A4}" type="presParOf" srcId="{1FBB07C5-37B7-4F0A-B8E4-172F93800800}" destId="{94C97CF0-6A01-4AC4-ABD9-98F9453178E1}" srcOrd="0" destOrd="0" presId="urn:microsoft.com/office/officeart/2009/3/layout/StepUpProcess"/>
    <dgm:cxn modelId="{C875B206-A755-4776-A918-3BF5333ED5B0}" type="presParOf" srcId="{1FBB07C5-37B7-4F0A-B8E4-172F93800800}" destId="{9E7AA46F-C6BC-4771-9D09-F11550FA2BB8}" srcOrd="1" destOrd="0" presId="urn:microsoft.com/office/officeart/2009/3/layout/StepUpProcess"/>
    <dgm:cxn modelId="{87BBE52E-CF6F-4F1B-ACFE-9EEFFE3960E7}" type="presParOf" srcId="{1FBB07C5-37B7-4F0A-B8E4-172F93800800}" destId="{1384C51D-3CB2-4842-AC8B-5FC3D248F84C}" srcOrd="2" destOrd="0" presId="urn:microsoft.com/office/officeart/2009/3/layout/StepUpProcess"/>
    <dgm:cxn modelId="{B11E763E-86D0-410E-B76D-3A73FF148CF6}" type="presParOf" srcId="{68ED3112-CFCF-4230-933A-600A5E8CF63C}" destId="{ABE0CB76-9D3F-459E-BEC4-613D01C795EE}" srcOrd="11" destOrd="0" presId="urn:microsoft.com/office/officeart/2009/3/layout/StepUpProcess"/>
    <dgm:cxn modelId="{A484CC30-2E0E-42B7-A29F-136354879A26}" type="presParOf" srcId="{ABE0CB76-9D3F-459E-BEC4-613D01C795EE}" destId="{4D82FDCD-6C79-43F9-8394-FE4B023A1D61}" srcOrd="0" destOrd="0" presId="urn:microsoft.com/office/officeart/2009/3/layout/StepUpProcess"/>
    <dgm:cxn modelId="{0F522904-8563-49CA-B436-8D02E02DD377}" type="presParOf" srcId="{68ED3112-CFCF-4230-933A-600A5E8CF63C}" destId="{FB7BE151-9B57-413D-88AE-F60B65AAB898}" srcOrd="12" destOrd="0" presId="urn:microsoft.com/office/officeart/2009/3/layout/StepUpProcess"/>
    <dgm:cxn modelId="{46D25B15-1226-4089-8402-5FA5C734278F}" type="presParOf" srcId="{FB7BE151-9B57-413D-88AE-F60B65AAB898}" destId="{5E2CBF47-999C-4DA8-953B-AB089ED931ED}" srcOrd="0" destOrd="0" presId="urn:microsoft.com/office/officeart/2009/3/layout/StepUpProcess"/>
    <dgm:cxn modelId="{60297646-64DD-4186-A7BD-97B18C324589}" type="presParOf" srcId="{FB7BE151-9B57-413D-88AE-F60B65AAB898}" destId="{DAFDAB45-8EF1-4680-A120-3E0722B47E21}" srcOrd="1" destOrd="0" presId="urn:microsoft.com/office/officeart/2009/3/layout/StepUpProcess"/>
    <dgm:cxn modelId="{1B9D5C2D-79D5-4121-A757-C7657D4B3AD2}" type="presParOf" srcId="{FB7BE151-9B57-413D-88AE-F60B65AAB898}" destId="{D9AB9176-30DE-472D-B7F4-7EE1AEF3D610}" srcOrd="2" destOrd="0" presId="urn:microsoft.com/office/officeart/2009/3/layout/StepUpProcess"/>
    <dgm:cxn modelId="{CAB349D6-6F89-4F68-84EC-3A76C5E63DF7}" type="presParOf" srcId="{68ED3112-CFCF-4230-933A-600A5E8CF63C}" destId="{BA8379FC-5B83-4B2C-91ED-33AFE7380E6F}" srcOrd="13" destOrd="0" presId="urn:microsoft.com/office/officeart/2009/3/layout/StepUpProcess"/>
    <dgm:cxn modelId="{98B0A51C-7288-4958-81C3-F3A0E006D979}" type="presParOf" srcId="{BA8379FC-5B83-4B2C-91ED-33AFE7380E6F}" destId="{ED1EE86A-B6EE-403C-9026-0A9F46AF3BFB}" srcOrd="0" destOrd="0" presId="urn:microsoft.com/office/officeart/2009/3/layout/StepUpProcess"/>
    <dgm:cxn modelId="{01144EEE-BE93-4E87-96E4-56F4D800108D}" type="presParOf" srcId="{68ED3112-CFCF-4230-933A-600A5E8CF63C}" destId="{A4822DD1-2698-4513-AA31-3C136B99FF02}" srcOrd="14" destOrd="0" presId="urn:microsoft.com/office/officeart/2009/3/layout/StepUpProcess"/>
    <dgm:cxn modelId="{3B6254D0-1CF5-4BE1-AEF7-9B5880060726}" type="presParOf" srcId="{A4822DD1-2698-4513-AA31-3C136B99FF02}" destId="{356D7B25-154A-4C21-83DD-3EB60FD757CF}" srcOrd="0" destOrd="0" presId="urn:microsoft.com/office/officeart/2009/3/layout/StepUpProcess"/>
    <dgm:cxn modelId="{33E52FD0-E8B8-4C23-952C-427DD800C9DC}" type="presParOf" srcId="{A4822DD1-2698-4513-AA31-3C136B99FF02}" destId="{86626712-43AB-4739-8C38-5123AF99B421}" srcOrd="1" destOrd="0" presId="urn:microsoft.com/office/officeart/2009/3/layout/StepUpProcess"/>
    <dgm:cxn modelId="{C81EB16C-90CC-4DA6-8BBD-31DBFD2051A2}" type="presParOf" srcId="{A4822DD1-2698-4513-AA31-3C136B99FF02}" destId="{F1729485-CE5A-419E-8264-373C2444DDC2}" srcOrd="2" destOrd="0" presId="urn:microsoft.com/office/officeart/2009/3/layout/StepUpProcess"/>
    <dgm:cxn modelId="{1D8FFBB4-52F2-4A89-B96A-B138E3FC427A}" type="presParOf" srcId="{68ED3112-CFCF-4230-933A-600A5E8CF63C}" destId="{E0E185B9-8D4A-48D9-B8BA-F27D8833E9DE}" srcOrd="15" destOrd="0" presId="urn:microsoft.com/office/officeart/2009/3/layout/StepUpProcess"/>
    <dgm:cxn modelId="{03851E3F-EFC4-4991-BCDE-C21F5D14C0F7}" type="presParOf" srcId="{E0E185B9-8D4A-48D9-B8BA-F27D8833E9DE}" destId="{06BC11C8-6AAE-48FD-8E5A-6F14FC42805D}" srcOrd="0" destOrd="0" presId="urn:microsoft.com/office/officeart/2009/3/layout/StepUpProcess"/>
    <dgm:cxn modelId="{6C59F7C9-8EFD-42F9-9FAC-90DDEEE6641E}" type="presParOf" srcId="{68ED3112-CFCF-4230-933A-600A5E8CF63C}" destId="{9777B16E-BBB2-4392-88DC-9A65DF8EF207}" srcOrd="16" destOrd="0" presId="urn:microsoft.com/office/officeart/2009/3/layout/StepUpProcess"/>
    <dgm:cxn modelId="{8F1B8076-88E0-4D13-A25F-1269ADCBC827}" type="presParOf" srcId="{9777B16E-BBB2-4392-88DC-9A65DF8EF207}" destId="{2E883B66-BAB8-4838-98E0-3A5D2A17637C}" srcOrd="0" destOrd="0" presId="urn:microsoft.com/office/officeart/2009/3/layout/StepUpProcess"/>
    <dgm:cxn modelId="{5264F26C-AC3A-4320-A852-BECBA628D538}" type="presParOf" srcId="{9777B16E-BBB2-4392-88DC-9A65DF8EF207}" destId="{826EC561-4EEB-4919-80A2-2BCB1B113EE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50A427-3463-495E-A06C-5151D9BFDA53}" type="doc">
      <dgm:prSet loTypeId="urn:microsoft.com/office/officeart/2005/8/layout/cycle8" loCatId="cycle" qsTypeId="urn:microsoft.com/office/officeart/2005/8/quickstyle/3d3" qsCatId="3D" csTypeId="urn:microsoft.com/office/officeart/2005/8/colors/colorful2" csCatId="colorful" phldr="1"/>
      <dgm:spPr/>
    </dgm:pt>
    <dgm:pt modelId="{8728C227-0FF1-437E-9952-0D8DFCCFD5FF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ค่าตอบแทนทางอ้อม (</a:t>
          </a:r>
          <a:r>
            <a: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Indirect Payment</a:t>
          </a:r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44F470B-4BC5-4E55-8FB1-956E09683062}" type="parTrans" cxnId="{B1BB7DCA-4347-4611-926B-16D6A0D8726B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5281F7B-ACB2-406C-BCA1-DF372DD28775}" type="sibTrans" cxnId="{B1BB7DCA-4347-4611-926B-16D6A0D8726B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82A5042-31BA-4DAE-BF52-425940415EE2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ค่าตอบแทนทางตรง (</a:t>
          </a:r>
          <a:r>
            <a: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Direct Payment</a:t>
          </a:r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65BB558-E895-40D6-96B1-2550A0326780}" type="parTrans" cxnId="{1D119897-2C79-47EC-9C38-8341A7747C78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04EA922-0AD6-489C-9180-90099C7C1F39}" type="sibTrans" cxnId="{1D119897-2C79-47EC-9C38-8341A7747C78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256BA18-4B2A-45BD-B949-FBB4B8886F5F}" type="pres">
      <dgm:prSet presAssocID="{F950A427-3463-495E-A06C-5151D9BFDA53}" presName="compositeShape" presStyleCnt="0">
        <dgm:presLayoutVars>
          <dgm:chMax val="7"/>
          <dgm:dir/>
          <dgm:resizeHandles val="exact"/>
        </dgm:presLayoutVars>
      </dgm:prSet>
      <dgm:spPr/>
    </dgm:pt>
    <dgm:pt modelId="{1CC837F3-E8A2-4789-A78E-01F2EC6FEC2D}" type="pres">
      <dgm:prSet presAssocID="{F950A427-3463-495E-A06C-5151D9BFDA53}" presName="wedge1" presStyleLbl="node1" presStyleIdx="0" presStyleCnt="2"/>
      <dgm:spPr/>
      <dgm:t>
        <a:bodyPr/>
        <a:lstStyle/>
        <a:p>
          <a:endParaRPr lang="en-US"/>
        </a:p>
      </dgm:t>
    </dgm:pt>
    <dgm:pt modelId="{9026B756-752B-41AF-AA6B-F8DD65F73538}" type="pres">
      <dgm:prSet presAssocID="{F950A427-3463-495E-A06C-5151D9BFDA53}" presName="dummy1a" presStyleCnt="0"/>
      <dgm:spPr/>
    </dgm:pt>
    <dgm:pt modelId="{D2DA2F68-3DE0-4C8C-92D6-E0295FF0A190}" type="pres">
      <dgm:prSet presAssocID="{F950A427-3463-495E-A06C-5151D9BFDA53}" presName="dummy1b" presStyleCnt="0"/>
      <dgm:spPr/>
    </dgm:pt>
    <dgm:pt modelId="{7B7C9D4F-7DEE-4088-BEDC-20D61B580F4D}" type="pres">
      <dgm:prSet presAssocID="{F950A427-3463-495E-A06C-5151D9BFDA53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A77AA-6CC4-4AB2-8BCD-74E0DA8236BB}" type="pres">
      <dgm:prSet presAssocID="{F950A427-3463-495E-A06C-5151D9BFDA53}" presName="wedge2" presStyleLbl="node1" presStyleIdx="1" presStyleCnt="2"/>
      <dgm:spPr/>
    </dgm:pt>
    <dgm:pt modelId="{9EA94D83-F29E-45B8-A72F-816E32F787E9}" type="pres">
      <dgm:prSet presAssocID="{F950A427-3463-495E-A06C-5151D9BFDA53}" presName="dummy2a" presStyleCnt="0"/>
      <dgm:spPr/>
    </dgm:pt>
    <dgm:pt modelId="{DAE31E47-FADE-4DEE-A70B-E20B3AEB7B9F}" type="pres">
      <dgm:prSet presAssocID="{F950A427-3463-495E-A06C-5151D9BFDA53}" presName="dummy2b" presStyleCnt="0"/>
      <dgm:spPr/>
    </dgm:pt>
    <dgm:pt modelId="{CE7858A4-6D7C-43CA-97F9-5A001494CBBE}" type="pres">
      <dgm:prSet presAssocID="{F950A427-3463-495E-A06C-5151D9BFDA53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F87318B7-038B-466F-945A-26992AAC339E}" type="pres">
      <dgm:prSet presAssocID="{D5281F7B-ACB2-406C-BCA1-DF372DD28775}" presName="arrowWedge1" presStyleLbl="fgSibTrans2D1" presStyleIdx="0" presStyleCnt="2"/>
      <dgm:spPr/>
    </dgm:pt>
    <dgm:pt modelId="{71BEFA95-3728-4C15-91CE-ABAFC12DD8BE}" type="pres">
      <dgm:prSet presAssocID="{804EA922-0AD6-489C-9180-90099C7C1F39}" presName="arrowWedge2" presStyleLbl="fgSibTrans2D1" presStyleIdx="1" presStyleCnt="2"/>
      <dgm:spPr/>
    </dgm:pt>
  </dgm:ptLst>
  <dgm:cxnLst>
    <dgm:cxn modelId="{B1BB7DCA-4347-4611-926B-16D6A0D8726B}" srcId="{F950A427-3463-495E-A06C-5151D9BFDA53}" destId="{8728C227-0FF1-437E-9952-0D8DFCCFD5FF}" srcOrd="0" destOrd="0" parTransId="{744F470B-4BC5-4E55-8FB1-956E09683062}" sibTransId="{D5281F7B-ACB2-406C-BCA1-DF372DD28775}"/>
    <dgm:cxn modelId="{1D119897-2C79-47EC-9C38-8341A7747C78}" srcId="{F950A427-3463-495E-A06C-5151D9BFDA53}" destId="{382A5042-31BA-4DAE-BF52-425940415EE2}" srcOrd="1" destOrd="0" parTransId="{B65BB558-E895-40D6-96B1-2550A0326780}" sibTransId="{804EA922-0AD6-489C-9180-90099C7C1F39}"/>
    <dgm:cxn modelId="{9575F5C4-D9CA-4337-8268-FF9BD4CE58B5}" type="presOf" srcId="{8728C227-0FF1-437E-9952-0D8DFCCFD5FF}" destId="{7B7C9D4F-7DEE-4088-BEDC-20D61B580F4D}" srcOrd="1" destOrd="0" presId="urn:microsoft.com/office/officeart/2005/8/layout/cycle8"/>
    <dgm:cxn modelId="{45535B43-7650-4B66-8C13-F0893F8639DD}" type="presOf" srcId="{F950A427-3463-495E-A06C-5151D9BFDA53}" destId="{8256BA18-4B2A-45BD-B949-FBB4B8886F5F}" srcOrd="0" destOrd="0" presId="urn:microsoft.com/office/officeart/2005/8/layout/cycle8"/>
    <dgm:cxn modelId="{77BEF71A-0A12-4573-82D4-D9B74C81F1B7}" type="presOf" srcId="{382A5042-31BA-4DAE-BF52-425940415EE2}" destId="{CE7858A4-6D7C-43CA-97F9-5A001494CBBE}" srcOrd="1" destOrd="0" presId="urn:microsoft.com/office/officeart/2005/8/layout/cycle8"/>
    <dgm:cxn modelId="{136E9168-CE2F-4BE7-B80D-D94277C612E5}" type="presOf" srcId="{382A5042-31BA-4DAE-BF52-425940415EE2}" destId="{6D4A77AA-6CC4-4AB2-8BCD-74E0DA8236BB}" srcOrd="0" destOrd="0" presId="urn:microsoft.com/office/officeart/2005/8/layout/cycle8"/>
    <dgm:cxn modelId="{1E47A843-CAA2-499D-963E-FCB381E3B23B}" type="presOf" srcId="{8728C227-0FF1-437E-9952-0D8DFCCFD5FF}" destId="{1CC837F3-E8A2-4789-A78E-01F2EC6FEC2D}" srcOrd="0" destOrd="0" presId="urn:microsoft.com/office/officeart/2005/8/layout/cycle8"/>
    <dgm:cxn modelId="{15E6D16A-AADF-4994-B280-15E05E397142}" type="presParOf" srcId="{8256BA18-4B2A-45BD-B949-FBB4B8886F5F}" destId="{1CC837F3-E8A2-4789-A78E-01F2EC6FEC2D}" srcOrd="0" destOrd="0" presId="urn:microsoft.com/office/officeart/2005/8/layout/cycle8"/>
    <dgm:cxn modelId="{EC61F3A0-453D-48DF-ABB7-70E26C602FEF}" type="presParOf" srcId="{8256BA18-4B2A-45BD-B949-FBB4B8886F5F}" destId="{9026B756-752B-41AF-AA6B-F8DD65F73538}" srcOrd="1" destOrd="0" presId="urn:microsoft.com/office/officeart/2005/8/layout/cycle8"/>
    <dgm:cxn modelId="{917489B9-2806-4D0A-A38E-DA53E480AD2D}" type="presParOf" srcId="{8256BA18-4B2A-45BD-B949-FBB4B8886F5F}" destId="{D2DA2F68-3DE0-4C8C-92D6-E0295FF0A190}" srcOrd="2" destOrd="0" presId="urn:microsoft.com/office/officeart/2005/8/layout/cycle8"/>
    <dgm:cxn modelId="{18784810-D6B7-47E9-B33D-C01ABE143197}" type="presParOf" srcId="{8256BA18-4B2A-45BD-B949-FBB4B8886F5F}" destId="{7B7C9D4F-7DEE-4088-BEDC-20D61B580F4D}" srcOrd="3" destOrd="0" presId="urn:microsoft.com/office/officeart/2005/8/layout/cycle8"/>
    <dgm:cxn modelId="{2AF78B23-FDF1-4C54-B343-8280BADE3813}" type="presParOf" srcId="{8256BA18-4B2A-45BD-B949-FBB4B8886F5F}" destId="{6D4A77AA-6CC4-4AB2-8BCD-74E0DA8236BB}" srcOrd="4" destOrd="0" presId="urn:microsoft.com/office/officeart/2005/8/layout/cycle8"/>
    <dgm:cxn modelId="{FC289F02-3E95-4B87-A83A-7DD5CAB047F1}" type="presParOf" srcId="{8256BA18-4B2A-45BD-B949-FBB4B8886F5F}" destId="{9EA94D83-F29E-45B8-A72F-816E32F787E9}" srcOrd="5" destOrd="0" presId="urn:microsoft.com/office/officeart/2005/8/layout/cycle8"/>
    <dgm:cxn modelId="{726ABABF-D38F-4E86-8F4A-AD6561BC0556}" type="presParOf" srcId="{8256BA18-4B2A-45BD-B949-FBB4B8886F5F}" destId="{DAE31E47-FADE-4DEE-A70B-E20B3AEB7B9F}" srcOrd="6" destOrd="0" presId="urn:microsoft.com/office/officeart/2005/8/layout/cycle8"/>
    <dgm:cxn modelId="{B2503A19-BCE1-4CDD-A1DE-162A5C748A57}" type="presParOf" srcId="{8256BA18-4B2A-45BD-B949-FBB4B8886F5F}" destId="{CE7858A4-6D7C-43CA-97F9-5A001494CBBE}" srcOrd="7" destOrd="0" presId="urn:microsoft.com/office/officeart/2005/8/layout/cycle8"/>
    <dgm:cxn modelId="{3431984D-2809-40C5-9C9E-CE6EA8196D4D}" type="presParOf" srcId="{8256BA18-4B2A-45BD-B949-FBB4B8886F5F}" destId="{F87318B7-038B-466F-945A-26992AAC339E}" srcOrd="8" destOrd="0" presId="urn:microsoft.com/office/officeart/2005/8/layout/cycle8"/>
    <dgm:cxn modelId="{719AC507-D3B0-4FA0-91BC-747A8801BCF7}" type="presParOf" srcId="{8256BA18-4B2A-45BD-B949-FBB4B8886F5F}" destId="{71BEFA95-3728-4C15-91CE-ABAFC12DD8BE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D0D0BF-4D0D-42D9-A405-008F73CC6F1B}" type="doc">
      <dgm:prSet loTypeId="urn:microsoft.com/office/officeart/2005/8/layout/process5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B15CF9-FA6D-46D0-8873-989C0DDC81B9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ค่าจ้าง (</a:t>
          </a:r>
          <a:r>
            <a:rPr lang="en-US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Wage</a:t>
          </a:r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5A76FB2-B493-4924-BEA7-D5E30B89033F}" type="parTrans" cxnId="{CD9A6619-461B-4A9C-9B3E-95A2640464B9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2412604-C78B-4C0F-8622-5AA94A784867}" type="sibTrans" cxnId="{CD9A6619-461B-4A9C-9B3E-95A2640464B9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8AF8139-B63A-4530-ADFC-E0ACD535EEDF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เงินเดือน (</a:t>
          </a:r>
          <a:r>
            <a:rPr lang="en-US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Salary</a:t>
          </a:r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AE96153-9826-461E-8929-10434719D186}" type="parTrans" cxnId="{D7779485-FD24-41D5-AA6C-BFFA787FB655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D9825FF-F03E-46D9-A93E-EB06F640B068}" type="sibTrans" cxnId="{D7779485-FD24-41D5-AA6C-BFFA787FB655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DA67DD9-2694-49EC-B04B-9F3220E3C693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ค่านายหน้า (</a:t>
          </a:r>
          <a:r>
            <a:rPr lang="en-US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Commission</a:t>
          </a:r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F596099-8AFE-4C20-A0CD-DBA651F23696}" type="parTrans" cxnId="{32906BBC-1CC9-4A44-BE08-F4D4C7620D1D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D2FC603-C1A9-4255-A7A1-6D273159C634}" type="sibTrans" cxnId="{32906BBC-1CC9-4A44-BE08-F4D4C7620D1D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207940F-BB6E-4E31-A539-BC7EE8DBD028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โบนัส (</a:t>
          </a:r>
          <a:r>
            <a:rPr lang="en-US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Bonus</a:t>
          </a:r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C49165E-D86B-4251-87B1-B301410BCB7C}" type="parTrans" cxnId="{F46BB787-A76E-4A8D-A13C-E53173BF46DC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A4824A-1A93-44B5-B92F-23FF1CA3ADF5}" type="sibTrans" cxnId="{F46BB787-A76E-4A8D-A13C-E53173BF46DC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16D008F-1760-42AF-8F93-7A56DE42735C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เงินค่าทำงานล่วงหน้า (</a:t>
          </a:r>
          <a:r>
            <a:rPr lang="en-US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Over Time</a:t>
          </a:r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F54BE27-9038-4F57-A32D-42B787BCD4A1}" type="parTrans" cxnId="{DB5B30E0-8A30-4CB5-B3E3-481C53862FEA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36F4ECA-388E-4428-9984-2FFDA918656C}" type="sibTrans" cxnId="{DB5B30E0-8A30-4CB5-B3E3-481C53862FEA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35B484-7EF0-48D6-8D8A-31DF1466AFA7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เงินค่าบริการ (</a:t>
          </a:r>
          <a:r>
            <a:rPr lang="en-US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Service Charge</a:t>
          </a:r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41D4198-84CA-4B67-9E25-A543A2EBF204}" type="parTrans" cxnId="{C26C49A2-BB77-4D8C-847D-97C307F3B500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23D0E4-CFB0-4233-B238-D85EB89BA5C0}" type="sibTrans" cxnId="{C26C49A2-BB77-4D8C-847D-97C307F3B500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67A13E-8428-4919-896A-493E047CCDDE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เงินกองทุนสะสม (</a:t>
          </a:r>
          <a:r>
            <a:rPr lang="en-US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Savings Money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5D4991F-CE6E-4B9E-807F-120A06D5A759}" type="parTrans" cxnId="{927E7E8D-A7B5-4CA4-849F-66969DCD1FC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828EC0A-D6AC-4F24-BD3B-B07CF659ADC9}" type="sibTrans" cxnId="{927E7E8D-A7B5-4CA4-849F-66969DCD1FC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B470C4D-7250-4A2E-9055-3D54AE3269E3}" type="pres">
      <dgm:prSet presAssocID="{01D0D0BF-4D0D-42D9-A405-008F73CC6F1B}" presName="diagram" presStyleCnt="0">
        <dgm:presLayoutVars>
          <dgm:dir/>
          <dgm:resizeHandles val="exact"/>
        </dgm:presLayoutVars>
      </dgm:prSet>
      <dgm:spPr/>
    </dgm:pt>
    <dgm:pt modelId="{B1009399-F95A-4202-AADF-3E7433EA4290}" type="pres">
      <dgm:prSet presAssocID="{E5B15CF9-FA6D-46D0-8873-989C0DDC81B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B7AC2-515D-4AF6-B53F-F30A424340E7}" type="pres">
      <dgm:prSet presAssocID="{B2412604-C78B-4C0F-8622-5AA94A784867}" presName="sibTrans" presStyleLbl="sibTrans2D1" presStyleIdx="0" presStyleCnt="6"/>
      <dgm:spPr/>
    </dgm:pt>
    <dgm:pt modelId="{BC5BD09C-CE61-4051-9B25-BBBE713D3485}" type="pres">
      <dgm:prSet presAssocID="{B2412604-C78B-4C0F-8622-5AA94A784867}" presName="connectorText" presStyleLbl="sibTrans2D1" presStyleIdx="0" presStyleCnt="6"/>
      <dgm:spPr/>
    </dgm:pt>
    <dgm:pt modelId="{5E03B0D9-6F24-4BE2-9FBA-95345B8A9F50}" type="pres">
      <dgm:prSet presAssocID="{E8AF8139-B63A-4530-ADFC-E0ACD535EED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EE802-AC65-4636-9EF9-AA556F3C19CD}" type="pres">
      <dgm:prSet presAssocID="{AD9825FF-F03E-46D9-A93E-EB06F640B068}" presName="sibTrans" presStyleLbl="sibTrans2D1" presStyleIdx="1" presStyleCnt="6"/>
      <dgm:spPr/>
    </dgm:pt>
    <dgm:pt modelId="{06D61591-BD9C-479E-AC71-8700C689BAAA}" type="pres">
      <dgm:prSet presAssocID="{AD9825FF-F03E-46D9-A93E-EB06F640B068}" presName="connectorText" presStyleLbl="sibTrans2D1" presStyleIdx="1" presStyleCnt="6"/>
      <dgm:spPr/>
    </dgm:pt>
    <dgm:pt modelId="{0E7B9D21-58C2-4012-A42F-E529FF10973A}" type="pres">
      <dgm:prSet presAssocID="{3DA67DD9-2694-49EC-B04B-9F3220E3C693}" presName="node" presStyleLbl="node1" presStyleIdx="2" presStyleCnt="7">
        <dgm:presLayoutVars>
          <dgm:bulletEnabled val="1"/>
        </dgm:presLayoutVars>
      </dgm:prSet>
      <dgm:spPr/>
    </dgm:pt>
    <dgm:pt modelId="{DCDD9253-D312-4108-A6B4-AD7FE44D2B29}" type="pres">
      <dgm:prSet presAssocID="{6D2FC603-C1A9-4255-A7A1-6D273159C634}" presName="sibTrans" presStyleLbl="sibTrans2D1" presStyleIdx="2" presStyleCnt="6"/>
      <dgm:spPr/>
    </dgm:pt>
    <dgm:pt modelId="{7D329F0F-0254-4C4F-8BC4-2A5BF87782A9}" type="pres">
      <dgm:prSet presAssocID="{6D2FC603-C1A9-4255-A7A1-6D273159C634}" presName="connectorText" presStyleLbl="sibTrans2D1" presStyleIdx="2" presStyleCnt="6"/>
      <dgm:spPr/>
    </dgm:pt>
    <dgm:pt modelId="{CC4CC45F-51EE-4162-855D-938F5B9A2D37}" type="pres">
      <dgm:prSet presAssocID="{D207940F-BB6E-4E31-A539-BC7EE8DBD028}" presName="node" presStyleLbl="node1" presStyleIdx="3" presStyleCnt="7">
        <dgm:presLayoutVars>
          <dgm:bulletEnabled val="1"/>
        </dgm:presLayoutVars>
      </dgm:prSet>
      <dgm:spPr/>
    </dgm:pt>
    <dgm:pt modelId="{E526EDD1-26CA-422D-A913-5B552E6EE50C}" type="pres">
      <dgm:prSet presAssocID="{CCA4824A-1A93-44B5-B92F-23FF1CA3ADF5}" presName="sibTrans" presStyleLbl="sibTrans2D1" presStyleIdx="3" presStyleCnt="6"/>
      <dgm:spPr/>
    </dgm:pt>
    <dgm:pt modelId="{E5D6E47D-D802-4D9E-8A37-142EA3356DA9}" type="pres">
      <dgm:prSet presAssocID="{CCA4824A-1A93-44B5-B92F-23FF1CA3ADF5}" presName="connectorText" presStyleLbl="sibTrans2D1" presStyleIdx="3" presStyleCnt="6"/>
      <dgm:spPr/>
    </dgm:pt>
    <dgm:pt modelId="{78719DA7-50E1-48D5-AF8E-5AE5505C6D92}" type="pres">
      <dgm:prSet presAssocID="{516D008F-1760-42AF-8F93-7A56DE4273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B1956-A9A8-45A8-8321-7C177F6408B4}" type="pres">
      <dgm:prSet presAssocID="{F36F4ECA-388E-4428-9984-2FFDA918656C}" presName="sibTrans" presStyleLbl="sibTrans2D1" presStyleIdx="4" presStyleCnt="6"/>
      <dgm:spPr/>
    </dgm:pt>
    <dgm:pt modelId="{2CD68799-801B-4832-8A74-D00ED207DD2B}" type="pres">
      <dgm:prSet presAssocID="{F36F4ECA-388E-4428-9984-2FFDA918656C}" presName="connectorText" presStyleLbl="sibTrans2D1" presStyleIdx="4" presStyleCnt="6"/>
      <dgm:spPr/>
    </dgm:pt>
    <dgm:pt modelId="{6DF9F685-ACA9-4E4C-B57E-35360CF11561}" type="pres">
      <dgm:prSet presAssocID="{BB35B484-7EF0-48D6-8D8A-31DF1466AFA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F1817-0262-4707-A684-150D7EE7846C}" type="pres">
      <dgm:prSet presAssocID="{D623D0E4-CFB0-4233-B238-D85EB89BA5C0}" presName="sibTrans" presStyleLbl="sibTrans2D1" presStyleIdx="5" presStyleCnt="6"/>
      <dgm:spPr/>
    </dgm:pt>
    <dgm:pt modelId="{0A2A0F83-4B46-4D0F-8A3B-A72E362F64FA}" type="pres">
      <dgm:prSet presAssocID="{D623D0E4-CFB0-4233-B238-D85EB89BA5C0}" presName="connectorText" presStyleLbl="sibTrans2D1" presStyleIdx="5" presStyleCnt="6"/>
      <dgm:spPr/>
    </dgm:pt>
    <dgm:pt modelId="{3D39AA10-20CE-4182-8125-61F42BA416B4}" type="pres">
      <dgm:prSet presAssocID="{2867A13E-8428-4919-896A-493E047CCDD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B072F3-E17F-44A6-A9C7-6CB7BF2B4837}" type="presOf" srcId="{3DA67DD9-2694-49EC-B04B-9F3220E3C693}" destId="{0E7B9D21-58C2-4012-A42F-E529FF10973A}" srcOrd="0" destOrd="0" presId="urn:microsoft.com/office/officeart/2005/8/layout/process5"/>
    <dgm:cxn modelId="{9C8527EE-967B-423B-8139-8FC7A3028A23}" type="presOf" srcId="{CCA4824A-1A93-44B5-B92F-23FF1CA3ADF5}" destId="{E5D6E47D-D802-4D9E-8A37-142EA3356DA9}" srcOrd="1" destOrd="0" presId="urn:microsoft.com/office/officeart/2005/8/layout/process5"/>
    <dgm:cxn modelId="{9ED1EB3A-1DB0-41BB-A5D4-6C69C3A249BC}" type="presOf" srcId="{E8AF8139-B63A-4530-ADFC-E0ACD535EEDF}" destId="{5E03B0D9-6F24-4BE2-9FBA-95345B8A9F50}" srcOrd="0" destOrd="0" presId="urn:microsoft.com/office/officeart/2005/8/layout/process5"/>
    <dgm:cxn modelId="{CD9A6619-461B-4A9C-9B3E-95A2640464B9}" srcId="{01D0D0BF-4D0D-42D9-A405-008F73CC6F1B}" destId="{E5B15CF9-FA6D-46D0-8873-989C0DDC81B9}" srcOrd="0" destOrd="0" parTransId="{75A76FB2-B493-4924-BEA7-D5E30B89033F}" sibTransId="{B2412604-C78B-4C0F-8622-5AA94A784867}"/>
    <dgm:cxn modelId="{16DE9AB0-0D79-41D9-BEA8-0D84D0DC77D8}" type="presOf" srcId="{BB35B484-7EF0-48D6-8D8A-31DF1466AFA7}" destId="{6DF9F685-ACA9-4E4C-B57E-35360CF11561}" srcOrd="0" destOrd="0" presId="urn:microsoft.com/office/officeart/2005/8/layout/process5"/>
    <dgm:cxn modelId="{D4014A93-F974-4B74-AB16-FC3990EDCAC0}" type="presOf" srcId="{2867A13E-8428-4919-896A-493E047CCDDE}" destId="{3D39AA10-20CE-4182-8125-61F42BA416B4}" srcOrd="0" destOrd="0" presId="urn:microsoft.com/office/officeart/2005/8/layout/process5"/>
    <dgm:cxn modelId="{A652502D-CD41-4227-91DB-3B3BB71B7CA1}" type="presOf" srcId="{F36F4ECA-388E-4428-9984-2FFDA918656C}" destId="{4D4B1956-A9A8-45A8-8321-7C177F6408B4}" srcOrd="0" destOrd="0" presId="urn:microsoft.com/office/officeart/2005/8/layout/process5"/>
    <dgm:cxn modelId="{D7779485-FD24-41D5-AA6C-BFFA787FB655}" srcId="{01D0D0BF-4D0D-42D9-A405-008F73CC6F1B}" destId="{E8AF8139-B63A-4530-ADFC-E0ACD535EEDF}" srcOrd="1" destOrd="0" parTransId="{7AE96153-9826-461E-8929-10434719D186}" sibTransId="{AD9825FF-F03E-46D9-A93E-EB06F640B068}"/>
    <dgm:cxn modelId="{684C2264-674F-4CE7-A3F6-9563A71B858C}" type="presOf" srcId="{6D2FC603-C1A9-4255-A7A1-6D273159C634}" destId="{DCDD9253-D312-4108-A6B4-AD7FE44D2B29}" srcOrd="0" destOrd="0" presId="urn:microsoft.com/office/officeart/2005/8/layout/process5"/>
    <dgm:cxn modelId="{6CE8A443-59C9-485D-8D52-DBA1C31B7FBE}" type="presOf" srcId="{D623D0E4-CFB0-4233-B238-D85EB89BA5C0}" destId="{0A2A0F83-4B46-4D0F-8A3B-A72E362F64FA}" srcOrd="1" destOrd="0" presId="urn:microsoft.com/office/officeart/2005/8/layout/process5"/>
    <dgm:cxn modelId="{32906BBC-1CC9-4A44-BE08-F4D4C7620D1D}" srcId="{01D0D0BF-4D0D-42D9-A405-008F73CC6F1B}" destId="{3DA67DD9-2694-49EC-B04B-9F3220E3C693}" srcOrd="2" destOrd="0" parTransId="{9F596099-8AFE-4C20-A0CD-DBA651F23696}" sibTransId="{6D2FC603-C1A9-4255-A7A1-6D273159C634}"/>
    <dgm:cxn modelId="{E9105E21-8D68-4B10-B476-B9B88685DE95}" type="presOf" srcId="{B2412604-C78B-4C0F-8622-5AA94A784867}" destId="{BC5BD09C-CE61-4051-9B25-BBBE713D3485}" srcOrd="1" destOrd="0" presId="urn:microsoft.com/office/officeart/2005/8/layout/process5"/>
    <dgm:cxn modelId="{D795C6B9-A000-41EA-BB3D-E32819EDB1AB}" type="presOf" srcId="{AD9825FF-F03E-46D9-A93E-EB06F640B068}" destId="{06D61591-BD9C-479E-AC71-8700C689BAAA}" srcOrd="1" destOrd="0" presId="urn:microsoft.com/office/officeart/2005/8/layout/process5"/>
    <dgm:cxn modelId="{A84D4056-C045-4CBB-A0B5-6A57C7A26D8A}" type="presOf" srcId="{6D2FC603-C1A9-4255-A7A1-6D273159C634}" destId="{7D329F0F-0254-4C4F-8BC4-2A5BF87782A9}" srcOrd="1" destOrd="0" presId="urn:microsoft.com/office/officeart/2005/8/layout/process5"/>
    <dgm:cxn modelId="{C112B874-0661-45F0-93EC-41BC7838B4E6}" type="presOf" srcId="{516D008F-1760-42AF-8F93-7A56DE42735C}" destId="{78719DA7-50E1-48D5-AF8E-5AE5505C6D92}" srcOrd="0" destOrd="0" presId="urn:microsoft.com/office/officeart/2005/8/layout/process5"/>
    <dgm:cxn modelId="{F1749B3D-547A-4E2D-A84A-4CF66E430C4A}" type="presOf" srcId="{CCA4824A-1A93-44B5-B92F-23FF1CA3ADF5}" destId="{E526EDD1-26CA-422D-A913-5B552E6EE50C}" srcOrd="0" destOrd="0" presId="urn:microsoft.com/office/officeart/2005/8/layout/process5"/>
    <dgm:cxn modelId="{75A516BB-E68B-4748-8887-53A4DA25FB11}" type="presOf" srcId="{D207940F-BB6E-4E31-A539-BC7EE8DBD028}" destId="{CC4CC45F-51EE-4162-855D-938F5B9A2D37}" srcOrd="0" destOrd="0" presId="urn:microsoft.com/office/officeart/2005/8/layout/process5"/>
    <dgm:cxn modelId="{C26C49A2-BB77-4D8C-847D-97C307F3B500}" srcId="{01D0D0BF-4D0D-42D9-A405-008F73CC6F1B}" destId="{BB35B484-7EF0-48D6-8D8A-31DF1466AFA7}" srcOrd="5" destOrd="0" parTransId="{B41D4198-84CA-4B67-9E25-A543A2EBF204}" sibTransId="{D623D0E4-CFB0-4233-B238-D85EB89BA5C0}"/>
    <dgm:cxn modelId="{BF15D71E-7224-412A-908B-F20397A88EF9}" type="presOf" srcId="{D623D0E4-CFB0-4233-B238-D85EB89BA5C0}" destId="{0C0F1817-0262-4707-A684-150D7EE7846C}" srcOrd="0" destOrd="0" presId="urn:microsoft.com/office/officeart/2005/8/layout/process5"/>
    <dgm:cxn modelId="{F46BB787-A76E-4A8D-A13C-E53173BF46DC}" srcId="{01D0D0BF-4D0D-42D9-A405-008F73CC6F1B}" destId="{D207940F-BB6E-4E31-A539-BC7EE8DBD028}" srcOrd="3" destOrd="0" parTransId="{9C49165E-D86B-4251-87B1-B301410BCB7C}" sibTransId="{CCA4824A-1A93-44B5-B92F-23FF1CA3ADF5}"/>
    <dgm:cxn modelId="{3FD9186C-5E88-416E-A7B0-004CED8500D0}" type="presOf" srcId="{AD9825FF-F03E-46D9-A93E-EB06F640B068}" destId="{21AEE802-AC65-4636-9EF9-AA556F3C19CD}" srcOrd="0" destOrd="0" presId="urn:microsoft.com/office/officeart/2005/8/layout/process5"/>
    <dgm:cxn modelId="{FB8F1F84-1939-451F-BD0C-319C3EC7C633}" type="presOf" srcId="{F36F4ECA-388E-4428-9984-2FFDA918656C}" destId="{2CD68799-801B-4832-8A74-D00ED207DD2B}" srcOrd="1" destOrd="0" presId="urn:microsoft.com/office/officeart/2005/8/layout/process5"/>
    <dgm:cxn modelId="{44DC7971-80B2-4C9A-A0D4-A64B50E6EAA7}" type="presOf" srcId="{E5B15CF9-FA6D-46D0-8873-989C0DDC81B9}" destId="{B1009399-F95A-4202-AADF-3E7433EA4290}" srcOrd="0" destOrd="0" presId="urn:microsoft.com/office/officeart/2005/8/layout/process5"/>
    <dgm:cxn modelId="{AB5FF958-EC6B-4821-A2FF-6E28DB833609}" type="presOf" srcId="{B2412604-C78B-4C0F-8622-5AA94A784867}" destId="{46CB7AC2-515D-4AF6-B53F-F30A424340E7}" srcOrd="0" destOrd="0" presId="urn:microsoft.com/office/officeart/2005/8/layout/process5"/>
    <dgm:cxn modelId="{6CD2DB4B-A16D-44EA-8E0E-56FF543B5701}" type="presOf" srcId="{01D0D0BF-4D0D-42D9-A405-008F73CC6F1B}" destId="{2B470C4D-7250-4A2E-9055-3D54AE3269E3}" srcOrd="0" destOrd="0" presId="urn:microsoft.com/office/officeart/2005/8/layout/process5"/>
    <dgm:cxn modelId="{927E7E8D-A7B5-4CA4-849F-66969DCD1FC7}" srcId="{01D0D0BF-4D0D-42D9-A405-008F73CC6F1B}" destId="{2867A13E-8428-4919-896A-493E047CCDDE}" srcOrd="6" destOrd="0" parTransId="{35D4991F-CE6E-4B9E-807F-120A06D5A759}" sibTransId="{8828EC0A-D6AC-4F24-BD3B-B07CF659ADC9}"/>
    <dgm:cxn modelId="{DB5B30E0-8A30-4CB5-B3E3-481C53862FEA}" srcId="{01D0D0BF-4D0D-42D9-A405-008F73CC6F1B}" destId="{516D008F-1760-42AF-8F93-7A56DE42735C}" srcOrd="4" destOrd="0" parTransId="{AF54BE27-9038-4F57-A32D-42B787BCD4A1}" sibTransId="{F36F4ECA-388E-4428-9984-2FFDA918656C}"/>
    <dgm:cxn modelId="{181F1543-E583-4DED-A56D-B47645E26D95}" type="presParOf" srcId="{2B470C4D-7250-4A2E-9055-3D54AE3269E3}" destId="{B1009399-F95A-4202-AADF-3E7433EA4290}" srcOrd="0" destOrd="0" presId="urn:microsoft.com/office/officeart/2005/8/layout/process5"/>
    <dgm:cxn modelId="{3C13ADB2-D4AF-408D-AB21-CFC974CDA3F7}" type="presParOf" srcId="{2B470C4D-7250-4A2E-9055-3D54AE3269E3}" destId="{46CB7AC2-515D-4AF6-B53F-F30A424340E7}" srcOrd="1" destOrd="0" presId="urn:microsoft.com/office/officeart/2005/8/layout/process5"/>
    <dgm:cxn modelId="{C261F5A1-2BFC-4E3B-BE65-0975FE51652B}" type="presParOf" srcId="{46CB7AC2-515D-4AF6-B53F-F30A424340E7}" destId="{BC5BD09C-CE61-4051-9B25-BBBE713D3485}" srcOrd="0" destOrd="0" presId="urn:microsoft.com/office/officeart/2005/8/layout/process5"/>
    <dgm:cxn modelId="{418F2412-60EB-4DF5-877B-F848B010D590}" type="presParOf" srcId="{2B470C4D-7250-4A2E-9055-3D54AE3269E3}" destId="{5E03B0D9-6F24-4BE2-9FBA-95345B8A9F50}" srcOrd="2" destOrd="0" presId="urn:microsoft.com/office/officeart/2005/8/layout/process5"/>
    <dgm:cxn modelId="{CAA6E423-E07D-43D8-BE92-16720F32865D}" type="presParOf" srcId="{2B470C4D-7250-4A2E-9055-3D54AE3269E3}" destId="{21AEE802-AC65-4636-9EF9-AA556F3C19CD}" srcOrd="3" destOrd="0" presId="urn:microsoft.com/office/officeart/2005/8/layout/process5"/>
    <dgm:cxn modelId="{AAE24F6E-6823-4985-B8A8-C1F1D87243CC}" type="presParOf" srcId="{21AEE802-AC65-4636-9EF9-AA556F3C19CD}" destId="{06D61591-BD9C-479E-AC71-8700C689BAAA}" srcOrd="0" destOrd="0" presId="urn:microsoft.com/office/officeart/2005/8/layout/process5"/>
    <dgm:cxn modelId="{E0DC6F1F-E214-4E82-B749-47383A97CA45}" type="presParOf" srcId="{2B470C4D-7250-4A2E-9055-3D54AE3269E3}" destId="{0E7B9D21-58C2-4012-A42F-E529FF10973A}" srcOrd="4" destOrd="0" presId="urn:microsoft.com/office/officeart/2005/8/layout/process5"/>
    <dgm:cxn modelId="{D438A44F-BB37-480F-A06F-2D3D39FA5BA3}" type="presParOf" srcId="{2B470C4D-7250-4A2E-9055-3D54AE3269E3}" destId="{DCDD9253-D312-4108-A6B4-AD7FE44D2B29}" srcOrd="5" destOrd="0" presId="urn:microsoft.com/office/officeart/2005/8/layout/process5"/>
    <dgm:cxn modelId="{A3FED170-FFD2-4E54-84E9-A5C8E95D455B}" type="presParOf" srcId="{DCDD9253-D312-4108-A6B4-AD7FE44D2B29}" destId="{7D329F0F-0254-4C4F-8BC4-2A5BF87782A9}" srcOrd="0" destOrd="0" presId="urn:microsoft.com/office/officeart/2005/8/layout/process5"/>
    <dgm:cxn modelId="{7F90539F-E2F0-4A67-97A9-79731709295F}" type="presParOf" srcId="{2B470C4D-7250-4A2E-9055-3D54AE3269E3}" destId="{CC4CC45F-51EE-4162-855D-938F5B9A2D37}" srcOrd="6" destOrd="0" presId="urn:microsoft.com/office/officeart/2005/8/layout/process5"/>
    <dgm:cxn modelId="{B14A13D0-7AFF-4A9F-865F-403E9E009E5C}" type="presParOf" srcId="{2B470C4D-7250-4A2E-9055-3D54AE3269E3}" destId="{E526EDD1-26CA-422D-A913-5B552E6EE50C}" srcOrd="7" destOrd="0" presId="urn:microsoft.com/office/officeart/2005/8/layout/process5"/>
    <dgm:cxn modelId="{847096EE-BB56-44A4-AA57-12D6BE9DCFFE}" type="presParOf" srcId="{E526EDD1-26CA-422D-A913-5B552E6EE50C}" destId="{E5D6E47D-D802-4D9E-8A37-142EA3356DA9}" srcOrd="0" destOrd="0" presId="urn:microsoft.com/office/officeart/2005/8/layout/process5"/>
    <dgm:cxn modelId="{2895185A-F919-4073-BF1C-DE5C46E45FA7}" type="presParOf" srcId="{2B470C4D-7250-4A2E-9055-3D54AE3269E3}" destId="{78719DA7-50E1-48D5-AF8E-5AE5505C6D92}" srcOrd="8" destOrd="0" presId="urn:microsoft.com/office/officeart/2005/8/layout/process5"/>
    <dgm:cxn modelId="{E2E8F36C-DE78-4F62-B3D3-9CF3B12D1AAD}" type="presParOf" srcId="{2B470C4D-7250-4A2E-9055-3D54AE3269E3}" destId="{4D4B1956-A9A8-45A8-8321-7C177F6408B4}" srcOrd="9" destOrd="0" presId="urn:microsoft.com/office/officeart/2005/8/layout/process5"/>
    <dgm:cxn modelId="{2FF0AC27-3F49-413F-8A1A-216C0300BB7B}" type="presParOf" srcId="{4D4B1956-A9A8-45A8-8321-7C177F6408B4}" destId="{2CD68799-801B-4832-8A74-D00ED207DD2B}" srcOrd="0" destOrd="0" presId="urn:microsoft.com/office/officeart/2005/8/layout/process5"/>
    <dgm:cxn modelId="{B39F844F-5B05-4976-B44E-049537C09676}" type="presParOf" srcId="{2B470C4D-7250-4A2E-9055-3D54AE3269E3}" destId="{6DF9F685-ACA9-4E4C-B57E-35360CF11561}" srcOrd="10" destOrd="0" presId="urn:microsoft.com/office/officeart/2005/8/layout/process5"/>
    <dgm:cxn modelId="{74D242FC-8B51-478C-AA71-B425364DE63A}" type="presParOf" srcId="{2B470C4D-7250-4A2E-9055-3D54AE3269E3}" destId="{0C0F1817-0262-4707-A684-150D7EE7846C}" srcOrd="11" destOrd="0" presId="urn:microsoft.com/office/officeart/2005/8/layout/process5"/>
    <dgm:cxn modelId="{29951500-99A7-4018-8849-6D731A4D23FC}" type="presParOf" srcId="{0C0F1817-0262-4707-A684-150D7EE7846C}" destId="{0A2A0F83-4B46-4D0F-8A3B-A72E362F64FA}" srcOrd="0" destOrd="0" presId="urn:microsoft.com/office/officeart/2005/8/layout/process5"/>
    <dgm:cxn modelId="{431A8D98-6E6F-4FF2-85C1-5FE037C6C79A}" type="presParOf" srcId="{2B470C4D-7250-4A2E-9055-3D54AE3269E3}" destId="{3D39AA10-20CE-4182-8125-61F42BA416B4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D0D0BF-4D0D-42D9-A405-008F73CC6F1B}" type="doc">
      <dgm:prSet loTypeId="urn:microsoft.com/office/officeart/2005/8/layout/process5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5B15CF9-FA6D-46D0-8873-989C0DDC81B9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การประกันชีวิตหมู่สำหรับพนักงาน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5A76FB2-B493-4924-BEA7-D5E30B89033F}" type="parTrans" cxnId="{CD9A6619-461B-4A9C-9B3E-95A2640464B9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2412604-C78B-4C0F-8622-5AA94A784867}" type="sibTrans" cxnId="{CD9A6619-461B-4A9C-9B3E-95A2640464B9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8AF8139-B63A-4530-ADFC-E0ACD535EEDF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สวัสดิการด้านสุขภาพ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AE96153-9826-461E-8929-10434719D186}" type="parTrans" cxnId="{D7779485-FD24-41D5-AA6C-BFFA787FB655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D9825FF-F03E-46D9-A93E-EB06F640B068}" type="sibTrans" cxnId="{D7779485-FD24-41D5-AA6C-BFFA787FB655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DA67DD9-2694-49EC-B04B-9F3220E3C693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บ้านพัก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F596099-8AFE-4C20-A0CD-DBA651F23696}" type="parTrans" cxnId="{32906BBC-1CC9-4A44-BE08-F4D4C7620D1D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D2FC603-C1A9-4255-A7A1-6D273159C634}" type="sibTrans" cxnId="{32906BBC-1CC9-4A44-BE08-F4D4C7620D1D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207940F-BB6E-4E31-A539-BC7EE8DBD028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พาหนะรับ ส่ง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C49165E-D86B-4251-87B1-B301410BCB7C}" type="parTrans" cxnId="{F46BB787-A76E-4A8D-A13C-E53173BF46DC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A4824A-1A93-44B5-B92F-23FF1CA3ADF5}" type="sibTrans" cxnId="{F46BB787-A76E-4A8D-A13C-E53173BF46DC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16D008F-1760-42AF-8F93-7A56DE42735C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วันหยุดพักผ่อนประจำปี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F54BE27-9038-4F57-A32D-42B787BCD4A1}" type="parTrans" cxnId="{DB5B30E0-8A30-4CB5-B3E3-481C53862FEA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36F4ECA-388E-4428-9984-2FFDA918656C}" type="sibTrans" cxnId="{DB5B30E0-8A30-4CB5-B3E3-481C53862FEA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35B484-7EF0-48D6-8D8A-31DF1466AFA7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ลาป่วย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41D4198-84CA-4B67-9E25-A543A2EBF204}" type="parTrans" cxnId="{C26C49A2-BB77-4D8C-847D-97C307F3B500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23D0E4-CFB0-4233-B238-D85EB89BA5C0}" type="sibTrans" cxnId="{C26C49A2-BB77-4D8C-847D-97C307F3B500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67A13E-8428-4919-896A-493E047CCDDE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วันหยุดประเพณี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5D4991F-CE6E-4B9E-807F-120A06D5A759}" type="parTrans" cxnId="{927E7E8D-A7B5-4CA4-849F-66969DCD1FC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828EC0A-D6AC-4F24-BD3B-B07CF659ADC9}" type="sibTrans" cxnId="{927E7E8D-A7B5-4CA4-849F-66969DCD1FC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0C4DED2-1056-477E-A4E7-4F1974D180EC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วันหยุดประจำสัปดาห์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B058DE6-F751-4BB0-B334-1090E59C19EA}" type="parTrans" cxnId="{1A656232-61D0-4A51-960E-EA5B6C177B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519AACF-6AA2-4CDD-817E-EDC5A3DA7953}" type="sibTrans" cxnId="{1A656232-61D0-4A51-960E-EA5B6C177B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1849600-814C-4B16-8723-6C832D18C27F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อาหารสำหรับพนักงาน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D86FB29-5B40-443E-AD71-1E2F0D51A7E0}" type="parTrans" cxnId="{F41F52D7-EA95-447E-979F-304389C9A8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60E69A-39C7-4054-B522-5355D7DC383D}" type="sibTrans" cxnId="{F41F52D7-EA95-447E-979F-304389C9A8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F81E67-A2DC-4AB3-8739-6F31E7089DF1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เครื่องแบบพนักงาน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92ED27E-61F1-4152-B8AA-D2D799BA1D40}" type="parTrans" cxnId="{28D8BC86-BED4-4DE6-8783-711305AAC9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B9243F9-FFAF-4E54-AB52-80F46C319F99}" type="sibTrans" cxnId="{28D8BC86-BED4-4DE6-8783-711305AAC9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A462C09-031D-43AE-8D64-D61A31B33F93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บริการซักรีด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B489AED-C9AF-41A4-AB2D-F5B2383E0BBF}" type="parTrans" cxnId="{3885BBB6-4990-481B-892E-20D0A78BA3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FCF945-B983-46B1-BF7D-0D508E580E38}" type="sibTrans" cxnId="{3885BBB6-4990-481B-892E-20D0A78BA3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2031B66-8D83-4424-B99D-C6BEC299B151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สวัสดิการสำหรับครอบครัว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1502FE4-7B8D-442C-A0FC-398CAC9ADDEC}" type="parTrans" cxnId="{B9414A44-05B5-4504-BC38-68E27AC379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F7C73B-C526-409F-830C-BEB7F99B3B5D}" type="sibTrans" cxnId="{B9414A44-05B5-4504-BC38-68E27AC3792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470C4D-7250-4A2E-9055-3D54AE3269E3}" type="pres">
      <dgm:prSet presAssocID="{01D0D0BF-4D0D-42D9-A405-008F73CC6F1B}" presName="diagram" presStyleCnt="0">
        <dgm:presLayoutVars>
          <dgm:dir/>
          <dgm:resizeHandles val="exact"/>
        </dgm:presLayoutVars>
      </dgm:prSet>
      <dgm:spPr/>
    </dgm:pt>
    <dgm:pt modelId="{B1009399-F95A-4202-AADF-3E7433EA4290}" type="pres">
      <dgm:prSet presAssocID="{E5B15CF9-FA6D-46D0-8873-989C0DDC81B9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B7AC2-515D-4AF6-B53F-F30A424340E7}" type="pres">
      <dgm:prSet presAssocID="{B2412604-C78B-4C0F-8622-5AA94A784867}" presName="sibTrans" presStyleLbl="sibTrans2D1" presStyleIdx="0" presStyleCnt="11"/>
      <dgm:spPr/>
    </dgm:pt>
    <dgm:pt modelId="{BC5BD09C-CE61-4051-9B25-BBBE713D3485}" type="pres">
      <dgm:prSet presAssocID="{B2412604-C78B-4C0F-8622-5AA94A784867}" presName="connectorText" presStyleLbl="sibTrans2D1" presStyleIdx="0" presStyleCnt="11"/>
      <dgm:spPr/>
    </dgm:pt>
    <dgm:pt modelId="{5E03B0D9-6F24-4BE2-9FBA-95345B8A9F50}" type="pres">
      <dgm:prSet presAssocID="{E8AF8139-B63A-4530-ADFC-E0ACD535EEDF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EE802-AC65-4636-9EF9-AA556F3C19CD}" type="pres">
      <dgm:prSet presAssocID="{AD9825FF-F03E-46D9-A93E-EB06F640B068}" presName="sibTrans" presStyleLbl="sibTrans2D1" presStyleIdx="1" presStyleCnt="11"/>
      <dgm:spPr/>
    </dgm:pt>
    <dgm:pt modelId="{06D61591-BD9C-479E-AC71-8700C689BAAA}" type="pres">
      <dgm:prSet presAssocID="{AD9825FF-F03E-46D9-A93E-EB06F640B068}" presName="connectorText" presStyleLbl="sibTrans2D1" presStyleIdx="1" presStyleCnt="11"/>
      <dgm:spPr/>
    </dgm:pt>
    <dgm:pt modelId="{0E7B9D21-58C2-4012-A42F-E529FF10973A}" type="pres">
      <dgm:prSet presAssocID="{3DA67DD9-2694-49EC-B04B-9F3220E3C693}" presName="node" presStyleLbl="node1" presStyleIdx="2" presStyleCnt="12">
        <dgm:presLayoutVars>
          <dgm:bulletEnabled val="1"/>
        </dgm:presLayoutVars>
      </dgm:prSet>
      <dgm:spPr/>
    </dgm:pt>
    <dgm:pt modelId="{DCDD9253-D312-4108-A6B4-AD7FE44D2B29}" type="pres">
      <dgm:prSet presAssocID="{6D2FC603-C1A9-4255-A7A1-6D273159C634}" presName="sibTrans" presStyleLbl="sibTrans2D1" presStyleIdx="2" presStyleCnt="11"/>
      <dgm:spPr/>
    </dgm:pt>
    <dgm:pt modelId="{7D329F0F-0254-4C4F-8BC4-2A5BF87782A9}" type="pres">
      <dgm:prSet presAssocID="{6D2FC603-C1A9-4255-A7A1-6D273159C634}" presName="connectorText" presStyleLbl="sibTrans2D1" presStyleIdx="2" presStyleCnt="11"/>
      <dgm:spPr/>
    </dgm:pt>
    <dgm:pt modelId="{CC4CC45F-51EE-4162-855D-938F5B9A2D37}" type="pres">
      <dgm:prSet presAssocID="{D207940F-BB6E-4E31-A539-BC7EE8DBD028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6EDD1-26CA-422D-A913-5B552E6EE50C}" type="pres">
      <dgm:prSet presAssocID="{CCA4824A-1A93-44B5-B92F-23FF1CA3ADF5}" presName="sibTrans" presStyleLbl="sibTrans2D1" presStyleIdx="3" presStyleCnt="11"/>
      <dgm:spPr/>
    </dgm:pt>
    <dgm:pt modelId="{E5D6E47D-D802-4D9E-8A37-142EA3356DA9}" type="pres">
      <dgm:prSet presAssocID="{CCA4824A-1A93-44B5-B92F-23FF1CA3ADF5}" presName="connectorText" presStyleLbl="sibTrans2D1" presStyleIdx="3" presStyleCnt="11"/>
      <dgm:spPr/>
    </dgm:pt>
    <dgm:pt modelId="{78719DA7-50E1-48D5-AF8E-5AE5505C6D92}" type="pres">
      <dgm:prSet presAssocID="{516D008F-1760-42AF-8F93-7A56DE42735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B1956-A9A8-45A8-8321-7C177F6408B4}" type="pres">
      <dgm:prSet presAssocID="{F36F4ECA-388E-4428-9984-2FFDA918656C}" presName="sibTrans" presStyleLbl="sibTrans2D1" presStyleIdx="4" presStyleCnt="11"/>
      <dgm:spPr/>
    </dgm:pt>
    <dgm:pt modelId="{2CD68799-801B-4832-8A74-D00ED207DD2B}" type="pres">
      <dgm:prSet presAssocID="{F36F4ECA-388E-4428-9984-2FFDA918656C}" presName="connectorText" presStyleLbl="sibTrans2D1" presStyleIdx="4" presStyleCnt="11"/>
      <dgm:spPr/>
    </dgm:pt>
    <dgm:pt modelId="{6DF9F685-ACA9-4E4C-B57E-35360CF11561}" type="pres">
      <dgm:prSet presAssocID="{BB35B484-7EF0-48D6-8D8A-31DF1466AFA7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F1817-0262-4707-A684-150D7EE7846C}" type="pres">
      <dgm:prSet presAssocID="{D623D0E4-CFB0-4233-B238-D85EB89BA5C0}" presName="sibTrans" presStyleLbl="sibTrans2D1" presStyleIdx="5" presStyleCnt="11"/>
      <dgm:spPr/>
    </dgm:pt>
    <dgm:pt modelId="{0A2A0F83-4B46-4D0F-8A3B-A72E362F64FA}" type="pres">
      <dgm:prSet presAssocID="{D623D0E4-CFB0-4233-B238-D85EB89BA5C0}" presName="connectorText" presStyleLbl="sibTrans2D1" presStyleIdx="5" presStyleCnt="11"/>
      <dgm:spPr/>
    </dgm:pt>
    <dgm:pt modelId="{3D39AA10-20CE-4182-8125-61F42BA416B4}" type="pres">
      <dgm:prSet presAssocID="{2867A13E-8428-4919-896A-493E047CCDDE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AB6DD-457D-4261-B8DC-1041AD2314F9}" type="pres">
      <dgm:prSet presAssocID="{8828EC0A-D6AC-4F24-BD3B-B07CF659ADC9}" presName="sibTrans" presStyleLbl="sibTrans2D1" presStyleIdx="6" presStyleCnt="11"/>
      <dgm:spPr/>
    </dgm:pt>
    <dgm:pt modelId="{267AB6CD-A9D7-4E6B-94B6-A9EB0AE7CB73}" type="pres">
      <dgm:prSet presAssocID="{8828EC0A-D6AC-4F24-BD3B-B07CF659ADC9}" presName="connectorText" presStyleLbl="sibTrans2D1" presStyleIdx="6" presStyleCnt="11"/>
      <dgm:spPr/>
    </dgm:pt>
    <dgm:pt modelId="{47CD8066-A39F-4272-804C-81915280B923}" type="pres">
      <dgm:prSet presAssocID="{40C4DED2-1056-477E-A4E7-4F1974D180E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BA7F0-BB11-497B-AC55-2C5E458126E0}" type="pres">
      <dgm:prSet presAssocID="{6519AACF-6AA2-4CDD-817E-EDC5A3DA7953}" presName="sibTrans" presStyleLbl="sibTrans2D1" presStyleIdx="7" presStyleCnt="11"/>
      <dgm:spPr/>
    </dgm:pt>
    <dgm:pt modelId="{4CD938A7-71FF-433F-B60D-2C01B097332D}" type="pres">
      <dgm:prSet presAssocID="{6519AACF-6AA2-4CDD-817E-EDC5A3DA7953}" presName="connectorText" presStyleLbl="sibTrans2D1" presStyleIdx="7" presStyleCnt="11"/>
      <dgm:spPr/>
    </dgm:pt>
    <dgm:pt modelId="{B4983922-C770-4AF5-BFC2-40940889DE69}" type="pres">
      <dgm:prSet presAssocID="{71849600-814C-4B16-8723-6C832D18C27F}" presName="node" presStyleLbl="node1" presStyleIdx="8" presStyleCnt="12">
        <dgm:presLayoutVars>
          <dgm:bulletEnabled val="1"/>
        </dgm:presLayoutVars>
      </dgm:prSet>
      <dgm:spPr/>
    </dgm:pt>
    <dgm:pt modelId="{ACDF5E11-1215-4DBC-925F-A903BEF2163D}" type="pres">
      <dgm:prSet presAssocID="{7D60E69A-39C7-4054-B522-5355D7DC383D}" presName="sibTrans" presStyleLbl="sibTrans2D1" presStyleIdx="8" presStyleCnt="11"/>
      <dgm:spPr/>
    </dgm:pt>
    <dgm:pt modelId="{3EABA105-8196-4EBA-AFB0-243A682E922E}" type="pres">
      <dgm:prSet presAssocID="{7D60E69A-39C7-4054-B522-5355D7DC383D}" presName="connectorText" presStyleLbl="sibTrans2D1" presStyleIdx="8" presStyleCnt="11"/>
      <dgm:spPr/>
    </dgm:pt>
    <dgm:pt modelId="{149A70A5-4931-4513-BC49-999F0CC66276}" type="pres">
      <dgm:prSet presAssocID="{1CF81E67-A2DC-4AB3-8739-6F31E7089DF1}" presName="node" presStyleLbl="node1" presStyleIdx="9" presStyleCnt="12">
        <dgm:presLayoutVars>
          <dgm:bulletEnabled val="1"/>
        </dgm:presLayoutVars>
      </dgm:prSet>
      <dgm:spPr/>
    </dgm:pt>
    <dgm:pt modelId="{B34F4E88-C5DA-493B-81AC-FF27F9230E6F}" type="pres">
      <dgm:prSet presAssocID="{EB9243F9-FFAF-4E54-AB52-80F46C319F99}" presName="sibTrans" presStyleLbl="sibTrans2D1" presStyleIdx="9" presStyleCnt="11"/>
      <dgm:spPr/>
    </dgm:pt>
    <dgm:pt modelId="{C9C3B3FF-0A87-4B29-B267-B82BE99A30A8}" type="pres">
      <dgm:prSet presAssocID="{EB9243F9-FFAF-4E54-AB52-80F46C319F99}" presName="connectorText" presStyleLbl="sibTrans2D1" presStyleIdx="9" presStyleCnt="11"/>
      <dgm:spPr/>
    </dgm:pt>
    <dgm:pt modelId="{DD296AA5-55CB-469A-BFA0-37F62E7A0D78}" type="pres">
      <dgm:prSet presAssocID="{5A462C09-031D-43AE-8D64-D61A31B33F93}" presName="node" presStyleLbl="node1" presStyleIdx="10" presStyleCnt="12">
        <dgm:presLayoutVars>
          <dgm:bulletEnabled val="1"/>
        </dgm:presLayoutVars>
      </dgm:prSet>
      <dgm:spPr/>
    </dgm:pt>
    <dgm:pt modelId="{01747889-3D18-4395-9D15-AB768EB9C174}" type="pres">
      <dgm:prSet presAssocID="{BBFCF945-B983-46B1-BF7D-0D508E580E38}" presName="sibTrans" presStyleLbl="sibTrans2D1" presStyleIdx="10" presStyleCnt="11"/>
      <dgm:spPr/>
    </dgm:pt>
    <dgm:pt modelId="{0D47DDB5-4E95-4BB1-97CF-BB69D8D89B46}" type="pres">
      <dgm:prSet presAssocID="{BBFCF945-B983-46B1-BF7D-0D508E580E38}" presName="connectorText" presStyleLbl="sibTrans2D1" presStyleIdx="10" presStyleCnt="11"/>
      <dgm:spPr/>
    </dgm:pt>
    <dgm:pt modelId="{F86F760A-74FC-4664-B7E4-24300F4C50EB}" type="pres">
      <dgm:prSet presAssocID="{D2031B66-8D83-4424-B99D-C6BEC299B151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DE9AB0-0D79-41D9-BEA8-0D84D0DC77D8}" type="presOf" srcId="{BB35B484-7EF0-48D6-8D8A-31DF1466AFA7}" destId="{6DF9F685-ACA9-4E4C-B57E-35360CF11561}" srcOrd="0" destOrd="0" presId="urn:microsoft.com/office/officeart/2005/8/layout/process5"/>
    <dgm:cxn modelId="{AF407FE2-530F-4F1A-934C-7CF7A1C7C413}" type="presOf" srcId="{EB9243F9-FFAF-4E54-AB52-80F46C319F99}" destId="{C9C3B3FF-0A87-4B29-B267-B82BE99A30A8}" srcOrd="1" destOrd="0" presId="urn:microsoft.com/office/officeart/2005/8/layout/process5"/>
    <dgm:cxn modelId="{AB5FF958-EC6B-4821-A2FF-6E28DB833609}" type="presOf" srcId="{B2412604-C78B-4C0F-8622-5AA94A784867}" destId="{46CB7AC2-515D-4AF6-B53F-F30A424340E7}" srcOrd="0" destOrd="0" presId="urn:microsoft.com/office/officeart/2005/8/layout/process5"/>
    <dgm:cxn modelId="{927E7E8D-A7B5-4CA4-849F-66969DCD1FC7}" srcId="{01D0D0BF-4D0D-42D9-A405-008F73CC6F1B}" destId="{2867A13E-8428-4919-896A-493E047CCDDE}" srcOrd="6" destOrd="0" parTransId="{35D4991F-CE6E-4B9E-807F-120A06D5A759}" sibTransId="{8828EC0A-D6AC-4F24-BD3B-B07CF659ADC9}"/>
    <dgm:cxn modelId="{D4014A93-F974-4B74-AB16-FC3990EDCAC0}" type="presOf" srcId="{2867A13E-8428-4919-896A-493E047CCDDE}" destId="{3D39AA10-20CE-4182-8125-61F42BA416B4}" srcOrd="0" destOrd="0" presId="urn:microsoft.com/office/officeart/2005/8/layout/process5"/>
    <dgm:cxn modelId="{FB8F1F84-1939-451F-BD0C-319C3EC7C633}" type="presOf" srcId="{F36F4ECA-388E-4428-9984-2FFDA918656C}" destId="{2CD68799-801B-4832-8A74-D00ED207DD2B}" srcOrd="1" destOrd="0" presId="urn:microsoft.com/office/officeart/2005/8/layout/process5"/>
    <dgm:cxn modelId="{79431B81-8C5F-492C-B112-9F62E2B6FB9D}" type="presOf" srcId="{6519AACF-6AA2-4CDD-817E-EDC5A3DA7953}" destId="{5B9BA7F0-BB11-497B-AC55-2C5E458126E0}" srcOrd="0" destOrd="0" presId="urn:microsoft.com/office/officeart/2005/8/layout/process5"/>
    <dgm:cxn modelId="{6CD2DB4B-A16D-44EA-8E0E-56FF543B5701}" type="presOf" srcId="{01D0D0BF-4D0D-42D9-A405-008F73CC6F1B}" destId="{2B470C4D-7250-4A2E-9055-3D54AE3269E3}" srcOrd="0" destOrd="0" presId="urn:microsoft.com/office/officeart/2005/8/layout/process5"/>
    <dgm:cxn modelId="{6CE8A443-59C9-485D-8D52-DBA1C31B7FBE}" type="presOf" srcId="{D623D0E4-CFB0-4233-B238-D85EB89BA5C0}" destId="{0A2A0F83-4B46-4D0F-8A3B-A72E362F64FA}" srcOrd="1" destOrd="0" presId="urn:microsoft.com/office/officeart/2005/8/layout/process5"/>
    <dgm:cxn modelId="{20798B45-2DF5-46B2-B1A7-7621CB62882E}" type="presOf" srcId="{1CF81E67-A2DC-4AB3-8739-6F31E7089DF1}" destId="{149A70A5-4931-4513-BC49-999F0CC66276}" srcOrd="0" destOrd="0" presId="urn:microsoft.com/office/officeart/2005/8/layout/process5"/>
    <dgm:cxn modelId="{DB5B30E0-8A30-4CB5-B3E3-481C53862FEA}" srcId="{01D0D0BF-4D0D-42D9-A405-008F73CC6F1B}" destId="{516D008F-1760-42AF-8F93-7A56DE42735C}" srcOrd="4" destOrd="0" parTransId="{AF54BE27-9038-4F57-A32D-42B787BCD4A1}" sibTransId="{F36F4ECA-388E-4428-9984-2FFDA918656C}"/>
    <dgm:cxn modelId="{D795C6B9-A000-41EA-BB3D-E32819EDB1AB}" type="presOf" srcId="{AD9825FF-F03E-46D9-A93E-EB06F640B068}" destId="{06D61591-BD9C-479E-AC71-8700C689BAAA}" srcOrd="1" destOrd="0" presId="urn:microsoft.com/office/officeart/2005/8/layout/process5"/>
    <dgm:cxn modelId="{CDFBF69B-A2CA-428D-ABDE-3A00AE545D35}" type="presOf" srcId="{7D60E69A-39C7-4054-B522-5355D7DC383D}" destId="{ACDF5E11-1215-4DBC-925F-A903BEF2163D}" srcOrd="0" destOrd="0" presId="urn:microsoft.com/office/officeart/2005/8/layout/process5"/>
    <dgm:cxn modelId="{E366A541-A559-4073-A25D-71A40CFAD47F}" type="presOf" srcId="{D2031B66-8D83-4424-B99D-C6BEC299B151}" destId="{F86F760A-74FC-4664-B7E4-24300F4C50EB}" srcOrd="0" destOrd="0" presId="urn:microsoft.com/office/officeart/2005/8/layout/process5"/>
    <dgm:cxn modelId="{32906BBC-1CC9-4A44-BE08-F4D4C7620D1D}" srcId="{01D0D0BF-4D0D-42D9-A405-008F73CC6F1B}" destId="{3DA67DD9-2694-49EC-B04B-9F3220E3C693}" srcOrd="2" destOrd="0" parTransId="{9F596099-8AFE-4C20-A0CD-DBA651F23696}" sibTransId="{6D2FC603-C1A9-4255-A7A1-6D273159C634}"/>
    <dgm:cxn modelId="{9C8527EE-967B-423B-8139-8FC7A3028A23}" type="presOf" srcId="{CCA4824A-1A93-44B5-B92F-23FF1CA3ADF5}" destId="{E5D6E47D-D802-4D9E-8A37-142EA3356DA9}" srcOrd="1" destOrd="0" presId="urn:microsoft.com/office/officeart/2005/8/layout/process5"/>
    <dgm:cxn modelId="{13F47F08-404A-4886-B6EF-5948B5D51418}" type="presOf" srcId="{BBFCF945-B983-46B1-BF7D-0D508E580E38}" destId="{0D47DDB5-4E95-4BB1-97CF-BB69D8D89B46}" srcOrd="1" destOrd="0" presId="urn:microsoft.com/office/officeart/2005/8/layout/process5"/>
    <dgm:cxn modelId="{9ED1EB3A-1DB0-41BB-A5D4-6C69C3A249BC}" type="presOf" srcId="{E8AF8139-B63A-4530-ADFC-E0ACD535EEDF}" destId="{5E03B0D9-6F24-4BE2-9FBA-95345B8A9F50}" srcOrd="0" destOrd="0" presId="urn:microsoft.com/office/officeart/2005/8/layout/process5"/>
    <dgm:cxn modelId="{B9414A44-05B5-4504-BC38-68E27AC37924}" srcId="{01D0D0BF-4D0D-42D9-A405-008F73CC6F1B}" destId="{D2031B66-8D83-4424-B99D-C6BEC299B151}" srcOrd="11" destOrd="0" parTransId="{21502FE4-7B8D-442C-A0FC-398CAC9ADDEC}" sibTransId="{44F7C73B-C526-409F-830C-BEB7F99B3B5D}"/>
    <dgm:cxn modelId="{411E71B9-813A-475F-A763-FD3C8BA7E62F}" type="presOf" srcId="{7D60E69A-39C7-4054-B522-5355D7DC383D}" destId="{3EABA105-8196-4EBA-AFB0-243A682E922E}" srcOrd="1" destOrd="0" presId="urn:microsoft.com/office/officeart/2005/8/layout/process5"/>
    <dgm:cxn modelId="{CD9A6619-461B-4A9C-9B3E-95A2640464B9}" srcId="{01D0D0BF-4D0D-42D9-A405-008F73CC6F1B}" destId="{E5B15CF9-FA6D-46D0-8873-989C0DDC81B9}" srcOrd="0" destOrd="0" parTransId="{75A76FB2-B493-4924-BEA7-D5E30B89033F}" sibTransId="{B2412604-C78B-4C0F-8622-5AA94A784867}"/>
    <dgm:cxn modelId="{C112B874-0661-45F0-93EC-41BC7838B4E6}" type="presOf" srcId="{516D008F-1760-42AF-8F93-7A56DE42735C}" destId="{78719DA7-50E1-48D5-AF8E-5AE5505C6D92}" srcOrd="0" destOrd="0" presId="urn:microsoft.com/office/officeart/2005/8/layout/process5"/>
    <dgm:cxn modelId="{BF15D71E-7224-412A-908B-F20397A88EF9}" type="presOf" srcId="{D623D0E4-CFB0-4233-B238-D85EB89BA5C0}" destId="{0C0F1817-0262-4707-A684-150D7EE7846C}" srcOrd="0" destOrd="0" presId="urn:microsoft.com/office/officeart/2005/8/layout/process5"/>
    <dgm:cxn modelId="{44DC7971-80B2-4C9A-A0D4-A64B50E6EAA7}" type="presOf" srcId="{E5B15CF9-FA6D-46D0-8873-989C0DDC81B9}" destId="{B1009399-F95A-4202-AADF-3E7433EA4290}" srcOrd="0" destOrd="0" presId="urn:microsoft.com/office/officeart/2005/8/layout/process5"/>
    <dgm:cxn modelId="{F46BB787-A76E-4A8D-A13C-E53173BF46DC}" srcId="{01D0D0BF-4D0D-42D9-A405-008F73CC6F1B}" destId="{D207940F-BB6E-4E31-A539-BC7EE8DBD028}" srcOrd="3" destOrd="0" parTransId="{9C49165E-D86B-4251-87B1-B301410BCB7C}" sibTransId="{CCA4824A-1A93-44B5-B92F-23FF1CA3ADF5}"/>
    <dgm:cxn modelId="{C26C49A2-BB77-4D8C-847D-97C307F3B500}" srcId="{01D0D0BF-4D0D-42D9-A405-008F73CC6F1B}" destId="{BB35B484-7EF0-48D6-8D8A-31DF1466AFA7}" srcOrd="5" destOrd="0" parTransId="{B41D4198-84CA-4B67-9E25-A543A2EBF204}" sibTransId="{D623D0E4-CFB0-4233-B238-D85EB89BA5C0}"/>
    <dgm:cxn modelId="{A84D4056-C045-4CBB-A0B5-6A57C7A26D8A}" type="presOf" srcId="{6D2FC603-C1A9-4255-A7A1-6D273159C634}" destId="{7D329F0F-0254-4C4F-8BC4-2A5BF87782A9}" srcOrd="1" destOrd="0" presId="urn:microsoft.com/office/officeart/2005/8/layout/process5"/>
    <dgm:cxn modelId="{28D8BC86-BED4-4DE6-8783-711305AAC9DA}" srcId="{01D0D0BF-4D0D-42D9-A405-008F73CC6F1B}" destId="{1CF81E67-A2DC-4AB3-8739-6F31E7089DF1}" srcOrd="9" destOrd="0" parTransId="{A92ED27E-61F1-4152-B8AA-D2D799BA1D40}" sibTransId="{EB9243F9-FFAF-4E54-AB52-80F46C319F99}"/>
    <dgm:cxn modelId="{1D076E6A-F7D9-42C2-9F2D-140311514024}" type="presOf" srcId="{EB9243F9-FFAF-4E54-AB52-80F46C319F99}" destId="{B34F4E88-C5DA-493B-81AC-FF27F9230E6F}" srcOrd="0" destOrd="0" presId="urn:microsoft.com/office/officeart/2005/8/layout/process5"/>
    <dgm:cxn modelId="{D7779485-FD24-41D5-AA6C-BFFA787FB655}" srcId="{01D0D0BF-4D0D-42D9-A405-008F73CC6F1B}" destId="{E8AF8139-B63A-4530-ADFC-E0ACD535EEDF}" srcOrd="1" destOrd="0" parTransId="{7AE96153-9826-461E-8929-10434719D186}" sibTransId="{AD9825FF-F03E-46D9-A93E-EB06F640B068}"/>
    <dgm:cxn modelId="{F41F52D7-EA95-447E-979F-304389C9A8D1}" srcId="{01D0D0BF-4D0D-42D9-A405-008F73CC6F1B}" destId="{71849600-814C-4B16-8723-6C832D18C27F}" srcOrd="8" destOrd="0" parTransId="{3D86FB29-5B40-443E-AD71-1E2F0D51A7E0}" sibTransId="{7D60E69A-39C7-4054-B522-5355D7DC383D}"/>
    <dgm:cxn modelId="{CFB072F3-E17F-44A6-A9C7-6CB7BF2B4837}" type="presOf" srcId="{3DA67DD9-2694-49EC-B04B-9F3220E3C693}" destId="{0E7B9D21-58C2-4012-A42F-E529FF10973A}" srcOrd="0" destOrd="0" presId="urn:microsoft.com/office/officeart/2005/8/layout/process5"/>
    <dgm:cxn modelId="{75A516BB-E68B-4748-8887-53A4DA25FB11}" type="presOf" srcId="{D207940F-BB6E-4E31-A539-BC7EE8DBD028}" destId="{CC4CC45F-51EE-4162-855D-938F5B9A2D37}" srcOrd="0" destOrd="0" presId="urn:microsoft.com/office/officeart/2005/8/layout/process5"/>
    <dgm:cxn modelId="{A148B101-9381-41E9-89F1-48264B826CD9}" type="presOf" srcId="{5A462C09-031D-43AE-8D64-D61A31B33F93}" destId="{DD296AA5-55CB-469A-BFA0-37F62E7A0D78}" srcOrd="0" destOrd="0" presId="urn:microsoft.com/office/officeart/2005/8/layout/process5"/>
    <dgm:cxn modelId="{D33F5279-DBA3-4D72-8A17-46BD770E5514}" type="presOf" srcId="{8828EC0A-D6AC-4F24-BD3B-B07CF659ADC9}" destId="{267AB6CD-A9D7-4E6B-94B6-A9EB0AE7CB73}" srcOrd="1" destOrd="0" presId="urn:microsoft.com/office/officeart/2005/8/layout/process5"/>
    <dgm:cxn modelId="{1A656232-61D0-4A51-960E-EA5B6C177BA0}" srcId="{01D0D0BF-4D0D-42D9-A405-008F73CC6F1B}" destId="{40C4DED2-1056-477E-A4E7-4F1974D180EC}" srcOrd="7" destOrd="0" parTransId="{AB058DE6-F751-4BB0-B334-1090E59C19EA}" sibTransId="{6519AACF-6AA2-4CDD-817E-EDC5A3DA7953}"/>
    <dgm:cxn modelId="{B80C8BB6-1C52-47F6-A695-8499211C5431}" type="presOf" srcId="{71849600-814C-4B16-8723-6C832D18C27F}" destId="{B4983922-C770-4AF5-BFC2-40940889DE69}" srcOrd="0" destOrd="0" presId="urn:microsoft.com/office/officeart/2005/8/layout/process5"/>
    <dgm:cxn modelId="{3885BBB6-4990-481B-892E-20D0A78BA3C7}" srcId="{01D0D0BF-4D0D-42D9-A405-008F73CC6F1B}" destId="{5A462C09-031D-43AE-8D64-D61A31B33F93}" srcOrd="10" destOrd="0" parTransId="{EB489AED-C9AF-41A4-AB2D-F5B2383E0BBF}" sibTransId="{BBFCF945-B983-46B1-BF7D-0D508E580E38}"/>
    <dgm:cxn modelId="{99A9D4A2-4F8C-4174-94C0-0C92A8686619}" type="presOf" srcId="{40C4DED2-1056-477E-A4E7-4F1974D180EC}" destId="{47CD8066-A39F-4272-804C-81915280B923}" srcOrd="0" destOrd="0" presId="urn:microsoft.com/office/officeart/2005/8/layout/process5"/>
    <dgm:cxn modelId="{D17E99A6-55DF-4B21-BADD-39F43637705D}" type="presOf" srcId="{BBFCF945-B983-46B1-BF7D-0D508E580E38}" destId="{01747889-3D18-4395-9D15-AB768EB9C174}" srcOrd="0" destOrd="0" presId="urn:microsoft.com/office/officeart/2005/8/layout/process5"/>
    <dgm:cxn modelId="{E9105E21-8D68-4B10-B476-B9B88685DE95}" type="presOf" srcId="{B2412604-C78B-4C0F-8622-5AA94A784867}" destId="{BC5BD09C-CE61-4051-9B25-BBBE713D3485}" srcOrd="1" destOrd="0" presId="urn:microsoft.com/office/officeart/2005/8/layout/process5"/>
    <dgm:cxn modelId="{3FD9186C-5E88-416E-A7B0-004CED8500D0}" type="presOf" srcId="{AD9825FF-F03E-46D9-A93E-EB06F640B068}" destId="{21AEE802-AC65-4636-9EF9-AA556F3C19CD}" srcOrd="0" destOrd="0" presId="urn:microsoft.com/office/officeart/2005/8/layout/process5"/>
    <dgm:cxn modelId="{566F4AA3-9A72-499D-8962-B29117B01920}" type="presOf" srcId="{6519AACF-6AA2-4CDD-817E-EDC5A3DA7953}" destId="{4CD938A7-71FF-433F-B60D-2C01B097332D}" srcOrd="1" destOrd="0" presId="urn:microsoft.com/office/officeart/2005/8/layout/process5"/>
    <dgm:cxn modelId="{F1749B3D-547A-4E2D-A84A-4CF66E430C4A}" type="presOf" srcId="{CCA4824A-1A93-44B5-B92F-23FF1CA3ADF5}" destId="{E526EDD1-26CA-422D-A913-5B552E6EE50C}" srcOrd="0" destOrd="0" presId="urn:microsoft.com/office/officeart/2005/8/layout/process5"/>
    <dgm:cxn modelId="{A652502D-CD41-4227-91DB-3B3BB71B7CA1}" type="presOf" srcId="{F36F4ECA-388E-4428-9984-2FFDA918656C}" destId="{4D4B1956-A9A8-45A8-8321-7C177F6408B4}" srcOrd="0" destOrd="0" presId="urn:microsoft.com/office/officeart/2005/8/layout/process5"/>
    <dgm:cxn modelId="{6799806A-0019-4AE8-96E7-ABCA7D4287FD}" type="presOf" srcId="{8828EC0A-D6AC-4F24-BD3B-B07CF659ADC9}" destId="{279AB6DD-457D-4261-B8DC-1041AD2314F9}" srcOrd="0" destOrd="0" presId="urn:microsoft.com/office/officeart/2005/8/layout/process5"/>
    <dgm:cxn modelId="{684C2264-674F-4CE7-A3F6-9563A71B858C}" type="presOf" srcId="{6D2FC603-C1A9-4255-A7A1-6D273159C634}" destId="{DCDD9253-D312-4108-A6B4-AD7FE44D2B29}" srcOrd="0" destOrd="0" presId="urn:microsoft.com/office/officeart/2005/8/layout/process5"/>
    <dgm:cxn modelId="{181F1543-E583-4DED-A56D-B47645E26D95}" type="presParOf" srcId="{2B470C4D-7250-4A2E-9055-3D54AE3269E3}" destId="{B1009399-F95A-4202-AADF-3E7433EA4290}" srcOrd="0" destOrd="0" presId="urn:microsoft.com/office/officeart/2005/8/layout/process5"/>
    <dgm:cxn modelId="{3C13ADB2-D4AF-408D-AB21-CFC974CDA3F7}" type="presParOf" srcId="{2B470C4D-7250-4A2E-9055-3D54AE3269E3}" destId="{46CB7AC2-515D-4AF6-B53F-F30A424340E7}" srcOrd="1" destOrd="0" presId="urn:microsoft.com/office/officeart/2005/8/layout/process5"/>
    <dgm:cxn modelId="{C261F5A1-2BFC-4E3B-BE65-0975FE51652B}" type="presParOf" srcId="{46CB7AC2-515D-4AF6-B53F-F30A424340E7}" destId="{BC5BD09C-CE61-4051-9B25-BBBE713D3485}" srcOrd="0" destOrd="0" presId="urn:microsoft.com/office/officeart/2005/8/layout/process5"/>
    <dgm:cxn modelId="{418F2412-60EB-4DF5-877B-F848B010D590}" type="presParOf" srcId="{2B470C4D-7250-4A2E-9055-3D54AE3269E3}" destId="{5E03B0D9-6F24-4BE2-9FBA-95345B8A9F50}" srcOrd="2" destOrd="0" presId="urn:microsoft.com/office/officeart/2005/8/layout/process5"/>
    <dgm:cxn modelId="{CAA6E423-E07D-43D8-BE92-16720F32865D}" type="presParOf" srcId="{2B470C4D-7250-4A2E-9055-3D54AE3269E3}" destId="{21AEE802-AC65-4636-9EF9-AA556F3C19CD}" srcOrd="3" destOrd="0" presId="urn:microsoft.com/office/officeart/2005/8/layout/process5"/>
    <dgm:cxn modelId="{AAE24F6E-6823-4985-B8A8-C1F1D87243CC}" type="presParOf" srcId="{21AEE802-AC65-4636-9EF9-AA556F3C19CD}" destId="{06D61591-BD9C-479E-AC71-8700C689BAAA}" srcOrd="0" destOrd="0" presId="urn:microsoft.com/office/officeart/2005/8/layout/process5"/>
    <dgm:cxn modelId="{E0DC6F1F-E214-4E82-B749-47383A97CA45}" type="presParOf" srcId="{2B470C4D-7250-4A2E-9055-3D54AE3269E3}" destId="{0E7B9D21-58C2-4012-A42F-E529FF10973A}" srcOrd="4" destOrd="0" presId="urn:microsoft.com/office/officeart/2005/8/layout/process5"/>
    <dgm:cxn modelId="{D438A44F-BB37-480F-A06F-2D3D39FA5BA3}" type="presParOf" srcId="{2B470C4D-7250-4A2E-9055-3D54AE3269E3}" destId="{DCDD9253-D312-4108-A6B4-AD7FE44D2B29}" srcOrd="5" destOrd="0" presId="urn:microsoft.com/office/officeart/2005/8/layout/process5"/>
    <dgm:cxn modelId="{A3FED170-FFD2-4E54-84E9-A5C8E95D455B}" type="presParOf" srcId="{DCDD9253-D312-4108-A6B4-AD7FE44D2B29}" destId="{7D329F0F-0254-4C4F-8BC4-2A5BF87782A9}" srcOrd="0" destOrd="0" presId="urn:microsoft.com/office/officeart/2005/8/layout/process5"/>
    <dgm:cxn modelId="{7F90539F-E2F0-4A67-97A9-79731709295F}" type="presParOf" srcId="{2B470C4D-7250-4A2E-9055-3D54AE3269E3}" destId="{CC4CC45F-51EE-4162-855D-938F5B9A2D37}" srcOrd="6" destOrd="0" presId="urn:microsoft.com/office/officeart/2005/8/layout/process5"/>
    <dgm:cxn modelId="{B14A13D0-7AFF-4A9F-865F-403E9E009E5C}" type="presParOf" srcId="{2B470C4D-7250-4A2E-9055-3D54AE3269E3}" destId="{E526EDD1-26CA-422D-A913-5B552E6EE50C}" srcOrd="7" destOrd="0" presId="urn:microsoft.com/office/officeart/2005/8/layout/process5"/>
    <dgm:cxn modelId="{847096EE-BB56-44A4-AA57-12D6BE9DCFFE}" type="presParOf" srcId="{E526EDD1-26CA-422D-A913-5B552E6EE50C}" destId="{E5D6E47D-D802-4D9E-8A37-142EA3356DA9}" srcOrd="0" destOrd="0" presId="urn:microsoft.com/office/officeart/2005/8/layout/process5"/>
    <dgm:cxn modelId="{2895185A-F919-4073-BF1C-DE5C46E45FA7}" type="presParOf" srcId="{2B470C4D-7250-4A2E-9055-3D54AE3269E3}" destId="{78719DA7-50E1-48D5-AF8E-5AE5505C6D92}" srcOrd="8" destOrd="0" presId="urn:microsoft.com/office/officeart/2005/8/layout/process5"/>
    <dgm:cxn modelId="{E2E8F36C-DE78-4F62-B3D3-9CF3B12D1AAD}" type="presParOf" srcId="{2B470C4D-7250-4A2E-9055-3D54AE3269E3}" destId="{4D4B1956-A9A8-45A8-8321-7C177F6408B4}" srcOrd="9" destOrd="0" presId="urn:microsoft.com/office/officeart/2005/8/layout/process5"/>
    <dgm:cxn modelId="{2FF0AC27-3F49-413F-8A1A-216C0300BB7B}" type="presParOf" srcId="{4D4B1956-A9A8-45A8-8321-7C177F6408B4}" destId="{2CD68799-801B-4832-8A74-D00ED207DD2B}" srcOrd="0" destOrd="0" presId="urn:microsoft.com/office/officeart/2005/8/layout/process5"/>
    <dgm:cxn modelId="{B39F844F-5B05-4976-B44E-049537C09676}" type="presParOf" srcId="{2B470C4D-7250-4A2E-9055-3D54AE3269E3}" destId="{6DF9F685-ACA9-4E4C-B57E-35360CF11561}" srcOrd="10" destOrd="0" presId="urn:microsoft.com/office/officeart/2005/8/layout/process5"/>
    <dgm:cxn modelId="{74D242FC-8B51-478C-AA71-B425364DE63A}" type="presParOf" srcId="{2B470C4D-7250-4A2E-9055-3D54AE3269E3}" destId="{0C0F1817-0262-4707-A684-150D7EE7846C}" srcOrd="11" destOrd="0" presId="urn:microsoft.com/office/officeart/2005/8/layout/process5"/>
    <dgm:cxn modelId="{29951500-99A7-4018-8849-6D731A4D23FC}" type="presParOf" srcId="{0C0F1817-0262-4707-A684-150D7EE7846C}" destId="{0A2A0F83-4B46-4D0F-8A3B-A72E362F64FA}" srcOrd="0" destOrd="0" presId="urn:microsoft.com/office/officeart/2005/8/layout/process5"/>
    <dgm:cxn modelId="{431A8D98-6E6F-4FF2-85C1-5FE037C6C79A}" type="presParOf" srcId="{2B470C4D-7250-4A2E-9055-3D54AE3269E3}" destId="{3D39AA10-20CE-4182-8125-61F42BA416B4}" srcOrd="12" destOrd="0" presId="urn:microsoft.com/office/officeart/2005/8/layout/process5"/>
    <dgm:cxn modelId="{DB656F25-06EB-43E6-986F-602D57253689}" type="presParOf" srcId="{2B470C4D-7250-4A2E-9055-3D54AE3269E3}" destId="{279AB6DD-457D-4261-B8DC-1041AD2314F9}" srcOrd="13" destOrd="0" presId="urn:microsoft.com/office/officeart/2005/8/layout/process5"/>
    <dgm:cxn modelId="{6F1F7B78-4295-4625-A949-9AF1CC11A1CE}" type="presParOf" srcId="{279AB6DD-457D-4261-B8DC-1041AD2314F9}" destId="{267AB6CD-A9D7-4E6B-94B6-A9EB0AE7CB73}" srcOrd="0" destOrd="0" presId="urn:microsoft.com/office/officeart/2005/8/layout/process5"/>
    <dgm:cxn modelId="{8A64EB1E-1281-4A7C-9CA6-8786A1C38066}" type="presParOf" srcId="{2B470C4D-7250-4A2E-9055-3D54AE3269E3}" destId="{47CD8066-A39F-4272-804C-81915280B923}" srcOrd="14" destOrd="0" presId="urn:microsoft.com/office/officeart/2005/8/layout/process5"/>
    <dgm:cxn modelId="{802D1A66-6568-4B86-A079-66A93D7E2715}" type="presParOf" srcId="{2B470C4D-7250-4A2E-9055-3D54AE3269E3}" destId="{5B9BA7F0-BB11-497B-AC55-2C5E458126E0}" srcOrd="15" destOrd="0" presId="urn:microsoft.com/office/officeart/2005/8/layout/process5"/>
    <dgm:cxn modelId="{C7619E03-5D9A-4427-B42C-78C3274D8427}" type="presParOf" srcId="{5B9BA7F0-BB11-497B-AC55-2C5E458126E0}" destId="{4CD938A7-71FF-433F-B60D-2C01B097332D}" srcOrd="0" destOrd="0" presId="urn:microsoft.com/office/officeart/2005/8/layout/process5"/>
    <dgm:cxn modelId="{4B6DBF30-7D11-4B63-85EB-105D4B0316D8}" type="presParOf" srcId="{2B470C4D-7250-4A2E-9055-3D54AE3269E3}" destId="{B4983922-C770-4AF5-BFC2-40940889DE69}" srcOrd="16" destOrd="0" presId="urn:microsoft.com/office/officeart/2005/8/layout/process5"/>
    <dgm:cxn modelId="{79E5FA1C-08CA-4556-8FC6-484CFD351E00}" type="presParOf" srcId="{2B470C4D-7250-4A2E-9055-3D54AE3269E3}" destId="{ACDF5E11-1215-4DBC-925F-A903BEF2163D}" srcOrd="17" destOrd="0" presId="urn:microsoft.com/office/officeart/2005/8/layout/process5"/>
    <dgm:cxn modelId="{AB93EC07-517A-4AA0-8B19-B4975DD09801}" type="presParOf" srcId="{ACDF5E11-1215-4DBC-925F-A903BEF2163D}" destId="{3EABA105-8196-4EBA-AFB0-243A682E922E}" srcOrd="0" destOrd="0" presId="urn:microsoft.com/office/officeart/2005/8/layout/process5"/>
    <dgm:cxn modelId="{1085B016-CE3F-4341-96BE-679454D02B02}" type="presParOf" srcId="{2B470C4D-7250-4A2E-9055-3D54AE3269E3}" destId="{149A70A5-4931-4513-BC49-999F0CC66276}" srcOrd="18" destOrd="0" presId="urn:microsoft.com/office/officeart/2005/8/layout/process5"/>
    <dgm:cxn modelId="{0B1ABF5D-E51B-42F0-86A5-4FA74D94C980}" type="presParOf" srcId="{2B470C4D-7250-4A2E-9055-3D54AE3269E3}" destId="{B34F4E88-C5DA-493B-81AC-FF27F9230E6F}" srcOrd="19" destOrd="0" presId="urn:microsoft.com/office/officeart/2005/8/layout/process5"/>
    <dgm:cxn modelId="{4EBB4214-03C8-41B5-A6A7-367BAF28D21B}" type="presParOf" srcId="{B34F4E88-C5DA-493B-81AC-FF27F9230E6F}" destId="{C9C3B3FF-0A87-4B29-B267-B82BE99A30A8}" srcOrd="0" destOrd="0" presId="urn:microsoft.com/office/officeart/2005/8/layout/process5"/>
    <dgm:cxn modelId="{C5B365E0-8FCE-45B2-B6C9-2ECE3BA00963}" type="presParOf" srcId="{2B470C4D-7250-4A2E-9055-3D54AE3269E3}" destId="{DD296AA5-55CB-469A-BFA0-37F62E7A0D78}" srcOrd="20" destOrd="0" presId="urn:microsoft.com/office/officeart/2005/8/layout/process5"/>
    <dgm:cxn modelId="{D89EC841-E218-465F-9263-2E4BF230CC85}" type="presParOf" srcId="{2B470C4D-7250-4A2E-9055-3D54AE3269E3}" destId="{01747889-3D18-4395-9D15-AB768EB9C174}" srcOrd="21" destOrd="0" presId="urn:microsoft.com/office/officeart/2005/8/layout/process5"/>
    <dgm:cxn modelId="{155E3166-82CE-46DA-8872-A1B25E81E674}" type="presParOf" srcId="{01747889-3D18-4395-9D15-AB768EB9C174}" destId="{0D47DDB5-4E95-4BB1-97CF-BB69D8D89B46}" srcOrd="0" destOrd="0" presId="urn:microsoft.com/office/officeart/2005/8/layout/process5"/>
    <dgm:cxn modelId="{7FBD7CC3-C8B1-4055-A334-A86E8AC21181}" type="presParOf" srcId="{2B470C4D-7250-4A2E-9055-3D54AE3269E3}" destId="{F86F760A-74FC-4664-B7E4-24300F4C50EB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C9CFBA-9DB8-4646-A3B4-C0E50471B39E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60ECA4-0468-43E4-9AEE-3D591967CCD8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</a:rPr>
            <a:t>การสำรวจเงินเดือน</a:t>
          </a:r>
          <a:endParaRPr lang="en-US" sz="2800" b="1" dirty="0">
            <a:solidFill>
              <a:schemeClr val="tx1"/>
            </a:solidFill>
          </a:endParaRPr>
        </a:p>
      </dgm:t>
    </dgm:pt>
    <dgm:pt modelId="{6239D00B-C8C0-4F51-A2B7-058B564D728C}" type="parTrans" cxnId="{5F5B2141-BDD6-4FB7-B4E7-62E6838553E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75DA2738-DD6D-407C-AE5A-5BB02DA120EF}" type="sibTrans" cxnId="{5F5B2141-BDD6-4FB7-B4E7-62E6838553E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77EB8191-A706-4690-A107-15CDED1C6EE3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</a:rPr>
            <a:t>การกำหนดค่าตอบแทนในแต่ละลำดับโดยใช้เส้นกราฟค่าจ้าง</a:t>
          </a:r>
          <a:endParaRPr lang="en-US" sz="2800" b="1" dirty="0">
            <a:solidFill>
              <a:schemeClr val="tx1"/>
            </a:solidFill>
          </a:endParaRPr>
        </a:p>
      </dgm:t>
    </dgm:pt>
    <dgm:pt modelId="{B618697F-A861-46C6-ABF2-F6CA929F4A60}" type="parTrans" cxnId="{96D239DF-050B-4398-B471-669BBCC1D1E3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5CD957CC-8120-441E-A7D1-393520E9BFA9}" type="sibTrans" cxnId="{96D239DF-050B-4398-B471-669BBCC1D1E3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6CA2A553-6990-417A-9814-25EB10D4A16E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</a:rPr>
            <a:t>การปรับอัตราค่าจางเงินเดือน</a:t>
          </a:r>
          <a:endParaRPr lang="en-US" sz="2800" b="1" dirty="0">
            <a:solidFill>
              <a:schemeClr val="tx1"/>
            </a:solidFill>
          </a:endParaRPr>
        </a:p>
      </dgm:t>
    </dgm:pt>
    <dgm:pt modelId="{EE04E3EA-DF3B-4344-BF18-7CF98C115043}" type="parTrans" cxnId="{86F16450-C7E7-4470-A2B8-58025FEFE2D7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20F46E2-9800-4900-B0A3-988D71BAF78C}" type="sibTrans" cxnId="{86F16450-C7E7-4470-A2B8-58025FEFE2D7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5D29680-7CF9-4F06-87C8-85D77FCBAD4D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</a:rPr>
            <a:t>การจัดกลุ่มงานที่คล้ายกันให้อยู่ในลำดับเดียวกัน</a:t>
          </a:r>
          <a:endParaRPr lang="en-US" sz="2800" b="1" dirty="0">
            <a:solidFill>
              <a:schemeClr val="tx1"/>
            </a:solidFill>
          </a:endParaRPr>
        </a:p>
      </dgm:t>
    </dgm:pt>
    <dgm:pt modelId="{255A88AF-6CEE-44EE-B4B2-28E836B576CB}" type="parTrans" cxnId="{A9C3EA3F-2B0E-4042-9BD8-D8E42B192AB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FFB2AD2-A30F-4AA6-BD30-305B856F1353}" type="sibTrans" cxnId="{A9C3EA3F-2B0E-4042-9BD8-D8E42B192AB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3867EBAD-AC22-4A99-A6FA-5785FCC9B054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</a:rPr>
            <a:t>การกำหนดคุณค่าของงานแต่ละงาน</a:t>
          </a:r>
          <a:endParaRPr lang="en-US" sz="2800" b="1" dirty="0">
            <a:solidFill>
              <a:schemeClr val="tx1"/>
            </a:solidFill>
          </a:endParaRPr>
        </a:p>
      </dgm:t>
    </dgm:pt>
    <dgm:pt modelId="{9E42421E-6B97-403A-ACC4-9ED934A34842}" type="parTrans" cxnId="{38A304AD-A05F-4C9D-91C9-60C312B9DD77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3E9AC64-DCB0-42B2-B713-E51607FC929D}" type="sibTrans" cxnId="{38A304AD-A05F-4C9D-91C9-60C312B9DD77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1178A0C4-9C56-4601-AE15-4C5A3D8ED3AA}" type="pres">
      <dgm:prSet presAssocID="{59C9CFBA-9DB8-4646-A3B4-C0E50471B39E}" presName="linear" presStyleCnt="0">
        <dgm:presLayoutVars>
          <dgm:dir/>
          <dgm:animLvl val="lvl"/>
          <dgm:resizeHandles val="exact"/>
        </dgm:presLayoutVars>
      </dgm:prSet>
      <dgm:spPr/>
    </dgm:pt>
    <dgm:pt modelId="{BD96FC89-D682-42CF-9A7C-D2BA724CC8DE}" type="pres">
      <dgm:prSet presAssocID="{3360ECA4-0468-43E4-9AEE-3D591967CCD8}" presName="parentLin" presStyleCnt="0"/>
      <dgm:spPr/>
    </dgm:pt>
    <dgm:pt modelId="{67005F12-A93E-40E0-9EFB-D2EB559E4803}" type="pres">
      <dgm:prSet presAssocID="{3360ECA4-0468-43E4-9AEE-3D591967CCD8}" presName="parentLeftMargin" presStyleLbl="node1" presStyleIdx="0" presStyleCnt="5"/>
      <dgm:spPr/>
    </dgm:pt>
    <dgm:pt modelId="{2DEE3900-1B6A-4C40-ADCB-7FB9B010C57D}" type="pres">
      <dgm:prSet presAssocID="{3360ECA4-0468-43E4-9AEE-3D591967CCD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DE24D-B1A0-4722-95C9-FC8C6B049B49}" type="pres">
      <dgm:prSet presAssocID="{3360ECA4-0468-43E4-9AEE-3D591967CCD8}" presName="negativeSpace" presStyleCnt="0"/>
      <dgm:spPr/>
    </dgm:pt>
    <dgm:pt modelId="{556DF3F0-CDFC-4998-9AE4-B3227E05DBF7}" type="pres">
      <dgm:prSet presAssocID="{3360ECA4-0468-43E4-9AEE-3D591967CCD8}" presName="childText" presStyleLbl="conFgAcc1" presStyleIdx="0" presStyleCnt="5">
        <dgm:presLayoutVars>
          <dgm:bulletEnabled val="1"/>
        </dgm:presLayoutVars>
      </dgm:prSet>
      <dgm:spPr/>
    </dgm:pt>
    <dgm:pt modelId="{E5583C33-759D-4BD6-B036-85004CEA6804}" type="pres">
      <dgm:prSet presAssocID="{75DA2738-DD6D-407C-AE5A-5BB02DA120EF}" presName="spaceBetweenRectangles" presStyleCnt="0"/>
      <dgm:spPr/>
    </dgm:pt>
    <dgm:pt modelId="{0AD9F1CA-5D41-467D-995C-90AA22B3D8F1}" type="pres">
      <dgm:prSet presAssocID="{3867EBAD-AC22-4A99-A6FA-5785FCC9B054}" presName="parentLin" presStyleCnt="0"/>
      <dgm:spPr/>
    </dgm:pt>
    <dgm:pt modelId="{5BFDAD32-2CAC-47F9-B872-F15428BA0DCA}" type="pres">
      <dgm:prSet presAssocID="{3867EBAD-AC22-4A99-A6FA-5785FCC9B054}" presName="parentLeftMargin" presStyleLbl="node1" presStyleIdx="0" presStyleCnt="5"/>
      <dgm:spPr/>
    </dgm:pt>
    <dgm:pt modelId="{575FF8AB-A96C-42F2-9298-D68FB0B0C79B}" type="pres">
      <dgm:prSet presAssocID="{3867EBAD-AC22-4A99-A6FA-5785FCC9B0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B6C68AF-B33E-41AE-90DC-9C5BC0F3E1DE}" type="pres">
      <dgm:prSet presAssocID="{3867EBAD-AC22-4A99-A6FA-5785FCC9B054}" presName="negativeSpace" presStyleCnt="0"/>
      <dgm:spPr/>
    </dgm:pt>
    <dgm:pt modelId="{3ECBCEC3-A33E-468E-A67A-D27A6293FC84}" type="pres">
      <dgm:prSet presAssocID="{3867EBAD-AC22-4A99-A6FA-5785FCC9B054}" presName="childText" presStyleLbl="conFgAcc1" presStyleIdx="1" presStyleCnt="5">
        <dgm:presLayoutVars>
          <dgm:bulletEnabled val="1"/>
        </dgm:presLayoutVars>
      </dgm:prSet>
      <dgm:spPr/>
    </dgm:pt>
    <dgm:pt modelId="{E9CB1439-8976-41E6-A26D-33D857790B08}" type="pres">
      <dgm:prSet presAssocID="{D3E9AC64-DCB0-42B2-B713-E51607FC929D}" presName="spaceBetweenRectangles" presStyleCnt="0"/>
      <dgm:spPr/>
    </dgm:pt>
    <dgm:pt modelId="{F61D3680-3F5A-41BE-A5AE-79FE58373615}" type="pres">
      <dgm:prSet presAssocID="{B5D29680-7CF9-4F06-87C8-85D77FCBAD4D}" presName="parentLin" presStyleCnt="0"/>
      <dgm:spPr/>
    </dgm:pt>
    <dgm:pt modelId="{E21CB04D-3A2C-4B97-8077-A195D4055E15}" type="pres">
      <dgm:prSet presAssocID="{B5D29680-7CF9-4F06-87C8-85D77FCBAD4D}" presName="parentLeftMargin" presStyleLbl="node1" presStyleIdx="1" presStyleCnt="5"/>
      <dgm:spPr/>
    </dgm:pt>
    <dgm:pt modelId="{2A318CD7-D606-4981-A50D-40F51187AE9D}" type="pres">
      <dgm:prSet presAssocID="{B5D29680-7CF9-4F06-87C8-85D77FCBAD4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C3AF9-212E-4ABF-B125-207F087F7DFF}" type="pres">
      <dgm:prSet presAssocID="{B5D29680-7CF9-4F06-87C8-85D77FCBAD4D}" presName="negativeSpace" presStyleCnt="0"/>
      <dgm:spPr/>
    </dgm:pt>
    <dgm:pt modelId="{4337822A-3FCA-45B9-90A9-9A64C30800D0}" type="pres">
      <dgm:prSet presAssocID="{B5D29680-7CF9-4F06-87C8-85D77FCBAD4D}" presName="childText" presStyleLbl="conFgAcc1" presStyleIdx="2" presStyleCnt="5">
        <dgm:presLayoutVars>
          <dgm:bulletEnabled val="1"/>
        </dgm:presLayoutVars>
      </dgm:prSet>
      <dgm:spPr/>
    </dgm:pt>
    <dgm:pt modelId="{7C546123-2F05-4C6D-89EF-D10DBA667B46}" type="pres">
      <dgm:prSet presAssocID="{8FFB2AD2-A30F-4AA6-BD30-305B856F1353}" presName="spaceBetweenRectangles" presStyleCnt="0"/>
      <dgm:spPr/>
    </dgm:pt>
    <dgm:pt modelId="{BB26199A-60D0-47F8-BA8B-7841C8689235}" type="pres">
      <dgm:prSet presAssocID="{77EB8191-A706-4690-A107-15CDED1C6EE3}" presName="parentLin" presStyleCnt="0"/>
      <dgm:spPr/>
    </dgm:pt>
    <dgm:pt modelId="{F6BD6DE3-DFB0-497B-B13D-6D48043005A2}" type="pres">
      <dgm:prSet presAssocID="{77EB8191-A706-4690-A107-15CDED1C6EE3}" presName="parentLeftMargin" presStyleLbl="node1" presStyleIdx="2" presStyleCnt="5"/>
      <dgm:spPr/>
    </dgm:pt>
    <dgm:pt modelId="{BFF6C871-7C5F-49E1-97C6-DE62C9D6B58D}" type="pres">
      <dgm:prSet presAssocID="{77EB8191-A706-4690-A107-15CDED1C6EE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519AB-0B4B-4916-955D-643C1FEFA973}" type="pres">
      <dgm:prSet presAssocID="{77EB8191-A706-4690-A107-15CDED1C6EE3}" presName="negativeSpace" presStyleCnt="0"/>
      <dgm:spPr/>
    </dgm:pt>
    <dgm:pt modelId="{0E05E7F2-3E0B-4E78-9073-F821B6F7953E}" type="pres">
      <dgm:prSet presAssocID="{77EB8191-A706-4690-A107-15CDED1C6EE3}" presName="childText" presStyleLbl="conFgAcc1" presStyleIdx="3" presStyleCnt="5">
        <dgm:presLayoutVars>
          <dgm:bulletEnabled val="1"/>
        </dgm:presLayoutVars>
      </dgm:prSet>
      <dgm:spPr/>
    </dgm:pt>
    <dgm:pt modelId="{F659EA62-9793-485F-9791-718ACCB8F67C}" type="pres">
      <dgm:prSet presAssocID="{5CD957CC-8120-441E-A7D1-393520E9BFA9}" presName="spaceBetweenRectangles" presStyleCnt="0"/>
      <dgm:spPr/>
    </dgm:pt>
    <dgm:pt modelId="{27D3A83F-6A94-4EE5-ACC6-5F9A99544312}" type="pres">
      <dgm:prSet presAssocID="{6CA2A553-6990-417A-9814-25EB10D4A16E}" presName="parentLin" presStyleCnt="0"/>
      <dgm:spPr/>
    </dgm:pt>
    <dgm:pt modelId="{534512BE-D026-4AF0-9DAF-3CCD7E6C62D3}" type="pres">
      <dgm:prSet presAssocID="{6CA2A553-6990-417A-9814-25EB10D4A16E}" presName="parentLeftMargin" presStyleLbl="node1" presStyleIdx="3" presStyleCnt="5"/>
      <dgm:spPr/>
    </dgm:pt>
    <dgm:pt modelId="{9B69D7A4-6040-4C78-83B0-EDD5EB615705}" type="pres">
      <dgm:prSet presAssocID="{6CA2A553-6990-417A-9814-25EB10D4A16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EB9C1-BA98-4DB4-BB32-A77DBCC4292F}" type="pres">
      <dgm:prSet presAssocID="{6CA2A553-6990-417A-9814-25EB10D4A16E}" presName="negativeSpace" presStyleCnt="0"/>
      <dgm:spPr/>
    </dgm:pt>
    <dgm:pt modelId="{7935E0F6-E757-472E-9AD1-4B7EF3952654}" type="pres">
      <dgm:prSet presAssocID="{6CA2A553-6990-417A-9814-25EB10D4A16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D0F427F-D9EC-48FB-AEA3-DC82048D05EF}" type="presOf" srcId="{3360ECA4-0468-43E4-9AEE-3D591967CCD8}" destId="{2DEE3900-1B6A-4C40-ADCB-7FB9B010C57D}" srcOrd="1" destOrd="0" presId="urn:microsoft.com/office/officeart/2005/8/layout/list1"/>
    <dgm:cxn modelId="{5651FBB4-DF36-4881-8679-C73F9E3B9134}" type="presOf" srcId="{B5D29680-7CF9-4F06-87C8-85D77FCBAD4D}" destId="{E21CB04D-3A2C-4B97-8077-A195D4055E15}" srcOrd="0" destOrd="0" presId="urn:microsoft.com/office/officeart/2005/8/layout/list1"/>
    <dgm:cxn modelId="{4CF7D68A-14BC-406D-BA89-DDCAA1E1DE59}" type="presOf" srcId="{6CA2A553-6990-417A-9814-25EB10D4A16E}" destId="{534512BE-D026-4AF0-9DAF-3CCD7E6C62D3}" srcOrd="0" destOrd="0" presId="urn:microsoft.com/office/officeart/2005/8/layout/list1"/>
    <dgm:cxn modelId="{96D239DF-050B-4398-B471-669BBCC1D1E3}" srcId="{59C9CFBA-9DB8-4646-A3B4-C0E50471B39E}" destId="{77EB8191-A706-4690-A107-15CDED1C6EE3}" srcOrd="3" destOrd="0" parTransId="{B618697F-A861-46C6-ABF2-F6CA929F4A60}" sibTransId="{5CD957CC-8120-441E-A7D1-393520E9BFA9}"/>
    <dgm:cxn modelId="{A9C3EA3F-2B0E-4042-9BD8-D8E42B192ABB}" srcId="{59C9CFBA-9DB8-4646-A3B4-C0E50471B39E}" destId="{B5D29680-7CF9-4F06-87C8-85D77FCBAD4D}" srcOrd="2" destOrd="0" parTransId="{255A88AF-6CEE-44EE-B4B2-28E836B576CB}" sibTransId="{8FFB2AD2-A30F-4AA6-BD30-305B856F1353}"/>
    <dgm:cxn modelId="{836D811B-F7CB-4387-8620-E4CA78949A76}" type="presOf" srcId="{6CA2A553-6990-417A-9814-25EB10D4A16E}" destId="{9B69D7A4-6040-4C78-83B0-EDD5EB615705}" srcOrd="1" destOrd="0" presId="urn:microsoft.com/office/officeart/2005/8/layout/list1"/>
    <dgm:cxn modelId="{4240F837-3D7A-4F26-A33E-0554816386AE}" type="presOf" srcId="{3867EBAD-AC22-4A99-A6FA-5785FCC9B054}" destId="{5BFDAD32-2CAC-47F9-B872-F15428BA0DCA}" srcOrd="0" destOrd="0" presId="urn:microsoft.com/office/officeart/2005/8/layout/list1"/>
    <dgm:cxn modelId="{5CF0F0BF-9398-47E5-AECA-3DA3F1CFE791}" type="presOf" srcId="{3867EBAD-AC22-4A99-A6FA-5785FCC9B054}" destId="{575FF8AB-A96C-42F2-9298-D68FB0B0C79B}" srcOrd="1" destOrd="0" presId="urn:microsoft.com/office/officeart/2005/8/layout/list1"/>
    <dgm:cxn modelId="{F649F72B-BA5D-4C48-9D47-3FC43680CEC0}" type="presOf" srcId="{B5D29680-7CF9-4F06-87C8-85D77FCBAD4D}" destId="{2A318CD7-D606-4981-A50D-40F51187AE9D}" srcOrd="1" destOrd="0" presId="urn:microsoft.com/office/officeart/2005/8/layout/list1"/>
    <dgm:cxn modelId="{38A304AD-A05F-4C9D-91C9-60C312B9DD77}" srcId="{59C9CFBA-9DB8-4646-A3B4-C0E50471B39E}" destId="{3867EBAD-AC22-4A99-A6FA-5785FCC9B054}" srcOrd="1" destOrd="0" parTransId="{9E42421E-6B97-403A-ACC4-9ED934A34842}" sibTransId="{D3E9AC64-DCB0-42B2-B713-E51607FC929D}"/>
    <dgm:cxn modelId="{7B44F9FA-0A03-4D1B-AAB2-486EB9CEC002}" type="presOf" srcId="{77EB8191-A706-4690-A107-15CDED1C6EE3}" destId="{BFF6C871-7C5F-49E1-97C6-DE62C9D6B58D}" srcOrd="1" destOrd="0" presId="urn:microsoft.com/office/officeart/2005/8/layout/list1"/>
    <dgm:cxn modelId="{86F16450-C7E7-4470-A2B8-58025FEFE2D7}" srcId="{59C9CFBA-9DB8-4646-A3B4-C0E50471B39E}" destId="{6CA2A553-6990-417A-9814-25EB10D4A16E}" srcOrd="4" destOrd="0" parTransId="{EE04E3EA-DF3B-4344-BF18-7CF98C115043}" sibTransId="{D20F46E2-9800-4900-B0A3-988D71BAF78C}"/>
    <dgm:cxn modelId="{B0549498-613C-4EFD-940C-9821877F5B27}" type="presOf" srcId="{77EB8191-A706-4690-A107-15CDED1C6EE3}" destId="{F6BD6DE3-DFB0-497B-B13D-6D48043005A2}" srcOrd="0" destOrd="0" presId="urn:microsoft.com/office/officeart/2005/8/layout/list1"/>
    <dgm:cxn modelId="{E9F7C969-1406-4DA5-9060-DD9806B4F077}" type="presOf" srcId="{59C9CFBA-9DB8-4646-A3B4-C0E50471B39E}" destId="{1178A0C4-9C56-4601-AE15-4C5A3D8ED3AA}" srcOrd="0" destOrd="0" presId="urn:microsoft.com/office/officeart/2005/8/layout/list1"/>
    <dgm:cxn modelId="{5F5B2141-BDD6-4FB7-B4E7-62E6838553EC}" srcId="{59C9CFBA-9DB8-4646-A3B4-C0E50471B39E}" destId="{3360ECA4-0468-43E4-9AEE-3D591967CCD8}" srcOrd="0" destOrd="0" parTransId="{6239D00B-C8C0-4F51-A2B7-058B564D728C}" sibTransId="{75DA2738-DD6D-407C-AE5A-5BB02DA120EF}"/>
    <dgm:cxn modelId="{70DF796F-B7B9-4700-ADA8-802551E32EA4}" type="presOf" srcId="{3360ECA4-0468-43E4-9AEE-3D591967CCD8}" destId="{67005F12-A93E-40E0-9EFB-D2EB559E4803}" srcOrd="0" destOrd="0" presId="urn:microsoft.com/office/officeart/2005/8/layout/list1"/>
    <dgm:cxn modelId="{7007AF73-441E-4BCF-BB32-8EA20CDDB712}" type="presParOf" srcId="{1178A0C4-9C56-4601-AE15-4C5A3D8ED3AA}" destId="{BD96FC89-D682-42CF-9A7C-D2BA724CC8DE}" srcOrd="0" destOrd="0" presId="urn:microsoft.com/office/officeart/2005/8/layout/list1"/>
    <dgm:cxn modelId="{1073B7FA-F89A-4CA7-A82A-3B4D61A5D731}" type="presParOf" srcId="{BD96FC89-D682-42CF-9A7C-D2BA724CC8DE}" destId="{67005F12-A93E-40E0-9EFB-D2EB559E4803}" srcOrd="0" destOrd="0" presId="urn:microsoft.com/office/officeart/2005/8/layout/list1"/>
    <dgm:cxn modelId="{0ED4D39A-4600-4F4A-BDB3-0F58A7CB1822}" type="presParOf" srcId="{BD96FC89-D682-42CF-9A7C-D2BA724CC8DE}" destId="{2DEE3900-1B6A-4C40-ADCB-7FB9B010C57D}" srcOrd="1" destOrd="0" presId="urn:microsoft.com/office/officeart/2005/8/layout/list1"/>
    <dgm:cxn modelId="{F6A70073-4FB7-4E55-876C-F72ACB3DAA6C}" type="presParOf" srcId="{1178A0C4-9C56-4601-AE15-4C5A3D8ED3AA}" destId="{E04DE24D-B1A0-4722-95C9-FC8C6B049B49}" srcOrd="1" destOrd="0" presId="urn:microsoft.com/office/officeart/2005/8/layout/list1"/>
    <dgm:cxn modelId="{752B7168-9285-48F6-9CE5-90BC0CAEC871}" type="presParOf" srcId="{1178A0C4-9C56-4601-AE15-4C5A3D8ED3AA}" destId="{556DF3F0-CDFC-4998-9AE4-B3227E05DBF7}" srcOrd="2" destOrd="0" presId="urn:microsoft.com/office/officeart/2005/8/layout/list1"/>
    <dgm:cxn modelId="{B8D4A9CC-909E-496F-A218-AC78C1FB7665}" type="presParOf" srcId="{1178A0C4-9C56-4601-AE15-4C5A3D8ED3AA}" destId="{E5583C33-759D-4BD6-B036-85004CEA6804}" srcOrd="3" destOrd="0" presId="urn:microsoft.com/office/officeart/2005/8/layout/list1"/>
    <dgm:cxn modelId="{16730037-C167-4428-A1CC-0CCB9339E54E}" type="presParOf" srcId="{1178A0C4-9C56-4601-AE15-4C5A3D8ED3AA}" destId="{0AD9F1CA-5D41-467D-995C-90AA22B3D8F1}" srcOrd="4" destOrd="0" presId="urn:microsoft.com/office/officeart/2005/8/layout/list1"/>
    <dgm:cxn modelId="{618F8C81-D414-437D-8B8E-5B4723A7F1C9}" type="presParOf" srcId="{0AD9F1CA-5D41-467D-995C-90AA22B3D8F1}" destId="{5BFDAD32-2CAC-47F9-B872-F15428BA0DCA}" srcOrd="0" destOrd="0" presId="urn:microsoft.com/office/officeart/2005/8/layout/list1"/>
    <dgm:cxn modelId="{B47A9E0E-0F75-4BE9-9580-2FA87EFA2E72}" type="presParOf" srcId="{0AD9F1CA-5D41-467D-995C-90AA22B3D8F1}" destId="{575FF8AB-A96C-42F2-9298-D68FB0B0C79B}" srcOrd="1" destOrd="0" presId="urn:microsoft.com/office/officeart/2005/8/layout/list1"/>
    <dgm:cxn modelId="{5F77C5F7-1DCA-4FFE-85AC-F588D5EE269A}" type="presParOf" srcId="{1178A0C4-9C56-4601-AE15-4C5A3D8ED3AA}" destId="{9B6C68AF-B33E-41AE-90DC-9C5BC0F3E1DE}" srcOrd="5" destOrd="0" presId="urn:microsoft.com/office/officeart/2005/8/layout/list1"/>
    <dgm:cxn modelId="{3602FF22-95DC-4059-AFC9-83141D7B894C}" type="presParOf" srcId="{1178A0C4-9C56-4601-AE15-4C5A3D8ED3AA}" destId="{3ECBCEC3-A33E-468E-A67A-D27A6293FC84}" srcOrd="6" destOrd="0" presId="urn:microsoft.com/office/officeart/2005/8/layout/list1"/>
    <dgm:cxn modelId="{308FA0A0-7CA0-4D03-A209-D7140FC673CB}" type="presParOf" srcId="{1178A0C4-9C56-4601-AE15-4C5A3D8ED3AA}" destId="{E9CB1439-8976-41E6-A26D-33D857790B08}" srcOrd="7" destOrd="0" presId="urn:microsoft.com/office/officeart/2005/8/layout/list1"/>
    <dgm:cxn modelId="{2B16641A-CB9D-4604-B74D-40E36C9341CE}" type="presParOf" srcId="{1178A0C4-9C56-4601-AE15-4C5A3D8ED3AA}" destId="{F61D3680-3F5A-41BE-A5AE-79FE58373615}" srcOrd="8" destOrd="0" presId="urn:microsoft.com/office/officeart/2005/8/layout/list1"/>
    <dgm:cxn modelId="{4D01A430-8399-4B24-9D75-C62B381E6655}" type="presParOf" srcId="{F61D3680-3F5A-41BE-A5AE-79FE58373615}" destId="{E21CB04D-3A2C-4B97-8077-A195D4055E15}" srcOrd="0" destOrd="0" presId="urn:microsoft.com/office/officeart/2005/8/layout/list1"/>
    <dgm:cxn modelId="{7F0F23E6-F078-41A4-8807-557B7D0BA13B}" type="presParOf" srcId="{F61D3680-3F5A-41BE-A5AE-79FE58373615}" destId="{2A318CD7-D606-4981-A50D-40F51187AE9D}" srcOrd="1" destOrd="0" presId="urn:microsoft.com/office/officeart/2005/8/layout/list1"/>
    <dgm:cxn modelId="{0EEEB3F1-7420-4543-B250-26BDCABB676E}" type="presParOf" srcId="{1178A0C4-9C56-4601-AE15-4C5A3D8ED3AA}" destId="{481C3AF9-212E-4ABF-B125-207F087F7DFF}" srcOrd="9" destOrd="0" presId="urn:microsoft.com/office/officeart/2005/8/layout/list1"/>
    <dgm:cxn modelId="{CC5E5154-8A7A-4350-B7D9-B98FF4D9B0D3}" type="presParOf" srcId="{1178A0C4-9C56-4601-AE15-4C5A3D8ED3AA}" destId="{4337822A-3FCA-45B9-90A9-9A64C30800D0}" srcOrd="10" destOrd="0" presId="urn:microsoft.com/office/officeart/2005/8/layout/list1"/>
    <dgm:cxn modelId="{4C84995D-8F3C-49AA-9126-86A59BF52DBD}" type="presParOf" srcId="{1178A0C4-9C56-4601-AE15-4C5A3D8ED3AA}" destId="{7C546123-2F05-4C6D-89EF-D10DBA667B46}" srcOrd="11" destOrd="0" presId="urn:microsoft.com/office/officeart/2005/8/layout/list1"/>
    <dgm:cxn modelId="{081700CE-B080-4E05-B96A-1CD467CBFDEB}" type="presParOf" srcId="{1178A0C4-9C56-4601-AE15-4C5A3D8ED3AA}" destId="{BB26199A-60D0-47F8-BA8B-7841C8689235}" srcOrd="12" destOrd="0" presId="urn:microsoft.com/office/officeart/2005/8/layout/list1"/>
    <dgm:cxn modelId="{7CDFFD2D-7209-4294-A308-5ED3FD5CB746}" type="presParOf" srcId="{BB26199A-60D0-47F8-BA8B-7841C8689235}" destId="{F6BD6DE3-DFB0-497B-B13D-6D48043005A2}" srcOrd="0" destOrd="0" presId="urn:microsoft.com/office/officeart/2005/8/layout/list1"/>
    <dgm:cxn modelId="{253AD9CC-0413-4FF4-B5E8-EB33AC68D28C}" type="presParOf" srcId="{BB26199A-60D0-47F8-BA8B-7841C8689235}" destId="{BFF6C871-7C5F-49E1-97C6-DE62C9D6B58D}" srcOrd="1" destOrd="0" presId="urn:microsoft.com/office/officeart/2005/8/layout/list1"/>
    <dgm:cxn modelId="{F0DCBEF5-8F45-4C50-81DD-C6CD3D8FB191}" type="presParOf" srcId="{1178A0C4-9C56-4601-AE15-4C5A3D8ED3AA}" destId="{7AB519AB-0B4B-4916-955D-643C1FEFA973}" srcOrd="13" destOrd="0" presId="urn:microsoft.com/office/officeart/2005/8/layout/list1"/>
    <dgm:cxn modelId="{D4AFF3B4-F5B6-4857-B866-1B1AC07A2394}" type="presParOf" srcId="{1178A0C4-9C56-4601-AE15-4C5A3D8ED3AA}" destId="{0E05E7F2-3E0B-4E78-9073-F821B6F7953E}" srcOrd="14" destOrd="0" presId="urn:microsoft.com/office/officeart/2005/8/layout/list1"/>
    <dgm:cxn modelId="{5A3C4118-3D2C-432A-AA1A-AFF9FC2C95CA}" type="presParOf" srcId="{1178A0C4-9C56-4601-AE15-4C5A3D8ED3AA}" destId="{F659EA62-9793-485F-9791-718ACCB8F67C}" srcOrd="15" destOrd="0" presId="urn:microsoft.com/office/officeart/2005/8/layout/list1"/>
    <dgm:cxn modelId="{1FC5C015-41ED-4942-B475-92150F65C0A3}" type="presParOf" srcId="{1178A0C4-9C56-4601-AE15-4C5A3D8ED3AA}" destId="{27D3A83F-6A94-4EE5-ACC6-5F9A99544312}" srcOrd="16" destOrd="0" presId="urn:microsoft.com/office/officeart/2005/8/layout/list1"/>
    <dgm:cxn modelId="{BAD233FA-0064-4E21-9FDD-AC4782548261}" type="presParOf" srcId="{27D3A83F-6A94-4EE5-ACC6-5F9A99544312}" destId="{534512BE-D026-4AF0-9DAF-3CCD7E6C62D3}" srcOrd="0" destOrd="0" presId="urn:microsoft.com/office/officeart/2005/8/layout/list1"/>
    <dgm:cxn modelId="{C030DDFA-80BC-4695-A09C-46788B4EC006}" type="presParOf" srcId="{27D3A83F-6A94-4EE5-ACC6-5F9A99544312}" destId="{9B69D7A4-6040-4C78-83B0-EDD5EB615705}" srcOrd="1" destOrd="0" presId="urn:microsoft.com/office/officeart/2005/8/layout/list1"/>
    <dgm:cxn modelId="{67311609-7223-4613-9BEF-45B3EB7C503B}" type="presParOf" srcId="{1178A0C4-9C56-4601-AE15-4C5A3D8ED3AA}" destId="{C33EB9C1-BA98-4DB4-BB32-A77DBCC4292F}" srcOrd="17" destOrd="0" presId="urn:microsoft.com/office/officeart/2005/8/layout/list1"/>
    <dgm:cxn modelId="{FF15CB1C-F30F-455D-83F1-8EEDF4A76B61}" type="presParOf" srcId="{1178A0C4-9C56-4601-AE15-4C5A3D8ED3AA}" destId="{7935E0F6-E757-472E-9AD1-4B7EF395265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776D7-0CE3-4C72-A2E7-0946AF584406}">
      <dsp:nvSpPr>
        <dsp:cNvPr id="0" name=""/>
        <dsp:cNvSpPr/>
      </dsp:nvSpPr>
      <dsp:spPr>
        <a:xfrm>
          <a:off x="3409248" y="261477"/>
          <a:ext cx="3379089" cy="3379089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</a:rPr>
            <a:t>ด้านเศรษฐกิจ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5190108" y="977522"/>
        <a:ext cx="1206817" cy="1005681"/>
      </dsp:txXfrm>
    </dsp:sp>
    <dsp:sp modelId="{B86B3FFD-AC17-46FF-9E29-ADB38D22765D}">
      <dsp:nvSpPr>
        <dsp:cNvPr id="0" name=""/>
        <dsp:cNvSpPr/>
      </dsp:nvSpPr>
      <dsp:spPr>
        <a:xfrm>
          <a:off x="3339655" y="382158"/>
          <a:ext cx="3379089" cy="3379089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</a:rPr>
            <a:t>ด้านสังคม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4144200" y="2574544"/>
        <a:ext cx="1810226" cy="884999"/>
      </dsp:txXfrm>
    </dsp:sp>
    <dsp:sp modelId="{9579D398-CCCF-4892-AA80-64C97CF48DCC}">
      <dsp:nvSpPr>
        <dsp:cNvPr id="0" name=""/>
        <dsp:cNvSpPr/>
      </dsp:nvSpPr>
      <dsp:spPr>
        <a:xfrm>
          <a:off x="3270062" y="261477"/>
          <a:ext cx="3379089" cy="3379089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</a:rPr>
            <a:t>ด้านการเมือง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3661473" y="977522"/>
        <a:ext cx="1206817" cy="1005681"/>
      </dsp:txXfrm>
    </dsp:sp>
    <dsp:sp modelId="{D317FA7A-8D9F-4256-84AD-378A7C21ADBA}">
      <dsp:nvSpPr>
        <dsp:cNvPr id="0" name=""/>
        <dsp:cNvSpPr/>
      </dsp:nvSpPr>
      <dsp:spPr>
        <a:xfrm>
          <a:off x="3200345" y="52295"/>
          <a:ext cx="3797452" cy="379745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37FDD-77E8-4D4C-A09D-E31796B7371E}">
      <dsp:nvSpPr>
        <dsp:cNvPr id="0" name=""/>
        <dsp:cNvSpPr/>
      </dsp:nvSpPr>
      <dsp:spPr>
        <a:xfrm>
          <a:off x="3130473" y="172763"/>
          <a:ext cx="3797452" cy="379745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75EFC-A326-4BF4-BD84-F25CD6686E66}">
      <dsp:nvSpPr>
        <dsp:cNvPr id="0" name=""/>
        <dsp:cNvSpPr/>
      </dsp:nvSpPr>
      <dsp:spPr>
        <a:xfrm>
          <a:off x="3060601" y="52295"/>
          <a:ext cx="3797452" cy="379745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C843B-83D7-4774-9A57-346FAD4435CF}">
      <dsp:nvSpPr>
        <dsp:cNvPr id="0" name=""/>
        <dsp:cNvSpPr/>
      </dsp:nvSpPr>
      <dsp:spPr>
        <a:xfrm>
          <a:off x="6994068" y="642825"/>
          <a:ext cx="1703056" cy="17031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9212BD-915F-49FA-B729-2C832537D637}">
      <dsp:nvSpPr>
        <dsp:cNvPr id="0" name=""/>
        <dsp:cNvSpPr/>
      </dsp:nvSpPr>
      <dsp:spPr>
        <a:xfrm>
          <a:off x="7051031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ค่าครองชีพ</a:t>
          </a:r>
          <a:endParaRPr lang="en-US" sz="1800" b="1" kern="1200" dirty="0"/>
        </a:p>
      </dsp:txBody>
      <dsp:txXfrm>
        <a:off x="7278154" y="926732"/>
        <a:ext cx="1135614" cy="1135329"/>
      </dsp:txXfrm>
    </dsp:sp>
    <dsp:sp modelId="{31F38DEC-0F6D-47B1-B433-9382BCB981F2}">
      <dsp:nvSpPr>
        <dsp:cNvPr id="0" name=""/>
        <dsp:cNvSpPr/>
      </dsp:nvSpPr>
      <dsp:spPr>
        <a:xfrm rot="2700000">
          <a:off x="5226731" y="642705"/>
          <a:ext cx="1703084" cy="17030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67260E-8D9E-4066-9CF6-F8567D0F870A}">
      <dsp:nvSpPr>
        <dsp:cNvPr id="0" name=""/>
        <dsp:cNvSpPr/>
      </dsp:nvSpPr>
      <dsp:spPr>
        <a:xfrm>
          <a:off x="5291012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ความสามารถในการจ่าย</a:t>
          </a:r>
          <a:endParaRPr lang="en-US" sz="1800" b="1" kern="1200" dirty="0"/>
        </a:p>
      </dsp:txBody>
      <dsp:txXfrm>
        <a:off x="5518134" y="926732"/>
        <a:ext cx="1135614" cy="1135329"/>
      </dsp:txXfrm>
    </dsp:sp>
    <dsp:sp modelId="{F51665A4-D378-4AAA-B36E-3A94D9F94E56}">
      <dsp:nvSpPr>
        <dsp:cNvPr id="0" name=""/>
        <dsp:cNvSpPr/>
      </dsp:nvSpPr>
      <dsp:spPr>
        <a:xfrm rot="2700000">
          <a:off x="3474015" y="642705"/>
          <a:ext cx="1703084" cy="17030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D97DB4-ED80-4C5C-9A07-9E6DBA3A0290}">
      <dsp:nvSpPr>
        <dsp:cNvPr id="0" name=""/>
        <dsp:cNvSpPr/>
      </dsp:nvSpPr>
      <dsp:spPr>
        <a:xfrm>
          <a:off x="3530992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ระดับค่าตอบแทนของโรงแรมอื่น</a:t>
          </a:r>
          <a:endParaRPr lang="en-US" sz="1800" b="1" kern="1200" dirty="0"/>
        </a:p>
      </dsp:txBody>
      <dsp:txXfrm>
        <a:off x="3758115" y="926732"/>
        <a:ext cx="1135614" cy="1135329"/>
      </dsp:txXfrm>
    </dsp:sp>
    <dsp:sp modelId="{75606D5B-6F6D-4F33-A7DA-97CDC6285CBA}">
      <dsp:nvSpPr>
        <dsp:cNvPr id="0" name=""/>
        <dsp:cNvSpPr/>
      </dsp:nvSpPr>
      <dsp:spPr>
        <a:xfrm rot="2700000">
          <a:off x="1713995" y="642705"/>
          <a:ext cx="1703084" cy="17030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9029D2-6747-405C-8164-B76AE7C22BDA}">
      <dsp:nvSpPr>
        <dsp:cNvPr id="0" name=""/>
        <dsp:cNvSpPr/>
      </dsp:nvSpPr>
      <dsp:spPr>
        <a:xfrm>
          <a:off x="1770973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กฎหมายแรงงานและข้อกำหนดกฏหมาย</a:t>
          </a:r>
          <a:endParaRPr lang="en-US" sz="1800" b="1" kern="1200" dirty="0"/>
        </a:p>
      </dsp:txBody>
      <dsp:txXfrm>
        <a:off x="1998095" y="926732"/>
        <a:ext cx="1135614" cy="1135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C843B-83D7-4774-9A57-346FAD4435CF}">
      <dsp:nvSpPr>
        <dsp:cNvPr id="0" name=""/>
        <dsp:cNvSpPr/>
      </dsp:nvSpPr>
      <dsp:spPr>
        <a:xfrm>
          <a:off x="6994068" y="642825"/>
          <a:ext cx="1703056" cy="17031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9212BD-915F-49FA-B729-2C832537D637}">
      <dsp:nvSpPr>
        <dsp:cNvPr id="0" name=""/>
        <dsp:cNvSpPr/>
      </dsp:nvSpPr>
      <dsp:spPr>
        <a:xfrm>
          <a:off x="7051031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/>
            <a:t>มีความเหมาะสมกับตำแหน่ง</a:t>
          </a:r>
          <a:endParaRPr lang="en-US" sz="2300" b="1" kern="1200" dirty="0"/>
        </a:p>
      </dsp:txBody>
      <dsp:txXfrm>
        <a:off x="7278154" y="926732"/>
        <a:ext cx="1135614" cy="1135329"/>
      </dsp:txXfrm>
    </dsp:sp>
    <dsp:sp modelId="{31F38DEC-0F6D-47B1-B433-9382BCB981F2}">
      <dsp:nvSpPr>
        <dsp:cNvPr id="0" name=""/>
        <dsp:cNvSpPr/>
      </dsp:nvSpPr>
      <dsp:spPr>
        <a:xfrm rot="2700000">
          <a:off x="5226731" y="642705"/>
          <a:ext cx="1703084" cy="17030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67260E-8D9E-4066-9CF6-F8567D0F870A}">
      <dsp:nvSpPr>
        <dsp:cNvPr id="0" name=""/>
        <dsp:cNvSpPr/>
      </dsp:nvSpPr>
      <dsp:spPr>
        <a:xfrm>
          <a:off x="5291012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/>
            <a:t>นโยบายจ่ายค่าตอบแทนของโรงแรม</a:t>
          </a:r>
          <a:endParaRPr lang="en-US" sz="2300" b="1" kern="1200" dirty="0"/>
        </a:p>
      </dsp:txBody>
      <dsp:txXfrm>
        <a:off x="5518134" y="926732"/>
        <a:ext cx="1135614" cy="1135329"/>
      </dsp:txXfrm>
    </dsp:sp>
    <dsp:sp modelId="{F51665A4-D378-4AAA-B36E-3A94D9F94E56}">
      <dsp:nvSpPr>
        <dsp:cNvPr id="0" name=""/>
        <dsp:cNvSpPr/>
      </dsp:nvSpPr>
      <dsp:spPr>
        <a:xfrm rot="2700000">
          <a:off x="3474015" y="642705"/>
          <a:ext cx="1703084" cy="17030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D97DB4-ED80-4C5C-9A07-9E6DBA3A0290}">
      <dsp:nvSpPr>
        <dsp:cNvPr id="0" name=""/>
        <dsp:cNvSpPr/>
      </dsp:nvSpPr>
      <dsp:spPr>
        <a:xfrm>
          <a:off x="3530992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/>
            <a:t>อิทธิพลจากสหภาพแรงงาน</a:t>
          </a:r>
          <a:endParaRPr lang="en-US" sz="2300" b="1" kern="1200" dirty="0"/>
        </a:p>
      </dsp:txBody>
      <dsp:txXfrm>
        <a:off x="3758115" y="926732"/>
        <a:ext cx="1135614" cy="1135329"/>
      </dsp:txXfrm>
    </dsp:sp>
    <dsp:sp modelId="{75606D5B-6F6D-4F33-A7DA-97CDC6285CBA}">
      <dsp:nvSpPr>
        <dsp:cNvPr id="0" name=""/>
        <dsp:cNvSpPr/>
      </dsp:nvSpPr>
      <dsp:spPr>
        <a:xfrm rot="2700000">
          <a:off x="1713995" y="642705"/>
          <a:ext cx="1703084" cy="1703084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9029D2-6747-405C-8164-B76AE7C22BDA}">
      <dsp:nvSpPr>
        <dsp:cNvPr id="0" name=""/>
        <dsp:cNvSpPr/>
      </dsp:nvSpPr>
      <dsp:spPr>
        <a:xfrm>
          <a:off x="1770973" y="699606"/>
          <a:ext cx="1589859" cy="158958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300" b="1" kern="1200" dirty="0" smtClean="0"/>
            <a:t>ลักษณะงาน</a:t>
          </a:r>
          <a:endParaRPr lang="en-US" sz="2300" b="1" kern="1200" dirty="0"/>
        </a:p>
      </dsp:txBody>
      <dsp:txXfrm>
        <a:off x="1998095" y="926732"/>
        <a:ext cx="1135614" cy="11353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EE930-07F3-4186-BF65-7C8CA73B74BC}">
      <dsp:nvSpPr>
        <dsp:cNvPr id="0" name=""/>
        <dsp:cNvSpPr/>
      </dsp:nvSpPr>
      <dsp:spPr>
        <a:xfrm rot="5400000">
          <a:off x="243366" y="3000776"/>
          <a:ext cx="731438" cy="1217096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170F0E-F320-4D9D-A3D6-4520CFFA07C6}">
      <dsp:nvSpPr>
        <dsp:cNvPr id="0" name=""/>
        <dsp:cNvSpPr/>
      </dsp:nvSpPr>
      <dsp:spPr>
        <a:xfrm>
          <a:off x="121271" y="3364426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มีแผนการจ่ายค่าตอบแทนที่แน่นอน</a:t>
          </a:r>
          <a:endParaRPr lang="en-US" sz="1800" b="1" kern="1200" dirty="0"/>
        </a:p>
      </dsp:txBody>
      <dsp:txXfrm>
        <a:off x="121271" y="3364426"/>
        <a:ext cx="1098801" cy="963164"/>
      </dsp:txXfrm>
    </dsp:sp>
    <dsp:sp modelId="{78A58490-F482-42F7-9F2A-FAD9470BFC41}">
      <dsp:nvSpPr>
        <dsp:cNvPr id="0" name=""/>
        <dsp:cNvSpPr/>
      </dsp:nvSpPr>
      <dsp:spPr>
        <a:xfrm>
          <a:off x="1012752" y="2911172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B8DAD8-4323-4A67-9D9E-4AA07F72E754}">
      <dsp:nvSpPr>
        <dsp:cNvPr id="0" name=""/>
        <dsp:cNvSpPr/>
      </dsp:nvSpPr>
      <dsp:spPr>
        <a:xfrm rot="5400000">
          <a:off x="1588514" y="2667918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1C4D03-DCEA-4220-B217-6967DFE83081}">
      <dsp:nvSpPr>
        <dsp:cNvPr id="0" name=""/>
        <dsp:cNvSpPr/>
      </dsp:nvSpPr>
      <dsp:spPr>
        <a:xfrm>
          <a:off x="1466419" y="3031568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มีความเพียงพอและเหมาะสม</a:t>
          </a:r>
          <a:endParaRPr lang="en-US" sz="1800" b="1" kern="1200" dirty="0"/>
        </a:p>
      </dsp:txBody>
      <dsp:txXfrm>
        <a:off x="1466419" y="3031568"/>
        <a:ext cx="1098801" cy="963164"/>
      </dsp:txXfrm>
    </dsp:sp>
    <dsp:sp modelId="{32D09CCD-6384-467C-A001-3EEE788C385D}">
      <dsp:nvSpPr>
        <dsp:cNvPr id="0" name=""/>
        <dsp:cNvSpPr/>
      </dsp:nvSpPr>
      <dsp:spPr>
        <a:xfrm>
          <a:off x="2357900" y="2578314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F5256A-0825-433C-931F-784E2B1E9CE0}">
      <dsp:nvSpPr>
        <dsp:cNvPr id="0" name=""/>
        <dsp:cNvSpPr/>
      </dsp:nvSpPr>
      <dsp:spPr>
        <a:xfrm rot="5400000">
          <a:off x="2933662" y="2335060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231B99-000D-425A-A572-F644C5435311}">
      <dsp:nvSpPr>
        <dsp:cNvPr id="0" name=""/>
        <dsp:cNvSpPr/>
      </dsp:nvSpPr>
      <dsp:spPr>
        <a:xfrm>
          <a:off x="2811567" y="2698710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สอดคล้องกับอัตราค่าจ้างแรงงานขั้นต่ำ</a:t>
          </a:r>
          <a:endParaRPr lang="en-US" sz="1800" b="1" kern="1200" dirty="0"/>
        </a:p>
      </dsp:txBody>
      <dsp:txXfrm>
        <a:off x="2811567" y="2698710"/>
        <a:ext cx="1098801" cy="963164"/>
      </dsp:txXfrm>
    </dsp:sp>
    <dsp:sp modelId="{02C609F3-1ECF-4477-B97F-B7BDECF19A1D}">
      <dsp:nvSpPr>
        <dsp:cNvPr id="0" name=""/>
        <dsp:cNvSpPr/>
      </dsp:nvSpPr>
      <dsp:spPr>
        <a:xfrm>
          <a:off x="3703048" y="2245456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229421-32CE-48C2-BB87-D9100629419B}">
      <dsp:nvSpPr>
        <dsp:cNvPr id="0" name=""/>
        <dsp:cNvSpPr/>
      </dsp:nvSpPr>
      <dsp:spPr>
        <a:xfrm rot="5400000">
          <a:off x="4278810" y="2002202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04CFFE-17CF-4751-B470-DAD37E89EB85}">
      <dsp:nvSpPr>
        <dsp:cNvPr id="0" name=""/>
        <dsp:cNvSpPr/>
      </dsp:nvSpPr>
      <dsp:spPr>
        <a:xfrm>
          <a:off x="4156715" y="2365851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ความเท่าเทียมกัน</a:t>
          </a:r>
          <a:endParaRPr lang="en-US" sz="1800" b="1" kern="1200" dirty="0"/>
        </a:p>
      </dsp:txBody>
      <dsp:txXfrm>
        <a:off x="4156715" y="2365851"/>
        <a:ext cx="1098801" cy="963164"/>
      </dsp:txXfrm>
    </dsp:sp>
    <dsp:sp modelId="{98F660ED-6097-4C6C-A0E0-27AC21D5D827}">
      <dsp:nvSpPr>
        <dsp:cNvPr id="0" name=""/>
        <dsp:cNvSpPr/>
      </dsp:nvSpPr>
      <dsp:spPr>
        <a:xfrm>
          <a:off x="5048195" y="1912598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35279C-30B1-43A3-8381-8FC1B70D064D}">
      <dsp:nvSpPr>
        <dsp:cNvPr id="0" name=""/>
        <dsp:cNvSpPr/>
      </dsp:nvSpPr>
      <dsp:spPr>
        <a:xfrm rot="5400000">
          <a:off x="5623958" y="1669343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2E3D18-8D27-490D-A8D6-C8F697C2E836}">
      <dsp:nvSpPr>
        <dsp:cNvPr id="0" name=""/>
        <dsp:cNvSpPr/>
      </dsp:nvSpPr>
      <dsp:spPr>
        <a:xfrm>
          <a:off x="5501863" y="2032993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ความเป็นธรรม</a:t>
          </a:r>
          <a:endParaRPr lang="en-US" sz="1800" b="1" kern="1200" dirty="0"/>
        </a:p>
      </dsp:txBody>
      <dsp:txXfrm>
        <a:off x="5501863" y="2032993"/>
        <a:ext cx="1098801" cy="963164"/>
      </dsp:txXfrm>
    </dsp:sp>
    <dsp:sp modelId="{419E6CCC-D436-4759-946F-42ACFA57892F}">
      <dsp:nvSpPr>
        <dsp:cNvPr id="0" name=""/>
        <dsp:cNvSpPr/>
      </dsp:nvSpPr>
      <dsp:spPr>
        <a:xfrm>
          <a:off x="6393343" y="1579739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C97CF0-6A01-4AC4-ABD9-98F9453178E1}">
      <dsp:nvSpPr>
        <dsp:cNvPr id="0" name=""/>
        <dsp:cNvSpPr/>
      </dsp:nvSpPr>
      <dsp:spPr>
        <a:xfrm rot="5400000">
          <a:off x="6969106" y="1336485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7AA46F-C6BC-4771-9D09-F11550FA2BB8}">
      <dsp:nvSpPr>
        <dsp:cNvPr id="0" name=""/>
        <dsp:cNvSpPr/>
      </dsp:nvSpPr>
      <dsp:spPr>
        <a:xfrm>
          <a:off x="6847011" y="1700135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ต้องคำนึงถึงต้นทุน</a:t>
          </a:r>
          <a:endParaRPr lang="en-US" sz="1800" b="1" kern="1200" dirty="0"/>
        </a:p>
      </dsp:txBody>
      <dsp:txXfrm>
        <a:off x="6847011" y="1700135"/>
        <a:ext cx="1098801" cy="963164"/>
      </dsp:txXfrm>
    </dsp:sp>
    <dsp:sp modelId="{1384C51D-3CB2-4842-AC8B-5FC3D248F84C}">
      <dsp:nvSpPr>
        <dsp:cNvPr id="0" name=""/>
        <dsp:cNvSpPr/>
      </dsp:nvSpPr>
      <dsp:spPr>
        <a:xfrm>
          <a:off x="7738491" y="1246881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2CBF47-999C-4DA8-953B-AB089ED931ED}">
      <dsp:nvSpPr>
        <dsp:cNvPr id="0" name=""/>
        <dsp:cNvSpPr/>
      </dsp:nvSpPr>
      <dsp:spPr>
        <a:xfrm rot="5400000">
          <a:off x="8314254" y="1003627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FDAB45-8EF1-4680-A120-3E0722B47E21}">
      <dsp:nvSpPr>
        <dsp:cNvPr id="0" name=""/>
        <dsp:cNvSpPr/>
      </dsp:nvSpPr>
      <dsp:spPr>
        <a:xfrm>
          <a:off x="8192158" y="1367277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มีความมั่นคงแน่นอน</a:t>
          </a:r>
          <a:endParaRPr lang="en-US" sz="1800" b="1" kern="1200" dirty="0"/>
        </a:p>
      </dsp:txBody>
      <dsp:txXfrm>
        <a:off x="8192158" y="1367277"/>
        <a:ext cx="1098801" cy="963164"/>
      </dsp:txXfrm>
    </dsp:sp>
    <dsp:sp modelId="{D9AB9176-30DE-472D-B7F4-7EE1AEF3D610}">
      <dsp:nvSpPr>
        <dsp:cNvPr id="0" name=""/>
        <dsp:cNvSpPr/>
      </dsp:nvSpPr>
      <dsp:spPr>
        <a:xfrm>
          <a:off x="9083639" y="914023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6D7B25-154A-4C21-83DD-3EB60FD757CF}">
      <dsp:nvSpPr>
        <dsp:cNvPr id="0" name=""/>
        <dsp:cNvSpPr/>
      </dsp:nvSpPr>
      <dsp:spPr>
        <a:xfrm rot="5400000">
          <a:off x="9659402" y="670769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626712-43AB-4739-8C38-5123AF99B421}">
      <dsp:nvSpPr>
        <dsp:cNvPr id="0" name=""/>
        <dsp:cNvSpPr/>
      </dsp:nvSpPr>
      <dsp:spPr>
        <a:xfrm>
          <a:off x="9537306" y="1034419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สามารถจูงใจได้</a:t>
          </a:r>
          <a:endParaRPr lang="en-US" sz="1800" b="1" kern="1200" dirty="0"/>
        </a:p>
      </dsp:txBody>
      <dsp:txXfrm>
        <a:off x="9537306" y="1034419"/>
        <a:ext cx="1098801" cy="963164"/>
      </dsp:txXfrm>
    </dsp:sp>
    <dsp:sp modelId="{F1729485-CE5A-419E-8264-373C2444DDC2}">
      <dsp:nvSpPr>
        <dsp:cNvPr id="0" name=""/>
        <dsp:cNvSpPr/>
      </dsp:nvSpPr>
      <dsp:spPr>
        <a:xfrm>
          <a:off x="10428787" y="581165"/>
          <a:ext cx="207321" cy="207321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883B66-BAB8-4838-98E0-3A5D2A17637C}">
      <dsp:nvSpPr>
        <dsp:cNvPr id="0" name=""/>
        <dsp:cNvSpPr/>
      </dsp:nvSpPr>
      <dsp:spPr>
        <a:xfrm rot="5400000">
          <a:off x="11004549" y="337911"/>
          <a:ext cx="731438" cy="121709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EC561-4EEB-4919-80A2-2BCB1B113EE3}">
      <dsp:nvSpPr>
        <dsp:cNvPr id="0" name=""/>
        <dsp:cNvSpPr/>
      </dsp:nvSpPr>
      <dsp:spPr>
        <a:xfrm>
          <a:off x="10882454" y="701560"/>
          <a:ext cx="1098801" cy="963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/>
            <a:t>เป็นที่ยอมรับของพนักงาน</a:t>
          </a:r>
          <a:endParaRPr lang="en-US" sz="1800" b="1" kern="1200" dirty="0"/>
        </a:p>
      </dsp:txBody>
      <dsp:txXfrm>
        <a:off x="10882454" y="701560"/>
        <a:ext cx="1098801" cy="963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837F3-E8A2-4789-A78E-01F2EC6FEC2D}">
      <dsp:nvSpPr>
        <dsp:cNvPr id="0" name=""/>
        <dsp:cNvSpPr/>
      </dsp:nvSpPr>
      <dsp:spPr>
        <a:xfrm>
          <a:off x="3726853" y="303817"/>
          <a:ext cx="3379089" cy="3379089"/>
        </a:xfrm>
        <a:prstGeom prst="pie">
          <a:avLst>
            <a:gd name="adj1" fmla="val 1620000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ค่าตอบแทนทางอ้อม (</a:t>
          </a:r>
          <a:r>
            <a:rPr lang="en-US" sz="27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Indirect Payment</a:t>
          </a:r>
          <a:r>
            <a:rPr lang="th-TH" sz="27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7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573284" y="1188817"/>
        <a:ext cx="1206817" cy="1609090"/>
      </dsp:txXfrm>
    </dsp:sp>
    <dsp:sp modelId="{6D4A77AA-6CC4-4AB2-8BCD-74E0DA8236BB}">
      <dsp:nvSpPr>
        <dsp:cNvPr id="0" name=""/>
        <dsp:cNvSpPr/>
      </dsp:nvSpPr>
      <dsp:spPr>
        <a:xfrm>
          <a:off x="3565944" y="303817"/>
          <a:ext cx="3379089" cy="337908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ค่าตอบแทนทางตรง (</a:t>
          </a:r>
          <a:r>
            <a:rPr lang="en-US" sz="27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Direct Payment</a:t>
          </a:r>
          <a:r>
            <a:rPr lang="th-TH" sz="27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7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891785" y="1188817"/>
        <a:ext cx="1206817" cy="1609090"/>
      </dsp:txXfrm>
    </dsp:sp>
    <dsp:sp modelId="{F87318B7-038B-466F-945A-26992AAC339E}">
      <dsp:nvSpPr>
        <dsp:cNvPr id="0" name=""/>
        <dsp:cNvSpPr/>
      </dsp:nvSpPr>
      <dsp:spPr>
        <a:xfrm>
          <a:off x="3517671" y="94636"/>
          <a:ext cx="3797452" cy="3797452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EFA95-3728-4C15-91CE-ABAFC12DD8BE}">
      <dsp:nvSpPr>
        <dsp:cNvPr id="0" name=""/>
        <dsp:cNvSpPr/>
      </dsp:nvSpPr>
      <dsp:spPr>
        <a:xfrm>
          <a:off x="3356762" y="94636"/>
          <a:ext cx="3797452" cy="3797452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09399-F95A-4202-AADF-3E7433EA4290}">
      <dsp:nvSpPr>
        <dsp:cNvPr id="0" name=""/>
        <dsp:cNvSpPr/>
      </dsp:nvSpPr>
      <dsp:spPr>
        <a:xfrm>
          <a:off x="4420" y="465276"/>
          <a:ext cx="1932607" cy="115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ค่าจ้าง (</a:t>
          </a:r>
          <a:r>
            <a:rPr lang="en-US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Wage</a:t>
          </a: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8382" y="499238"/>
        <a:ext cx="1864683" cy="1091640"/>
      </dsp:txXfrm>
    </dsp:sp>
    <dsp:sp modelId="{46CB7AC2-515D-4AF6-B53F-F30A424340E7}">
      <dsp:nvSpPr>
        <dsp:cNvPr id="0" name=""/>
        <dsp:cNvSpPr/>
      </dsp:nvSpPr>
      <dsp:spPr>
        <a:xfrm>
          <a:off x="2107097" y="805415"/>
          <a:ext cx="409712" cy="479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107097" y="901272"/>
        <a:ext cx="286798" cy="287572"/>
      </dsp:txXfrm>
    </dsp:sp>
    <dsp:sp modelId="{5E03B0D9-6F24-4BE2-9FBA-95345B8A9F50}">
      <dsp:nvSpPr>
        <dsp:cNvPr id="0" name=""/>
        <dsp:cNvSpPr/>
      </dsp:nvSpPr>
      <dsp:spPr>
        <a:xfrm>
          <a:off x="2710070" y="465276"/>
          <a:ext cx="1932607" cy="115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21971"/>
                <a:satOff val="-98"/>
                <a:lumOff val="261"/>
                <a:alphaOff val="0"/>
                <a:shade val="85000"/>
                <a:satMod val="130000"/>
              </a:schemeClr>
            </a:gs>
            <a:gs pos="34000">
              <a:schemeClr val="accent2">
                <a:hueOff val="-221971"/>
                <a:satOff val="-98"/>
                <a:lumOff val="261"/>
                <a:alphaOff val="0"/>
                <a:shade val="87000"/>
                <a:satMod val="125000"/>
              </a:schemeClr>
            </a:gs>
            <a:gs pos="70000">
              <a:schemeClr val="accent2">
                <a:hueOff val="-221971"/>
                <a:satOff val="-98"/>
                <a:lumOff val="26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221971"/>
                <a:satOff val="-98"/>
                <a:lumOff val="26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เงินเดือน (</a:t>
          </a:r>
          <a:r>
            <a:rPr lang="en-US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Salary</a:t>
          </a: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744032" y="499238"/>
        <a:ext cx="1864683" cy="1091640"/>
      </dsp:txXfrm>
    </dsp:sp>
    <dsp:sp modelId="{21AEE802-AC65-4636-9EF9-AA556F3C19CD}">
      <dsp:nvSpPr>
        <dsp:cNvPr id="0" name=""/>
        <dsp:cNvSpPr/>
      </dsp:nvSpPr>
      <dsp:spPr>
        <a:xfrm>
          <a:off x="4812747" y="805415"/>
          <a:ext cx="409712" cy="479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66365"/>
            <a:satOff val="-117"/>
            <a:lumOff val="314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812747" y="901272"/>
        <a:ext cx="286798" cy="287572"/>
      </dsp:txXfrm>
    </dsp:sp>
    <dsp:sp modelId="{0E7B9D21-58C2-4012-A42F-E529FF10973A}">
      <dsp:nvSpPr>
        <dsp:cNvPr id="0" name=""/>
        <dsp:cNvSpPr/>
      </dsp:nvSpPr>
      <dsp:spPr>
        <a:xfrm>
          <a:off x="5415721" y="465276"/>
          <a:ext cx="1932607" cy="115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43941"/>
                <a:satOff val="-195"/>
                <a:lumOff val="523"/>
                <a:alphaOff val="0"/>
                <a:shade val="85000"/>
                <a:satMod val="130000"/>
              </a:schemeClr>
            </a:gs>
            <a:gs pos="34000">
              <a:schemeClr val="accent2">
                <a:hueOff val="-443941"/>
                <a:satOff val="-195"/>
                <a:lumOff val="523"/>
                <a:alphaOff val="0"/>
                <a:shade val="87000"/>
                <a:satMod val="125000"/>
              </a:schemeClr>
            </a:gs>
            <a:gs pos="70000">
              <a:schemeClr val="accent2">
                <a:hueOff val="-443941"/>
                <a:satOff val="-195"/>
                <a:lumOff val="52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443941"/>
                <a:satOff val="-195"/>
                <a:lumOff val="52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ค่านายหน้า (</a:t>
          </a:r>
          <a:r>
            <a:rPr lang="en-US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Commission</a:t>
          </a: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449683" y="499238"/>
        <a:ext cx="1864683" cy="1091640"/>
      </dsp:txXfrm>
    </dsp:sp>
    <dsp:sp modelId="{DCDD9253-D312-4108-A6B4-AD7FE44D2B29}">
      <dsp:nvSpPr>
        <dsp:cNvPr id="0" name=""/>
        <dsp:cNvSpPr/>
      </dsp:nvSpPr>
      <dsp:spPr>
        <a:xfrm>
          <a:off x="7518398" y="805415"/>
          <a:ext cx="409712" cy="479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32730"/>
            <a:satOff val="-234"/>
            <a:lumOff val="628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518398" y="901272"/>
        <a:ext cx="286798" cy="287572"/>
      </dsp:txXfrm>
    </dsp:sp>
    <dsp:sp modelId="{CC4CC45F-51EE-4162-855D-938F5B9A2D37}">
      <dsp:nvSpPr>
        <dsp:cNvPr id="0" name=""/>
        <dsp:cNvSpPr/>
      </dsp:nvSpPr>
      <dsp:spPr>
        <a:xfrm>
          <a:off x="8121372" y="465276"/>
          <a:ext cx="1932607" cy="115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65912"/>
                <a:satOff val="-293"/>
                <a:lumOff val="784"/>
                <a:alphaOff val="0"/>
                <a:shade val="85000"/>
                <a:satMod val="130000"/>
              </a:schemeClr>
            </a:gs>
            <a:gs pos="34000">
              <a:schemeClr val="accent2">
                <a:hueOff val="-665912"/>
                <a:satOff val="-293"/>
                <a:lumOff val="784"/>
                <a:alphaOff val="0"/>
                <a:shade val="87000"/>
                <a:satMod val="125000"/>
              </a:schemeClr>
            </a:gs>
            <a:gs pos="70000">
              <a:schemeClr val="accent2">
                <a:hueOff val="-665912"/>
                <a:satOff val="-293"/>
                <a:lumOff val="78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665912"/>
                <a:satOff val="-293"/>
                <a:lumOff val="78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โบนัส (</a:t>
          </a:r>
          <a:r>
            <a:rPr lang="en-US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Bonus</a:t>
          </a: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8155334" y="499238"/>
        <a:ext cx="1864683" cy="1091640"/>
      </dsp:txXfrm>
    </dsp:sp>
    <dsp:sp modelId="{E526EDD1-26CA-422D-A913-5B552E6EE50C}">
      <dsp:nvSpPr>
        <dsp:cNvPr id="0" name=""/>
        <dsp:cNvSpPr/>
      </dsp:nvSpPr>
      <dsp:spPr>
        <a:xfrm rot="5400000">
          <a:off x="8882819" y="1760123"/>
          <a:ext cx="409712" cy="479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99094"/>
            <a:satOff val="-352"/>
            <a:lumOff val="94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8943889" y="1794910"/>
        <a:ext cx="287572" cy="286798"/>
      </dsp:txXfrm>
    </dsp:sp>
    <dsp:sp modelId="{78719DA7-50E1-48D5-AF8E-5AE5505C6D92}">
      <dsp:nvSpPr>
        <dsp:cNvPr id="0" name=""/>
        <dsp:cNvSpPr/>
      </dsp:nvSpPr>
      <dsp:spPr>
        <a:xfrm>
          <a:off x="8121372" y="2397884"/>
          <a:ext cx="1932607" cy="115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87883"/>
                <a:satOff val="-391"/>
                <a:lumOff val="1046"/>
                <a:alphaOff val="0"/>
                <a:shade val="85000"/>
                <a:satMod val="130000"/>
              </a:schemeClr>
            </a:gs>
            <a:gs pos="34000">
              <a:schemeClr val="accent2">
                <a:hueOff val="-887883"/>
                <a:satOff val="-391"/>
                <a:lumOff val="1046"/>
                <a:alphaOff val="0"/>
                <a:shade val="87000"/>
                <a:satMod val="125000"/>
              </a:schemeClr>
            </a:gs>
            <a:gs pos="70000">
              <a:schemeClr val="accent2">
                <a:hueOff val="-887883"/>
                <a:satOff val="-391"/>
                <a:lumOff val="104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887883"/>
                <a:satOff val="-391"/>
                <a:lumOff val="104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เงินค่าทำงานล่วงหน้า (</a:t>
          </a:r>
          <a:r>
            <a:rPr lang="en-US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Over Time</a:t>
          </a: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8155334" y="2431846"/>
        <a:ext cx="1864683" cy="1091640"/>
      </dsp:txXfrm>
    </dsp:sp>
    <dsp:sp modelId="{4D4B1956-A9A8-45A8-8321-7C177F6408B4}">
      <dsp:nvSpPr>
        <dsp:cNvPr id="0" name=""/>
        <dsp:cNvSpPr/>
      </dsp:nvSpPr>
      <dsp:spPr>
        <a:xfrm rot="10800000">
          <a:off x="7541589" y="2738022"/>
          <a:ext cx="409712" cy="479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65459"/>
            <a:satOff val="-469"/>
            <a:lumOff val="125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7664503" y="2833879"/>
        <a:ext cx="286798" cy="287572"/>
      </dsp:txXfrm>
    </dsp:sp>
    <dsp:sp modelId="{6DF9F685-ACA9-4E4C-B57E-35360CF11561}">
      <dsp:nvSpPr>
        <dsp:cNvPr id="0" name=""/>
        <dsp:cNvSpPr/>
      </dsp:nvSpPr>
      <dsp:spPr>
        <a:xfrm>
          <a:off x="5415721" y="2397884"/>
          <a:ext cx="1932607" cy="115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109853"/>
                <a:satOff val="-488"/>
                <a:lumOff val="1307"/>
                <a:alphaOff val="0"/>
                <a:shade val="85000"/>
                <a:satMod val="130000"/>
              </a:schemeClr>
            </a:gs>
            <a:gs pos="34000">
              <a:schemeClr val="accent2">
                <a:hueOff val="-1109853"/>
                <a:satOff val="-488"/>
                <a:lumOff val="1307"/>
                <a:alphaOff val="0"/>
                <a:shade val="87000"/>
                <a:satMod val="125000"/>
              </a:schemeClr>
            </a:gs>
            <a:gs pos="70000">
              <a:schemeClr val="accent2">
                <a:hueOff val="-1109853"/>
                <a:satOff val="-488"/>
                <a:lumOff val="130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1109853"/>
                <a:satOff val="-488"/>
                <a:lumOff val="130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เงินค่าบริการ (</a:t>
          </a:r>
          <a:r>
            <a:rPr lang="en-US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Service Charge</a:t>
          </a: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449683" y="2431846"/>
        <a:ext cx="1864683" cy="1091640"/>
      </dsp:txXfrm>
    </dsp:sp>
    <dsp:sp modelId="{0C0F1817-0262-4707-A684-150D7EE7846C}">
      <dsp:nvSpPr>
        <dsp:cNvPr id="0" name=""/>
        <dsp:cNvSpPr/>
      </dsp:nvSpPr>
      <dsp:spPr>
        <a:xfrm rot="10800000">
          <a:off x="4835939" y="2738022"/>
          <a:ext cx="409712" cy="479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4958853" y="2833879"/>
        <a:ext cx="286798" cy="287572"/>
      </dsp:txXfrm>
    </dsp:sp>
    <dsp:sp modelId="{3D39AA10-20CE-4182-8125-61F42BA416B4}">
      <dsp:nvSpPr>
        <dsp:cNvPr id="0" name=""/>
        <dsp:cNvSpPr/>
      </dsp:nvSpPr>
      <dsp:spPr>
        <a:xfrm>
          <a:off x="2710070" y="2397884"/>
          <a:ext cx="1932607" cy="1159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331824"/>
                <a:satOff val="-586"/>
                <a:lumOff val="1569"/>
                <a:alphaOff val="0"/>
                <a:shade val="85000"/>
                <a:satMod val="130000"/>
              </a:schemeClr>
            </a:gs>
            <a:gs pos="34000">
              <a:schemeClr val="accent2">
                <a:hueOff val="-1331824"/>
                <a:satOff val="-586"/>
                <a:lumOff val="1569"/>
                <a:alphaOff val="0"/>
                <a:shade val="87000"/>
                <a:satMod val="125000"/>
              </a:schemeClr>
            </a:gs>
            <a:gs pos="70000">
              <a:schemeClr val="accent2">
                <a:hueOff val="-1331824"/>
                <a:satOff val="-586"/>
                <a:lumOff val="156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-1331824"/>
                <a:satOff val="-586"/>
                <a:lumOff val="156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เงินกองทุนสะสม (</a:t>
          </a:r>
          <a:r>
            <a:rPr lang="en-US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Savings Money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744032" y="2431846"/>
        <a:ext cx="1864683" cy="10916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09399-F95A-4202-AADF-3E7433EA4290}">
      <dsp:nvSpPr>
        <dsp:cNvPr id="0" name=""/>
        <dsp:cNvSpPr/>
      </dsp:nvSpPr>
      <dsp:spPr>
        <a:xfrm>
          <a:off x="1006822" y="173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การประกันชีวิตหมู่สำหรับพนักงาน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034009" y="27360"/>
        <a:ext cx="1492694" cy="873867"/>
      </dsp:txXfrm>
    </dsp:sp>
    <dsp:sp modelId="{46CB7AC2-515D-4AF6-B53F-F30A424340E7}">
      <dsp:nvSpPr>
        <dsp:cNvPr id="0" name=""/>
        <dsp:cNvSpPr/>
      </dsp:nvSpPr>
      <dsp:spPr>
        <a:xfrm>
          <a:off x="2690032" y="272457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690032" y="349191"/>
        <a:ext cx="229585" cy="230204"/>
      </dsp:txXfrm>
    </dsp:sp>
    <dsp:sp modelId="{5E03B0D9-6F24-4BE2-9FBA-95345B8A9F50}">
      <dsp:nvSpPr>
        <dsp:cNvPr id="0" name=""/>
        <dsp:cNvSpPr/>
      </dsp:nvSpPr>
      <dsp:spPr>
        <a:xfrm>
          <a:off x="3172717" y="173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38941"/>
                <a:satOff val="-931"/>
                <a:lumOff val="-963"/>
                <a:alphaOff val="0"/>
                <a:shade val="85000"/>
                <a:satMod val="130000"/>
              </a:schemeClr>
            </a:gs>
            <a:gs pos="34000">
              <a:schemeClr val="accent4">
                <a:hueOff val="-138941"/>
                <a:satOff val="-931"/>
                <a:lumOff val="-963"/>
                <a:alphaOff val="0"/>
                <a:shade val="87000"/>
                <a:satMod val="125000"/>
              </a:schemeClr>
            </a:gs>
            <a:gs pos="70000">
              <a:schemeClr val="accent4">
                <a:hueOff val="-138941"/>
                <a:satOff val="-931"/>
                <a:lumOff val="-96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138941"/>
                <a:satOff val="-931"/>
                <a:lumOff val="-96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สวัสดิการด้านสุขภาพ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199904" y="27360"/>
        <a:ext cx="1492694" cy="873867"/>
      </dsp:txXfrm>
    </dsp:sp>
    <dsp:sp modelId="{21AEE802-AC65-4636-9EF9-AA556F3C19CD}">
      <dsp:nvSpPr>
        <dsp:cNvPr id="0" name=""/>
        <dsp:cNvSpPr/>
      </dsp:nvSpPr>
      <dsp:spPr>
        <a:xfrm>
          <a:off x="4855928" y="272457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2835"/>
            <a:satOff val="-1025"/>
            <a:lumOff val="-105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855928" y="349191"/>
        <a:ext cx="229585" cy="230204"/>
      </dsp:txXfrm>
    </dsp:sp>
    <dsp:sp modelId="{0E7B9D21-58C2-4012-A42F-E529FF10973A}">
      <dsp:nvSpPr>
        <dsp:cNvPr id="0" name=""/>
        <dsp:cNvSpPr/>
      </dsp:nvSpPr>
      <dsp:spPr>
        <a:xfrm>
          <a:off x="5338613" y="173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77883"/>
                <a:satOff val="-1863"/>
                <a:lumOff val="-1925"/>
                <a:alphaOff val="0"/>
                <a:shade val="85000"/>
                <a:satMod val="130000"/>
              </a:schemeClr>
            </a:gs>
            <a:gs pos="34000">
              <a:schemeClr val="accent4">
                <a:hueOff val="-277883"/>
                <a:satOff val="-1863"/>
                <a:lumOff val="-1925"/>
                <a:alphaOff val="0"/>
                <a:shade val="87000"/>
                <a:satMod val="125000"/>
              </a:schemeClr>
            </a:gs>
            <a:gs pos="70000">
              <a:schemeClr val="accent4">
                <a:hueOff val="-277883"/>
                <a:satOff val="-1863"/>
                <a:lumOff val="-1925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277883"/>
                <a:satOff val="-1863"/>
                <a:lumOff val="-1925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บ้านพัก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365800" y="27360"/>
        <a:ext cx="1492694" cy="873867"/>
      </dsp:txXfrm>
    </dsp:sp>
    <dsp:sp modelId="{DCDD9253-D312-4108-A6B4-AD7FE44D2B29}">
      <dsp:nvSpPr>
        <dsp:cNvPr id="0" name=""/>
        <dsp:cNvSpPr/>
      </dsp:nvSpPr>
      <dsp:spPr>
        <a:xfrm>
          <a:off x="7021824" y="272457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05671"/>
            <a:satOff val="-2049"/>
            <a:lumOff val="-2118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021824" y="349191"/>
        <a:ext cx="229585" cy="230204"/>
      </dsp:txXfrm>
    </dsp:sp>
    <dsp:sp modelId="{CC4CC45F-51EE-4162-855D-938F5B9A2D37}">
      <dsp:nvSpPr>
        <dsp:cNvPr id="0" name=""/>
        <dsp:cNvSpPr/>
      </dsp:nvSpPr>
      <dsp:spPr>
        <a:xfrm>
          <a:off x="7504509" y="173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16824"/>
                <a:satOff val="-2794"/>
                <a:lumOff val="-2888"/>
                <a:alphaOff val="0"/>
                <a:shade val="85000"/>
                <a:satMod val="130000"/>
              </a:schemeClr>
            </a:gs>
            <a:gs pos="34000">
              <a:schemeClr val="accent4">
                <a:hueOff val="-416824"/>
                <a:satOff val="-2794"/>
                <a:lumOff val="-2888"/>
                <a:alphaOff val="0"/>
                <a:shade val="87000"/>
                <a:satMod val="125000"/>
              </a:schemeClr>
            </a:gs>
            <a:gs pos="70000">
              <a:schemeClr val="accent4">
                <a:hueOff val="-416824"/>
                <a:satOff val="-2794"/>
                <a:lumOff val="-288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416824"/>
                <a:satOff val="-2794"/>
                <a:lumOff val="-288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พาหนะรับ ส่ง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531696" y="27360"/>
        <a:ext cx="1492694" cy="873867"/>
      </dsp:txXfrm>
    </dsp:sp>
    <dsp:sp modelId="{E526EDD1-26CA-422D-A913-5B552E6EE50C}">
      <dsp:nvSpPr>
        <dsp:cNvPr id="0" name=""/>
        <dsp:cNvSpPr/>
      </dsp:nvSpPr>
      <dsp:spPr>
        <a:xfrm rot="5400000">
          <a:off x="8114054" y="1036709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58506"/>
            <a:satOff val="-3074"/>
            <a:lumOff val="-3177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8162942" y="1064556"/>
        <a:ext cx="230204" cy="229585"/>
      </dsp:txXfrm>
    </dsp:sp>
    <dsp:sp modelId="{78719DA7-50E1-48D5-AF8E-5AE5505C6D92}">
      <dsp:nvSpPr>
        <dsp:cNvPr id="0" name=""/>
        <dsp:cNvSpPr/>
      </dsp:nvSpPr>
      <dsp:spPr>
        <a:xfrm>
          <a:off x="7504509" y="1547241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55765"/>
                <a:satOff val="-3725"/>
                <a:lumOff val="-3851"/>
                <a:alphaOff val="0"/>
                <a:shade val="85000"/>
                <a:satMod val="130000"/>
              </a:schemeClr>
            </a:gs>
            <a:gs pos="34000">
              <a:schemeClr val="accent4">
                <a:hueOff val="-555765"/>
                <a:satOff val="-3725"/>
                <a:lumOff val="-3851"/>
                <a:alphaOff val="0"/>
                <a:shade val="87000"/>
                <a:satMod val="125000"/>
              </a:schemeClr>
            </a:gs>
            <a:gs pos="70000">
              <a:schemeClr val="accent4">
                <a:hueOff val="-555765"/>
                <a:satOff val="-3725"/>
                <a:lumOff val="-385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555765"/>
                <a:satOff val="-3725"/>
                <a:lumOff val="-385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วันหยุดพักผ่อนประจำปี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531696" y="1574428"/>
        <a:ext cx="1492694" cy="873867"/>
      </dsp:txXfrm>
    </dsp:sp>
    <dsp:sp modelId="{4D4B1956-A9A8-45A8-8321-7C177F6408B4}">
      <dsp:nvSpPr>
        <dsp:cNvPr id="0" name=""/>
        <dsp:cNvSpPr/>
      </dsp:nvSpPr>
      <dsp:spPr>
        <a:xfrm rot="10800000">
          <a:off x="7040388" y="1819526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11342"/>
            <a:satOff val="-4098"/>
            <a:lumOff val="-4236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7138781" y="1896260"/>
        <a:ext cx="229585" cy="230204"/>
      </dsp:txXfrm>
    </dsp:sp>
    <dsp:sp modelId="{6DF9F685-ACA9-4E4C-B57E-35360CF11561}">
      <dsp:nvSpPr>
        <dsp:cNvPr id="0" name=""/>
        <dsp:cNvSpPr/>
      </dsp:nvSpPr>
      <dsp:spPr>
        <a:xfrm>
          <a:off x="5338613" y="1547241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694707"/>
                <a:satOff val="-4657"/>
                <a:lumOff val="-4813"/>
                <a:alphaOff val="0"/>
                <a:shade val="85000"/>
                <a:satMod val="130000"/>
              </a:schemeClr>
            </a:gs>
            <a:gs pos="34000">
              <a:schemeClr val="accent4">
                <a:hueOff val="-694707"/>
                <a:satOff val="-4657"/>
                <a:lumOff val="-4813"/>
                <a:alphaOff val="0"/>
                <a:shade val="87000"/>
                <a:satMod val="125000"/>
              </a:schemeClr>
            </a:gs>
            <a:gs pos="70000">
              <a:schemeClr val="accent4">
                <a:hueOff val="-694707"/>
                <a:satOff val="-4657"/>
                <a:lumOff val="-481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694707"/>
                <a:satOff val="-4657"/>
                <a:lumOff val="-481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ลาป่วย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365800" y="1574428"/>
        <a:ext cx="1492694" cy="873867"/>
      </dsp:txXfrm>
    </dsp:sp>
    <dsp:sp modelId="{0C0F1817-0262-4707-A684-150D7EE7846C}">
      <dsp:nvSpPr>
        <dsp:cNvPr id="0" name=""/>
        <dsp:cNvSpPr/>
      </dsp:nvSpPr>
      <dsp:spPr>
        <a:xfrm rot="10800000">
          <a:off x="4874493" y="1819526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4972886" y="1896260"/>
        <a:ext cx="229585" cy="230204"/>
      </dsp:txXfrm>
    </dsp:sp>
    <dsp:sp modelId="{3D39AA10-20CE-4182-8125-61F42BA416B4}">
      <dsp:nvSpPr>
        <dsp:cNvPr id="0" name=""/>
        <dsp:cNvSpPr/>
      </dsp:nvSpPr>
      <dsp:spPr>
        <a:xfrm>
          <a:off x="3172717" y="1547241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833648"/>
                <a:satOff val="-5588"/>
                <a:lumOff val="-5776"/>
                <a:alphaOff val="0"/>
                <a:shade val="85000"/>
                <a:satMod val="130000"/>
              </a:schemeClr>
            </a:gs>
            <a:gs pos="34000">
              <a:schemeClr val="accent4">
                <a:hueOff val="-833648"/>
                <a:satOff val="-5588"/>
                <a:lumOff val="-5776"/>
                <a:alphaOff val="0"/>
                <a:shade val="87000"/>
                <a:satMod val="125000"/>
              </a:schemeClr>
            </a:gs>
            <a:gs pos="70000">
              <a:schemeClr val="accent4">
                <a:hueOff val="-833648"/>
                <a:satOff val="-5588"/>
                <a:lumOff val="-577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833648"/>
                <a:satOff val="-5588"/>
                <a:lumOff val="-577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วันหยุดประเพณี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199904" y="1574428"/>
        <a:ext cx="1492694" cy="873867"/>
      </dsp:txXfrm>
    </dsp:sp>
    <dsp:sp modelId="{279AB6DD-457D-4261-B8DC-1041AD2314F9}">
      <dsp:nvSpPr>
        <dsp:cNvPr id="0" name=""/>
        <dsp:cNvSpPr/>
      </dsp:nvSpPr>
      <dsp:spPr>
        <a:xfrm rot="10800000">
          <a:off x="2708597" y="1819526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17013"/>
            <a:satOff val="-6147"/>
            <a:lumOff val="-635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2806990" y="1896260"/>
        <a:ext cx="229585" cy="230204"/>
      </dsp:txXfrm>
    </dsp:sp>
    <dsp:sp modelId="{47CD8066-A39F-4272-804C-81915280B923}">
      <dsp:nvSpPr>
        <dsp:cNvPr id="0" name=""/>
        <dsp:cNvSpPr/>
      </dsp:nvSpPr>
      <dsp:spPr>
        <a:xfrm>
          <a:off x="1006822" y="1547241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972589"/>
                <a:satOff val="-6520"/>
                <a:lumOff val="-6738"/>
                <a:alphaOff val="0"/>
                <a:shade val="85000"/>
                <a:satMod val="130000"/>
              </a:schemeClr>
            </a:gs>
            <a:gs pos="34000">
              <a:schemeClr val="accent4">
                <a:hueOff val="-972589"/>
                <a:satOff val="-6520"/>
                <a:lumOff val="-6738"/>
                <a:alphaOff val="0"/>
                <a:shade val="87000"/>
                <a:satMod val="125000"/>
              </a:schemeClr>
            </a:gs>
            <a:gs pos="70000">
              <a:schemeClr val="accent4">
                <a:hueOff val="-972589"/>
                <a:satOff val="-6520"/>
                <a:lumOff val="-673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972589"/>
                <a:satOff val="-6520"/>
                <a:lumOff val="-673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วันหยุดประจำสัปดาห์</a:t>
          </a:r>
          <a:endParaRPr lang="en-US" sz="2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034009" y="1574428"/>
        <a:ext cx="1492694" cy="873867"/>
      </dsp:txXfrm>
    </dsp:sp>
    <dsp:sp modelId="{5B9BA7F0-BB11-497B-AC55-2C5E458126E0}">
      <dsp:nvSpPr>
        <dsp:cNvPr id="0" name=""/>
        <dsp:cNvSpPr/>
      </dsp:nvSpPr>
      <dsp:spPr>
        <a:xfrm rot="5400000">
          <a:off x="1616367" y="2583777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069848"/>
            <a:satOff val="-7172"/>
            <a:lumOff val="-7412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</a:endParaRPr>
        </a:p>
      </dsp:txBody>
      <dsp:txXfrm rot="-5400000">
        <a:off x="1665255" y="2611624"/>
        <a:ext cx="230204" cy="229585"/>
      </dsp:txXfrm>
    </dsp:sp>
    <dsp:sp modelId="{B4983922-C770-4AF5-BFC2-40940889DE69}">
      <dsp:nvSpPr>
        <dsp:cNvPr id="0" name=""/>
        <dsp:cNvSpPr/>
      </dsp:nvSpPr>
      <dsp:spPr>
        <a:xfrm>
          <a:off x="1006822" y="3094310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111531"/>
                <a:satOff val="-7451"/>
                <a:lumOff val="-7701"/>
                <a:alphaOff val="0"/>
                <a:shade val="85000"/>
                <a:satMod val="130000"/>
              </a:schemeClr>
            </a:gs>
            <a:gs pos="34000">
              <a:schemeClr val="accent4">
                <a:hueOff val="-1111531"/>
                <a:satOff val="-7451"/>
                <a:lumOff val="-7701"/>
                <a:alphaOff val="0"/>
                <a:shade val="87000"/>
                <a:satMod val="125000"/>
              </a:schemeClr>
            </a:gs>
            <a:gs pos="70000">
              <a:schemeClr val="accent4">
                <a:hueOff val="-1111531"/>
                <a:satOff val="-7451"/>
                <a:lumOff val="-770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1111531"/>
                <a:satOff val="-7451"/>
                <a:lumOff val="-770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อาหารสำหรับพนักงาน</a:t>
          </a:r>
          <a:endParaRPr lang="en-US" sz="2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034009" y="3121497"/>
        <a:ext cx="1492694" cy="873867"/>
      </dsp:txXfrm>
    </dsp:sp>
    <dsp:sp modelId="{ACDF5E11-1215-4DBC-925F-A903BEF2163D}">
      <dsp:nvSpPr>
        <dsp:cNvPr id="0" name=""/>
        <dsp:cNvSpPr/>
      </dsp:nvSpPr>
      <dsp:spPr>
        <a:xfrm>
          <a:off x="2690032" y="3366594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222684"/>
            <a:satOff val="-8196"/>
            <a:lumOff val="-8471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</a:endParaRPr>
        </a:p>
      </dsp:txBody>
      <dsp:txXfrm>
        <a:off x="2690032" y="3443328"/>
        <a:ext cx="229585" cy="230204"/>
      </dsp:txXfrm>
    </dsp:sp>
    <dsp:sp modelId="{149A70A5-4931-4513-BC49-999F0CC66276}">
      <dsp:nvSpPr>
        <dsp:cNvPr id="0" name=""/>
        <dsp:cNvSpPr/>
      </dsp:nvSpPr>
      <dsp:spPr>
        <a:xfrm>
          <a:off x="3172717" y="3094310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250472"/>
                <a:satOff val="-8382"/>
                <a:lumOff val="-8664"/>
                <a:alphaOff val="0"/>
                <a:shade val="85000"/>
                <a:satMod val="130000"/>
              </a:schemeClr>
            </a:gs>
            <a:gs pos="34000">
              <a:schemeClr val="accent4">
                <a:hueOff val="-1250472"/>
                <a:satOff val="-8382"/>
                <a:lumOff val="-8664"/>
                <a:alphaOff val="0"/>
                <a:shade val="87000"/>
                <a:satMod val="125000"/>
              </a:schemeClr>
            </a:gs>
            <a:gs pos="70000">
              <a:schemeClr val="accent4">
                <a:hueOff val="-1250472"/>
                <a:satOff val="-8382"/>
                <a:lumOff val="-866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1250472"/>
                <a:satOff val="-8382"/>
                <a:lumOff val="-866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เครื่องแบบพนักงาน</a:t>
          </a:r>
          <a:endParaRPr lang="en-US" sz="2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199904" y="3121497"/>
        <a:ext cx="1492694" cy="873867"/>
      </dsp:txXfrm>
    </dsp:sp>
    <dsp:sp modelId="{B34F4E88-C5DA-493B-81AC-FF27F9230E6F}">
      <dsp:nvSpPr>
        <dsp:cNvPr id="0" name=""/>
        <dsp:cNvSpPr/>
      </dsp:nvSpPr>
      <dsp:spPr>
        <a:xfrm>
          <a:off x="4855928" y="3366594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375519"/>
            <a:satOff val="-9221"/>
            <a:lumOff val="-953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</a:endParaRPr>
        </a:p>
      </dsp:txBody>
      <dsp:txXfrm>
        <a:off x="4855928" y="3443328"/>
        <a:ext cx="229585" cy="230204"/>
      </dsp:txXfrm>
    </dsp:sp>
    <dsp:sp modelId="{DD296AA5-55CB-469A-BFA0-37F62E7A0D78}">
      <dsp:nvSpPr>
        <dsp:cNvPr id="0" name=""/>
        <dsp:cNvSpPr/>
      </dsp:nvSpPr>
      <dsp:spPr>
        <a:xfrm>
          <a:off x="5338613" y="3094310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389413"/>
                <a:satOff val="-9314"/>
                <a:lumOff val="-9626"/>
                <a:alphaOff val="0"/>
                <a:shade val="85000"/>
                <a:satMod val="130000"/>
              </a:schemeClr>
            </a:gs>
            <a:gs pos="34000">
              <a:schemeClr val="accent4">
                <a:hueOff val="-1389413"/>
                <a:satOff val="-9314"/>
                <a:lumOff val="-9626"/>
                <a:alphaOff val="0"/>
                <a:shade val="87000"/>
                <a:satMod val="125000"/>
              </a:schemeClr>
            </a:gs>
            <a:gs pos="70000">
              <a:schemeClr val="accent4">
                <a:hueOff val="-1389413"/>
                <a:satOff val="-9314"/>
                <a:lumOff val="-962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1389413"/>
                <a:satOff val="-9314"/>
                <a:lumOff val="-962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บริการซักรีด</a:t>
          </a:r>
          <a:endParaRPr lang="en-US" sz="2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365800" y="3121497"/>
        <a:ext cx="1492694" cy="873867"/>
      </dsp:txXfrm>
    </dsp:sp>
    <dsp:sp modelId="{01747889-3D18-4395-9D15-AB768EB9C174}">
      <dsp:nvSpPr>
        <dsp:cNvPr id="0" name=""/>
        <dsp:cNvSpPr/>
      </dsp:nvSpPr>
      <dsp:spPr>
        <a:xfrm>
          <a:off x="7021824" y="3366594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</a:endParaRPr>
        </a:p>
      </dsp:txBody>
      <dsp:txXfrm>
        <a:off x="7021824" y="3443328"/>
        <a:ext cx="229585" cy="230204"/>
      </dsp:txXfrm>
    </dsp:sp>
    <dsp:sp modelId="{F86F760A-74FC-4664-B7E4-24300F4C50EB}">
      <dsp:nvSpPr>
        <dsp:cNvPr id="0" name=""/>
        <dsp:cNvSpPr/>
      </dsp:nvSpPr>
      <dsp:spPr>
        <a:xfrm>
          <a:off x="7504509" y="3094310"/>
          <a:ext cx="1547068" cy="928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528355"/>
                <a:satOff val="-10245"/>
                <a:lumOff val="-10589"/>
                <a:alphaOff val="0"/>
                <a:shade val="85000"/>
                <a:satMod val="130000"/>
              </a:schemeClr>
            </a:gs>
            <a:gs pos="34000">
              <a:schemeClr val="accent4">
                <a:hueOff val="-1528355"/>
                <a:satOff val="-10245"/>
                <a:lumOff val="-10589"/>
                <a:alphaOff val="0"/>
                <a:shade val="87000"/>
                <a:satMod val="125000"/>
              </a:schemeClr>
            </a:gs>
            <a:gs pos="70000">
              <a:schemeClr val="accent4">
                <a:hueOff val="-1528355"/>
                <a:satOff val="-10245"/>
                <a:lumOff val="-1058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1528355"/>
                <a:satOff val="-10245"/>
                <a:lumOff val="-1058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สวัสดิการสำหรับครอบครัว</a:t>
          </a:r>
          <a:endParaRPr lang="en-US" sz="2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531696" y="3121497"/>
        <a:ext cx="1492694" cy="8738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DF3F0-CDFC-4998-9AE4-B3227E05DBF7}">
      <dsp:nvSpPr>
        <dsp:cNvPr id="0" name=""/>
        <dsp:cNvSpPr/>
      </dsp:nvSpPr>
      <dsp:spPr>
        <a:xfrm>
          <a:off x="0" y="28444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DEE3900-1B6A-4C40-ADCB-7FB9B010C57D}">
      <dsp:nvSpPr>
        <dsp:cNvPr id="0" name=""/>
        <dsp:cNvSpPr/>
      </dsp:nvSpPr>
      <dsp:spPr>
        <a:xfrm>
          <a:off x="502920" y="18762"/>
          <a:ext cx="7040880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</a:rPr>
            <a:t>การสำรวจเงินเดือน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28859" y="44701"/>
        <a:ext cx="6989002" cy="479482"/>
      </dsp:txXfrm>
    </dsp:sp>
    <dsp:sp modelId="{3ECBCEC3-A33E-468E-A67A-D27A6293FC84}">
      <dsp:nvSpPr>
        <dsp:cNvPr id="0" name=""/>
        <dsp:cNvSpPr/>
      </dsp:nvSpPr>
      <dsp:spPr>
        <a:xfrm>
          <a:off x="0" y="110092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5FF8AB-A96C-42F2-9298-D68FB0B0C79B}">
      <dsp:nvSpPr>
        <dsp:cNvPr id="0" name=""/>
        <dsp:cNvSpPr/>
      </dsp:nvSpPr>
      <dsp:spPr>
        <a:xfrm>
          <a:off x="502920" y="835242"/>
          <a:ext cx="7040880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</a:rPr>
            <a:t>การกำหนดคุณค่าของงานแต่ละงาน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28859" y="861181"/>
        <a:ext cx="6989002" cy="479482"/>
      </dsp:txXfrm>
    </dsp:sp>
    <dsp:sp modelId="{4337822A-3FCA-45B9-90A9-9A64C30800D0}">
      <dsp:nvSpPr>
        <dsp:cNvPr id="0" name=""/>
        <dsp:cNvSpPr/>
      </dsp:nvSpPr>
      <dsp:spPr>
        <a:xfrm>
          <a:off x="0" y="191740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318CD7-D606-4981-A50D-40F51187AE9D}">
      <dsp:nvSpPr>
        <dsp:cNvPr id="0" name=""/>
        <dsp:cNvSpPr/>
      </dsp:nvSpPr>
      <dsp:spPr>
        <a:xfrm>
          <a:off x="502920" y="1651722"/>
          <a:ext cx="7040880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</a:rPr>
            <a:t>การจัดกลุ่มงานที่คล้ายกันให้อยู่ในลำดับเดียวกัน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28859" y="1677661"/>
        <a:ext cx="6989002" cy="479482"/>
      </dsp:txXfrm>
    </dsp:sp>
    <dsp:sp modelId="{0E05E7F2-3E0B-4E78-9073-F821B6F7953E}">
      <dsp:nvSpPr>
        <dsp:cNvPr id="0" name=""/>
        <dsp:cNvSpPr/>
      </dsp:nvSpPr>
      <dsp:spPr>
        <a:xfrm>
          <a:off x="0" y="273388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F6C871-7C5F-49E1-97C6-DE62C9D6B58D}">
      <dsp:nvSpPr>
        <dsp:cNvPr id="0" name=""/>
        <dsp:cNvSpPr/>
      </dsp:nvSpPr>
      <dsp:spPr>
        <a:xfrm>
          <a:off x="502920" y="2468202"/>
          <a:ext cx="7040880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</a:rPr>
            <a:t>การกำหนดค่าตอบแทนในแต่ละลำดับโดยใช้เส้นกราฟค่าจ้าง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28859" y="2494141"/>
        <a:ext cx="6989002" cy="479482"/>
      </dsp:txXfrm>
    </dsp:sp>
    <dsp:sp modelId="{7935E0F6-E757-472E-9AD1-4B7EF3952654}">
      <dsp:nvSpPr>
        <dsp:cNvPr id="0" name=""/>
        <dsp:cNvSpPr/>
      </dsp:nvSpPr>
      <dsp:spPr>
        <a:xfrm>
          <a:off x="0" y="3550362"/>
          <a:ext cx="1005839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69D7A4-6040-4C78-83B0-EDD5EB615705}">
      <dsp:nvSpPr>
        <dsp:cNvPr id="0" name=""/>
        <dsp:cNvSpPr/>
      </dsp:nvSpPr>
      <dsp:spPr>
        <a:xfrm>
          <a:off x="502920" y="3284682"/>
          <a:ext cx="7040880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</a:rPr>
            <a:t>การปรับอัตราค่าจางเงินเดือน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28859" y="3310621"/>
        <a:ext cx="698900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0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6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7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85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3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8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9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3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130972-3006-47F3-98C7-955F794FC568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5FEB4D-EDE6-44F5-9A06-5D8F9A2A09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6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h-TH" sz="5400" b="1" dirty="0" smtClean="0"/>
              <a:t>การบริหารค่าตอบแทนในอุตสาหกรรมโรงแรม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95554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ประเภทค่าตอบแทนพนักงานโรงแรม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093861"/>
              </p:ext>
            </p:extLst>
          </p:nvPr>
        </p:nvGraphicFramePr>
        <p:xfrm>
          <a:off x="483476" y="1846263"/>
          <a:ext cx="1067188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35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ค่าตอบแทนโดยตรง (</a:t>
            </a:r>
            <a:r>
              <a:rPr lang="en-US" dirty="0" smtClean="0"/>
              <a:t>Direct Payment</a:t>
            </a:r>
            <a:r>
              <a:rPr lang="th-TH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12379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813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ค่าตอบแทนทางอ้อม (</a:t>
            </a:r>
            <a:r>
              <a:rPr lang="en-US" dirty="0" smtClean="0"/>
              <a:t>Indirect Payment</a:t>
            </a:r>
            <a:r>
              <a:rPr lang="th-TH" dirty="0" smtClean="0"/>
              <a:t>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68527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812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กระบวนการกำหนดจ่ายค่าตอบแทนพนักงานโรงแรม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93669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8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ความหมายการบริหารค่าตอบแทน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             </a:t>
            </a:r>
            <a:r>
              <a:rPr lang="th-TH" sz="3600" dirty="0" smtClean="0"/>
              <a:t>เป็นการกำหนดและออกแบบเพื่อให้ธุรกิจสามาระประหยัดค่าใช้จ่ายด้นค่าจ้าง เงินเดือนและสวัสดิการต่าง ๆ ให้กับพนักงาน ซึ่งโครงสร้างการจ่ายค่าตอบแทนจะต้องสามารถดึงดูดและจูงใจพนักงานและบุคคลภายนอกให้อยากจะเข้ามาร่วมทำงานกับธุรกิจโรงแรม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7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วัตถุประสงค์ของการบริหารค่าตอบแทนพนักงานโรงแรม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☻ </a:t>
            </a:r>
            <a:r>
              <a:rPr lang="th-TH" sz="3200" dirty="0" smtClean="0">
                <a:latin typeface="Franklin Gothic Demi Cond" panose="020B0706030402020204" pitchFamily="34" charset="0"/>
              </a:rPr>
              <a:t>เป็นการจูงใจให้พนักงานให้ปฏิบัติหน้าที่เต็มความสามารถ</a:t>
            </a:r>
          </a:p>
          <a:p>
            <a:r>
              <a:rPr lang="en-US" sz="3200" dirty="0" smtClean="0"/>
              <a:t>☻</a:t>
            </a:r>
            <a:r>
              <a:rPr lang="th-TH" sz="3200" dirty="0" smtClean="0"/>
              <a:t> เป็นการควบคุมตัวทุนด้านค่าจ้างแรงงาน</a:t>
            </a:r>
            <a:endParaRPr lang="en-US" sz="3200" dirty="0"/>
          </a:p>
          <a:p>
            <a:r>
              <a:rPr lang="en-US" sz="3200" dirty="0" smtClean="0"/>
              <a:t>☻</a:t>
            </a:r>
            <a:r>
              <a:rPr lang="th-TH" sz="3200" dirty="0" smtClean="0"/>
              <a:t> เป็นการดึงดูดใจให้บุคคลภายนอกต้องการเข้ามาทำงานในโรงแรม</a:t>
            </a:r>
            <a:endParaRPr lang="en-US" sz="3200" dirty="0"/>
          </a:p>
          <a:p>
            <a:r>
              <a:rPr lang="en-US" sz="3200" dirty="0" smtClean="0"/>
              <a:t>☻</a:t>
            </a:r>
            <a:r>
              <a:rPr lang="th-TH" sz="3200" dirty="0" smtClean="0"/>
              <a:t> เพื่อสร้างความพอใจให้พนักงาน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0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วัตถุประสงค์ของการบริหารค่าตอบแทนพนักงานโรงแรม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☻</a:t>
            </a:r>
            <a:r>
              <a:rPr lang="th-TH" sz="3200" dirty="0" smtClean="0">
                <a:latin typeface="Franklin Gothic Demi Cond" panose="020B0706030402020204" pitchFamily="34" charset="0"/>
              </a:rPr>
              <a:t> ลดการลาออกจากงานของพนักงาน</a:t>
            </a:r>
          </a:p>
          <a:p>
            <a:r>
              <a:rPr lang="en-US" sz="3200" dirty="0" smtClean="0"/>
              <a:t>☻</a:t>
            </a:r>
            <a:r>
              <a:rPr lang="th-TH" sz="3200" dirty="0" smtClean="0"/>
              <a:t> เพื่อเป็นมาตรฐานในการจ้างค่าจ้าง เงินเดือนให้กับพนักงาน</a:t>
            </a:r>
            <a:endParaRPr lang="en-US" sz="3200" dirty="0"/>
          </a:p>
          <a:p>
            <a:r>
              <a:rPr lang="en-US" sz="3200" dirty="0" smtClean="0"/>
              <a:t>☻</a:t>
            </a:r>
            <a:r>
              <a:rPr lang="th-TH" sz="3200" dirty="0" smtClean="0"/>
              <a:t> เพื่อสร้างความร่วมมือจากพนักงาน</a:t>
            </a:r>
            <a:endParaRPr lang="en-US" sz="3200" dirty="0"/>
          </a:p>
          <a:p>
            <a:r>
              <a:rPr lang="en-US" sz="3200" dirty="0" smtClean="0"/>
              <a:t>☻</a:t>
            </a:r>
            <a:r>
              <a:rPr lang="th-TH" sz="3200" dirty="0" smtClean="0"/>
              <a:t> เป็นการสร้างความสัมพันธ์ที่ดีระหว่างผู้บริหารกับพนักงาน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9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ความสำคัญของการบริหารค่าตอบแทนพนักงานโรงแรม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/>
              <a:t>ความสำคัญต่อพนักงาน	</a:t>
            </a:r>
          </a:p>
          <a:p>
            <a:pPr algn="thaiDist"/>
            <a:r>
              <a:rPr lang="th-TH" sz="3200" b="1" dirty="0"/>
              <a:t> </a:t>
            </a:r>
            <a:r>
              <a:rPr lang="th-TH" sz="3200" b="1" dirty="0" smtClean="0"/>
              <a:t>        </a:t>
            </a:r>
            <a:r>
              <a:rPr lang="th-TH" sz="3200" dirty="0" smtClean="0"/>
              <a:t>ค่าจ้าง เงินเดือน หรือค่าตอบแทนต่าง ๆ ที่พนักงานได้รับจะทำให้พนักงานมีอำนาจซื้อ หรือจับจ่ายให้ครอบครัวเป็นการตอบสนองปัจจัยพื้นฐานทางสังคมให้กับพนักงาน รวมทั้งสร้างความมั่นคงทางฐานะในสังคม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323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ความสำคัญต่อโรงแรม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        </a:t>
            </a:r>
            <a:r>
              <a:rPr lang="th-TH" sz="3200" dirty="0" smtClean="0"/>
              <a:t>การจ่ายค่าตอบแทนให้กับพนักงานเป็นต้นทุนอย่างหนึ่งในการบริหารโรงแรม ถ้าโรงแรมมีต้นทุนในการบริหารสูงจะเป็นจุดอ่อนต่อการแข่งขันเพราะธุรกิจโรงแรมมีคู่แข่งขันมาก ถ้าผู้บริหารไม่สามารถควบคุมต้นทุนต่าง ๆ ได้ อาจมีผลกระทบต่อการบริหารงานโรงแรม ดังนั้น ผู้บริหารจะต้องคำนึงถึงต้นทุนในการบริหาร กำไรที่จะได้รับ ความเพียงพอ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986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ความสำคัญต่อสังคม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9600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100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ปัจจัยพื้นฐานที่มีอิทธพลต่อการจ่ายค่าตอบแทนพนักงานโรงแรม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9864"/>
              </p:ext>
            </p:extLst>
          </p:nvPr>
        </p:nvGraphicFramePr>
        <p:xfrm>
          <a:off x="1097280" y="1737360"/>
          <a:ext cx="10058400" cy="2988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901916"/>
              </p:ext>
            </p:extLst>
          </p:nvPr>
        </p:nvGraphicFramePr>
        <p:xfrm>
          <a:off x="1097280" y="3634477"/>
          <a:ext cx="10058400" cy="2988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0875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1273"/>
          </a:xfrm>
        </p:spPr>
        <p:txBody>
          <a:bodyPr/>
          <a:lstStyle/>
          <a:p>
            <a:r>
              <a:rPr lang="th-TH" dirty="0" smtClean="0"/>
              <a:t>นโยบายการจ่ายค่าตอบแทนพนักงานโรงแรม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814404"/>
              </p:ext>
            </p:extLst>
          </p:nvPr>
        </p:nvGraphicFramePr>
        <p:xfrm>
          <a:off x="105103" y="1397876"/>
          <a:ext cx="11981794" cy="4908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472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472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Angsana New</vt:lpstr>
      <vt:lpstr>Calibri</vt:lpstr>
      <vt:lpstr>Calibri Light</vt:lpstr>
      <vt:lpstr>Cordia New</vt:lpstr>
      <vt:lpstr>Franklin Gothic Demi Cond</vt:lpstr>
      <vt:lpstr>TH SarabunPSK</vt:lpstr>
      <vt:lpstr>Retrospect</vt:lpstr>
      <vt:lpstr>บทที่ 8</vt:lpstr>
      <vt:lpstr>ความหมายการบริหารค่าตอบแทน</vt:lpstr>
      <vt:lpstr>วัตถุประสงค์ของการบริหารค่าตอบแทนพนักงานโรงแรม</vt:lpstr>
      <vt:lpstr>วัตถุประสงค์ของการบริหารค่าตอบแทนพนักงานโรงแรม (ต่อ)</vt:lpstr>
      <vt:lpstr>ความสำคัญของการบริหารค่าตอบแทนพนักงานโรงแรม</vt:lpstr>
      <vt:lpstr>ความสำคัญต่อโรงแรม</vt:lpstr>
      <vt:lpstr>ความสำคัญต่อสังคม</vt:lpstr>
      <vt:lpstr>ปัจจัยพื้นฐานที่มีอิทธพลต่อการจ่ายค่าตอบแทนพนักงานโรงแรม</vt:lpstr>
      <vt:lpstr>นโยบายการจ่ายค่าตอบแทนพนักงานโรงแรม</vt:lpstr>
      <vt:lpstr>ประเภทค่าตอบแทนพนักงานโรงแรม</vt:lpstr>
      <vt:lpstr>ค่าตอบแทนโดยตรง (Direct Payment)</vt:lpstr>
      <vt:lpstr>ค่าตอบแทนทางอ้อม (Indirect Payment)</vt:lpstr>
      <vt:lpstr>กระบวนการกำหนดจ่ายค่าตอบแทนพนักงานโรงแรม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8</dc:title>
  <dc:creator>LAB-3511</dc:creator>
  <cp:lastModifiedBy>LAB-3511</cp:lastModifiedBy>
  <cp:revision>19</cp:revision>
  <dcterms:created xsi:type="dcterms:W3CDTF">2019-01-04T08:10:54Z</dcterms:created>
  <dcterms:modified xsi:type="dcterms:W3CDTF">2019-01-04T08:47:28Z</dcterms:modified>
</cp:coreProperties>
</file>