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4" r:id="rId1"/>
  </p:sldMasterIdLst>
  <p:sldIdLst>
    <p:sldId id="256" r:id="rId2"/>
    <p:sldId id="261" r:id="rId3"/>
    <p:sldId id="265" r:id="rId4"/>
    <p:sldId id="266" r:id="rId5"/>
    <p:sldId id="268" r:id="rId6"/>
    <p:sldId id="262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EF91C-94B9-40CD-9EE3-B894B6B71418}" type="doc">
      <dgm:prSet loTypeId="urn:microsoft.com/office/officeart/2005/8/layout/cycle2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1062D5A-BFE5-42F9-AD6F-7BBD0B2A3037}">
      <dgm:prSet custT="1"/>
      <dgm:spPr/>
      <dgm:t>
        <a:bodyPr/>
        <a:lstStyle/>
        <a:p>
          <a:r>
            <a:rPr lang="en-US" sz="3200" b="1" dirty="0">
              <a:latin typeface="Cordia New" panose="020B0304020202020204" pitchFamily="34" charset="-34"/>
              <a:cs typeface="Cordia New" panose="020B0304020202020204" pitchFamily="34" charset="-34"/>
            </a:rPr>
            <a:t>messenger</a:t>
          </a:r>
          <a:endParaRPr lang="en-US" sz="32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A7A9711-7A12-4E9D-8A7C-54331419B9E1}" type="parTrans" cxnId="{C8DB7433-C159-4B7E-8403-529A5086BA9C}">
      <dgm:prSet/>
      <dgm:spPr/>
      <dgm:t>
        <a:bodyPr/>
        <a:lstStyle/>
        <a:p>
          <a:endParaRPr lang="en-US"/>
        </a:p>
      </dgm:t>
    </dgm:pt>
    <dgm:pt modelId="{31ECF33A-FDEE-4221-8DA8-07220A9882D5}" type="sibTrans" cxnId="{C8DB7433-C159-4B7E-8403-529A5086BA9C}">
      <dgm:prSet/>
      <dgm:spPr/>
      <dgm:t>
        <a:bodyPr/>
        <a:lstStyle/>
        <a:p>
          <a:endParaRPr lang="en-US"/>
        </a:p>
      </dgm:t>
    </dgm:pt>
    <dgm:pt modelId="{101A4FBC-8CF7-439E-89FB-41B8DFE49FDF}">
      <dgm:prSet custT="1"/>
      <dgm:spPr/>
      <dgm:t>
        <a:bodyPr/>
        <a:lstStyle/>
        <a:p>
          <a:r>
            <a:rPr lang="en-US" sz="3200" b="1" dirty="0">
              <a:latin typeface="Cordia New" panose="020B0304020202020204" pitchFamily="34" charset="-34"/>
              <a:cs typeface="Cordia New" panose="020B0304020202020204" pitchFamily="34" charset="-34"/>
            </a:rPr>
            <a:t>Substance</a:t>
          </a:r>
          <a:endParaRPr lang="en-US" sz="32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5D773457-25DC-4479-9C53-468AAC900D5E}" type="parTrans" cxnId="{D97F4393-68C4-4445-95B6-2E42DA62F5F5}">
      <dgm:prSet/>
      <dgm:spPr/>
      <dgm:t>
        <a:bodyPr/>
        <a:lstStyle/>
        <a:p>
          <a:endParaRPr lang="en-US"/>
        </a:p>
      </dgm:t>
    </dgm:pt>
    <dgm:pt modelId="{4FB6BDE9-DC92-4E38-9C30-D76365F3B2BA}" type="sibTrans" cxnId="{D97F4393-68C4-4445-95B6-2E42DA62F5F5}">
      <dgm:prSet/>
      <dgm:spPr/>
      <dgm:t>
        <a:bodyPr/>
        <a:lstStyle/>
        <a:p>
          <a:endParaRPr lang="en-US"/>
        </a:p>
      </dgm:t>
    </dgm:pt>
    <dgm:pt modelId="{94E92A94-F012-4CCE-A2D1-CB1D0FB5A4F3}">
      <dgm:prSet custT="1"/>
      <dgm:spPr/>
      <dgm:t>
        <a:bodyPr/>
        <a:lstStyle/>
        <a:p>
          <a:r>
            <a:rPr lang="en-US" sz="3200" b="1" dirty="0">
              <a:latin typeface="Cordia New" panose="020B0304020202020204" pitchFamily="34" charset="-34"/>
              <a:cs typeface="Cordia New" panose="020B0304020202020204" pitchFamily="34" charset="-34"/>
            </a:rPr>
            <a:t>media</a:t>
          </a:r>
          <a:endParaRPr lang="en-US" sz="32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16C51D1-86F5-4E9A-AFDF-36318C4B831F}" type="parTrans" cxnId="{30C625E8-8C36-48FE-A43A-0A14DEDA917B}">
      <dgm:prSet/>
      <dgm:spPr/>
      <dgm:t>
        <a:bodyPr/>
        <a:lstStyle/>
        <a:p>
          <a:endParaRPr lang="en-US"/>
        </a:p>
      </dgm:t>
    </dgm:pt>
    <dgm:pt modelId="{302A4119-1FBF-475B-90A8-0FB1465AADE6}" type="sibTrans" cxnId="{30C625E8-8C36-48FE-A43A-0A14DEDA917B}">
      <dgm:prSet/>
      <dgm:spPr/>
      <dgm:t>
        <a:bodyPr/>
        <a:lstStyle/>
        <a:p>
          <a:endParaRPr lang="en-US"/>
        </a:p>
      </dgm:t>
    </dgm:pt>
    <dgm:pt modelId="{1ADC269D-3837-4CA0-B935-D51EBA3793C8}">
      <dgm:prSet custT="1"/>
      <dgm:spPr/>
      <dgm:t>
        <a:bodyPr/>
        <a:lstStyle/>
        <a:p>
          <a:r>
            <a:rPr lang="en-US" sz="3200" b="1" dirty="0">
              <a:latin typeface="Cordia New" panose="020B0304020202020204" pitchFamily="34" charset="-34"/>
              <a:cs typeface="Cordia New" panose="020B0304020202020204" pitchFamily="34" charset="-34"/>
            </a:rPr>
            <a:t>audience</a:t>
          </a:r>
          <a:endParaRPr lang="en-US" sz="32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FBB817FC-DE29-4A9E-A06D-100EB7FE9115}" type="parTrans" cxnId="{C04321EC-98DC-455B-ADF8-5BBCFE582587}">
      <dgm:prSet/>
      <dgm:spPr/>
      <dgm:t>
        <a:bodyPr/>
        <a:lstStyle/>
        <a:p>
          <a:endParaRPr lang="en-US"/>
        </a:p>
      </dgm:t>
    </dgm:pt>
    <dgm:pt modelId="{58A2633D-8A55-44BA-9359-BF986B731E1C}" type="sibTrans" cxnId="{C04321EC-98DC-455B-ADF8-5BBCFE582587}">
      <dgm:prSet/>
      <dgm:spPr/>
      <dgm:t>
        <a:bodyPr/>
        <a:lstStyle/>
        <a:p>
          <a:endParaRPr lang="en-US"/>
        </a:p>
      </dgm:t>
    </dgm:pt>
    <dgm:pt modelId="{0E3ED16A-479B-495C-92A7-E0A36A140062}">
      <dgm:prSet custT="1"/>
      <dgm:spPr/>
      <dgm:t>
        <a:bodyPr/>
        <a:lstStyle/>
        <a:p>
          <a:r>
            <a:rPr lang="en-US" sz="3200" b="1" dirty="0">
              <a:latin typeface="Cordia New" panose="020B0304020202020204" pitchFamily="34" charset="-34"/>
              <a:cs typeface="Cordia New" panose="020B0304020202020204" pitchFamily="34" charset="-34"/>
            </a:rPr>
            <a:t>The reverse effect of communication</a:t>
          </a:r>
          <a:endParaRPr lang="en-US" sz="32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1DAE572A-3F9D-47DF-83E9-DC14C51D0645}" type="parTrans" cxnId="{85FDE11F-2313-4A17-9A74-D32D4CEA6877}">
      <dgm:prSet/>
      <dgm:spPr/>
      <dgm:t>
        <a:bodyPr/>
        <a:lstStyle/>
        <a:p>
          <a:endParaRPr lang="en-US"/>
        </a:p>
      </dgm:t>
    </dgm:pt>
    <dgm:pt modelId="{C1D51D4E-AF43-4782-B57E-F4DDB3BA6C21}" type="sibTrans" cxnId="{85FDE11F-2313-4A17-9A74-D32D4CEA6877}">
      <dgm:prSet/>
      <dgm:spPr/>
      <dgm:t>
        <a:bodyPr/>
        <a:lstStyle/>
        <a:p>
          <a:endParaRPr lang="en-US"/>
        </a:p>
      </dgm:t>
    </dgm:pt>
    <dgm:pt modelId="{C631F36B-665C-43D6-AE19-427053C4B91A}" type="pres">
      <dgm:prSet presAssocID="{965EF91C-94B9-40CD-9EE3-B894B6B714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9BB950-3F1C-47D1-9872-A1986E68EEFC}" type="pres">
      <dgm:prSet presAssocID="{D1062D5A-BFE5-42F9-AD6F-7BBD0B2A3037}" presName="node" presStyleLbl="node1" presStyleIdx="0" presStyleCnt="5">
        <dgm:presLayoutVars>
          <dgm:bulletEnabled val="1"/>
        </dgm:presLayoutVars>
      </dgm:prSet>
      <dgm:spPr/>
    </dgm:pt>
    <dgm:pt modelId="{F2D93D9A-D485-4CD7-9886-BF91B6CCA80F}" type="pres">
      <dgm:prSet presAssocID="{31ECF33A-FDEE-4221-8DA8-07220A9882D5}" presName="sibTrans" presStyleLbl="sibTrans2D1" presStyleIdx="0" presStyleCnt="5"/>
      <dgm:spPr/>
    </dgm:pt>
    <dgm:pt modelId="{846B092E-F478-49A3-A5E4-8190A9543A92}" type="pres">
      <dgm:prSet presAssocID="{31ECF33A-FDEE-4221-8DA8-07220A9882D5}" presName="connectorText" presStyleLbl="sibTrans2D1" presStyleIdx="0" presStyleCnt="5"/>
      <dgm:spPr/>
    </dgm:pt>
    <dgm:pt modelId="{E9977807-7534-4861-A761-1CDAB0E5083A}" type="pres">
      <dgm:prSet presAssocID="{101A4FBC-8CF7-439E-89FB-41B8DFE49FDF}" presName="node" presStyleLbl="node1" presStyleIdx="1" presStyleCnt="5" custScaleX="119747" custScaleY="108567">
        <dgm:presLayoutVars>
          <dgm:bulletEnabled val="1"/>
        </dgm:presLayoutVars>
      </dgm:prSet>
      <dgm:spPr/>
    </dgm:pt>
    <dgm:pt modelId="{DA0E71FA-AF14-406F-B154-68670E98E4CB}" type="pres">
      <dgm:prSet presAssocID="{4FB6BDE9-DC92-4E38-9C30-D76365F3B2BA}" presName="sibTrans" presStyleLbl="sibTrans2D1" presStyleIdx="1" presStyleCnt="5"/>
      <dgm:spPr/>
    </dgm:pt>
    <dgm:pt modelId="{7CF946E7-48DA-468B-8307-0226D666134A}" type="pres">
      <dgm:prSet presAssocID="{4FB6BDE9-DC92-4E38-9C30-D76365F3B2BA}" presName="connectorText" presStyleLbl="sibTrans2D1" presStyleIdx="1" presStyleCnt="5"/>
      <dgm:spPr/>
    </dgm:pt>
    <dgm:pt modelId="{FB4D3F8F-7852-4981-8DD0-0D351ACE000C}" type="pres">
      <dgm:prSet presAssocID="{94E92A94-F012-4CCE-A2D1-CB1D0FB5A4F3}" presName="node" presStyleLbl="node1" presStyleIdx="2" presStyleCnt="5">
        <dgm:presLayoutVars>
          <dgm:bulletEnabled val="1"/>
        </dgm:presLayoutVars>
      </dgm:prSet>
      <dgm:spPr/>
    </dgm:pt>
    <dgm:pt modelId="{F865A975-E58A-4F4A-B914-69033A5829E9}" type="pres">
      <dgm:prSet presAssocID="{302A4119-1FBF-475B-90A8-0FB1465AADE6}" presName="sibTrans" presStyleLbl="sibTrans2D1" presStyleIdx="2" presStyleCnt="5"/>
      <dgm:spPr/>
    </dgm:pt>
    <dgm:pt modelId="{2761D1B1-F03B-4DA4-9D19-D6D807AEA4DF}" type="pres">
      <dgm:prSet presAssocID="{302A4119-1FBF-475B-90A8-0FB1465AADE6}" presName="connectorText" presStyleLbl="sibTrans2D1" presStyleIdx="2" presStyleCnt="5"/>
      <dgm:spPr/>
    </dgm:pt>
    <dgm:pt modelId="{537E766B-5745-4581-B279-F4F64B8E9703}" type="pres">
      <dgm:prSet presAssocID="{1ADC269D-3837-4CA0-B935-D51EBA3793C8}" presName="node" presStyleLbl="node1" presStyleIdx="3" presStyleCnt="5">
        <dgm:presLayoutVars>
          <dgm:bulletEnabled val="1"/>
        </dgm:presLayoutVars>
      </dgm:prSet>
      <dgm:spPr/>
    </dgm:pt>
    <dgm:pt modelId="{1CC18FFD-9C74-4632-B917-82DB820F9D3D}" type="pres">
      <dgm:prSet presAssocID="{58A2633D-8A55-44BA-9359-BF986B731E1C}" presName="sibTrans" presStyleLbl="sibTrans2D1" presStyleIdx="3" presStyleCnt="5"/>
      <dgm:spPr/>
    </dgm:pt>
    <dgm:pt modelId="{DC69A9D9-B641-43F0-9765-C8213675B9E6}" type="pres">
      <dgm:prSet presAssocID="{58A2633D-8A55-44BA-9359-BF986B731E1C}" presName="connectorText" presStyleLbl="sibTrans2D1" presStyleIdx="3" presStyleCnt="5"/>
      <dgm:spPr/>
    </dgm:pt>
    <dgm:pt modelId="{636FDE81-4156-4D1A-8C7B-ECFD22FF8A9A}" type="pres">
      <dgm:prSet presAssocID="{0E3ED16A-479B-495C-92A7-E0A36A140062}" presName="node" presStyleLbl="node1" presStyleIdx="4" presStyleCnt="5">
        <dgm:presLayoutVars>
          <dgm:bulletEnabled val="1"/>
        </dgm:presLayoutVars>
      </dgm:prSet>
      <dgm:spPr/>
    </dgm:pt>
    <dgm:pt modelId="{B7624956-3D55-4E0F-81C7-B1463C18E503}" type="pres">
      <dgm:prSet presAssocID="{C1D51D4E-AF43-4782-B57E-F4DDB3BA6C21}" presName="sibTrans" presStyleLbl="sibTrans2D1" presStyleIdx="4" presStyleCnt="5"/>
      <dgm:spPr/>
    </dgm:pt>
    <dgm:pt modelId="{6869DC4D-50B5-4A6E-8404-A4FAD52B8C24}" type="pres">
      <dgm:prSet presAssocID="{C1D51D4E-AF43-4782-B57E-F4DDB3BA6C21}" presName="connectorText" presStyleLbl="sibTrans2D1" presStyleIdx="4" presStyleCnt="5"/>
      <dgm:spPr/>
    </dgm:pt>
  </dgm:ptLst>
  <dgm:cxnLst>
    <dgm:cxn modelId="{846EB6ED-9CEE-414E-A66A-DED3BD2F7713}" type="presOf" srcId="{4FB6BDE9-DC92-4E38-9C30-D76365F3B2BA}" destId="{7CF946E7-48DA-468B-8307-0226D666134A}" srcOrd="1" destOrd="0" presId="urn:microsoft.com/office/officeart/2005/8/layout/cycle2"/>
    <dgm:cxn modelId="{85FDE11F-2313-4A17-9A74-D32D4CEA6877}" srcId="{965EF91C-94B9-40CD-9EE3-B894B6B71418}" destId="{0E3ED16A-479B-495C-92A7-E0A36A140062}" srcOrd="4" destOrd="0" parTransId="{1DAE572A-3F9D-47DF-83E9-DC14C51D0645}" sibTransId="{C1D51D4E-AF43-4782-B57E-F4DDB3BA6C21}"/>
    <dgm:cxn modelId="{ED484399-6012-4385-8028-9AC47C94B0A5}" type="presOf" srcId="{31ECF33A-FDEE-4221-8DA8-07220A9882D5}" destId="{F2D93D9A-D485-4CD7-9886-BF91B6CCA80F}" srcOrd="0" destOrd="0" presId="urn:microsoft.com/office/officeart/2005/8/layout/cycle2"/>
    <dgm:cxn modelId="{C04321EC-98DC-455B-ADF8-5BBCFE582587}" srcId="{965EF91C-94B9-40CD-9EE3-B894B6B71418}" destId="{1ADC269D-3837-4CA0-B935-D51EBA3793C8}" srcOrd="3" destOrd="0" parTransId="{FBB817FC-DE29-4A9E-A06D-100EB7FE9115}" sibTransId="{58A2633D-8A55-44BA-9359-BF986B731E1C}"/>
    <dgm:cxn modelId="{05E54196-0E51-40DC-921E-747E7DA12929}" type="presOf" srcId="{302A4119-1FBF-475B-90A8-0FB1465AADE6}" destId="{2761D1B1-F03B-4DA4-9D19-D6D807AEA4DF}" srcOrd="1" destOrd="0" presId="urn:microsoft.com/office/officeart/2005/8/layout/cycle2"/>
    <dgm:cxn modelId="{58B2531C-3EE7-43D0-90FD-2E9B791B8D28}" type="presOf" srcId="{4FB6BDE9-DC92-4E38-9C30-D76365F3B2BA}" destId="{DA0E71FA-AF14-406F-B154-68670E98E4CB}" srcOrd="0" destOrd="0" presId="urn:microsoft.com/office/officeart/2005/8/layout/cycle2"/>
    <dgm:cxn modelId="{30C625E8-8C36-48FE-A43A-0A14DEDA917B}" srcId="{965EF91C-94B9-40CD-9EE3-B894B6B71418}" destId="{94E92A94-F012-4CCE-A2D1-CB1D0FB5A4F3}" srcOrd="2" destOrd="0" parTransId="{616C51D1-86F5-4E9A-AFDF-36318C4B831F}" sibTransId="{302A4119-1FBF-475B-90A8-0FB1465AADE6}"/>
    <dgm:cxn modelId="{3E21FAFC-2576-4EFD-B622-E02F721E6D6E}" type="presOf" srcId="{C1D51D4E-AF43-4782-B57E-F4DDB3BA6C21}" destId="{6869DC4D-50B5-4A6E-8404-A4FAD52B8C24}" srcOrd="1" destOrd="0" presId="urn:microsoft.com/office/officeart/2005/8/layout/cycle2"/>
    <dgm:cxn modelId="{249BE384-768B-4903-ABC8-A4E0177C9FE8}" type="presOf" srcId="{58A2633D-8A55-44BA-9359-BF986B731E1C}" destId="{1CC18FFD-9C74-4632-B917-82DB820F9D3D}" srcOrd="0" destOrd="0" presId="urn:microsoft.com/office/officeart/2005/8/layout/cycle2"/>
    <dgm:cxn modelId="{61EBA407-7DFE-48F4-933B-E8B15EE29219}" type="presOf" srcId="{94E92A94-F012-4CCE-A2D1-CB1D0FB5A4F3}" destId="{FB4D3F8F-7852-4981-8DD0-0D351ACE000C}" srcOrd="0" destOrd="0" presId="urn:microsoft.com/office/officeart/2005/8/layout/cycle2"/>
    <dgm:cxn modelId="{36318B32-023E-4F48-8EAA-C18A08281717}" type="presOf" srcId="{302A4119-1FBF-475B-90A8-0FB1465AADE6}" destId="{F865A975-E58A-4F4A-B914-69033A5829E9}" srcOrd="0" destOrd="0" presId="urn:microsoft.com/office/officeart/2005/8/layout/cycle2"/>
    <dgm:cxn modelId="{1314B23B-F77A-4F7F-B43F-634020F6D472}" type="presOf" srcId="{58A2633D-8A55-44BA-9359-BF986B731E1C}" destId="{DC69A9D9-B641-43F0-9765-C8213675B9E6}" srcOrd="1" destOrd="0" presId="urn:microsoft.com/office/officeart/2005/8/layout/cycle2"/>
    <dgm:cxn modelId="{1DFA710C-136E-4144-B167-038F5CD83428}" type="presOf" srcId="{1ADC269D-3837-4CA0-B935-D51EBA3793C8}" destId="{537E766B-5745-4581-B279-F4F64B8E9703}" srcOrd="0" destOrd="0" presId="urn:microsoft.com/office/officeart/2005/8/layout/cycle2"/>
    <dgm:cxn modelId="{DC0E4C6F-EA78-40FF-BFCD-782EDB1FD139}" type="presOf" srcId="{C1D51D4E-AF43-4782-B57E-F4DDB3BA6C21}" destId="{B7624956-3D55-4E0F-81C7-B1463C18E503}" srcOrd="0" destOrd="0" presId="urn:microsoft.com/office/officeart/2005/8/layout/cycle2"/>
    <dgm:cxn modelId="{B0B912FA-6034-4D91-A545-EC806B838EE6}" type="presOf" srcId="{101A4FBC-8CF7-439E-89FB-41B8DFE49FDF}" destId="{E9977807-7534-4861-A761-1CDAB0E5083A}" srcOrd="0" destOrd="0" presId="urn:microsoft.com/office/officeart/2005/8/layout/cycle2"/>
    <dgm:cxn modelId="{4B169848-C84A-4E52-A553-ADDFDCA13BDB}" type="presOf" srcId="{965EF91C-94B9-40CD-9EE3-B894B6B71418}" destId="{C631F36B-665C-43D6-AE19-427053C4B91A}" srcOrd="0" destOrd="0" presId="urn:microsoft.com/office/officeart/2005/8/layout/cycle2"/>
    <dgm:cxn modelId="{F2AE756E-9E7A-45AF-B051-1930503B299C}" type="presOf" srcId="{31ECF33A-FDEE-4221-8DA8-07220A9882D5}" destId="{846B092E-F478-49A3-A5E4-8190A9543A92}" srcOrd="1" destOrd="0" presId="urn:microsoft.com/office/officeart/2005/8/layout/cycle2"/>
    <dgm:cxn modelId="{7DA488DC-B07F-4F2E-A918-E4E1AFE9EA6D}" type="presOf" srcId="{D1062D5A-BFE5-42F9-AD6F-7BBD0B2A3037}" destId="{CF9BB950-3F1C-47D1-9872-A1986E68EEFC}" srcOrd="0" destOrd="0" presId="urn:microsoft.com/office/officeart/2005/8/layout/cycle2"/>
    <dgm:cxn modelId="{ADB83B22-F7A6-4530-B13B-9305F1334E4B}" type="presOf" srcId="{0E3ED16A-479B-495C-92A7-E0A36A140062}" destId="{636FDE81-4156-4D1A-8C7B-ECFD22FF8A9A}" srcOrd="0" destOrd="0" presId="urn:microsoft.com/office/officeart/2005/8/layout/cycle2"/>
    <dgm:cxn modelId="{C8DB7433-C159-4B7E-8403-529A5086BA9C}" srcId="{965EF91C-94B9-40CD-9EE3-B894B6B71418}" destId="{D1062D5A-BFE5-42F9-AD6F-7BBD0B2A3037}" srcOrd="0" destOrd="0" parTransId="{6A7A9711-7A12-4E9D-8A7C-54331419B9E1}" sibTransId="{31ECF33A-FDEE-4221-8DA8-07220A9882D5}"/>
    <dgm:cxn modelId="{D97F4393-68C4-4445-95B6-2E42DA62F5F5}" srcId="{965EF91C-94B9-40CD-9EE3-B894B6B71418}" destId="{101A4FBC-8CF7-439E-89FB-41B8DFE49FDF}" srcOrd="1" destOrd="0" parTransId="{5D773457-25DC-4479-9C53-468AAC900D5E}" sibTransId="{4FB6BDE9-DC92-4E38-9C30-D76365F3B2BA}"/>
    <dgm:cxn modelId="{187866A8-6116-4D83-BB41-935AEF09382C}" type="presParOf" srcId="{C631F36B-665C-43D6-AE19-427053C4B91A}" destId="{CF9BB950-3F1C-47D1-9872-A1986E68EEFC}" srcOrd="0" destOrd="0" presId="urn:microsoft.com/office/officeart/2005/8/layout/cycle2"/>
    <dgm:cxn modelId="{550B3D84-68D1-4702-B6D8-5317D8F015AC}" type="presParOf" srcId="{C631F36B-665C-43D6-AE19-427053C4B91A}" destId="{F2D93D9A-D485-4CD7-9886-BF91B6CCA80F}" srcOrd="1" destOrd="0" presId="urn:microsoft.com/office/officeart/2005/8/layout/cycle2"/>
    <dgm:cxn modelId="{7C81D071-E3ED-4148-BCF3-85F9AD46243D}" type="presParOf" srcId="{F2D93D9A-D485-4CD7-9886-BF91B6CCA80F}" destId="{846B092E-F478-49A3-A5E4-8190A9543A92}" srcOrd="0" destOrd="0" presId="urn:microsoft.com/office/officeart/2005/8/layout/cycle2"/>
    <dgm:cxn modelId="{6E8A699C-B32E-4936-BD73-2E2F6598A632}" type="presParOf" srcId="{C631F36B-665C-43D6-AE19-427053C4B91A}" destId="{E9977807-7534-4861-A761-1CDAB0E5083A}" srcOrd="2" destOrd="0" presId="urn:microsoft.com/office/officeart/2005/8/layout/cycle2"/>
    <dgm:cxn modelId="{1A7631A6-4E4A-437C-9148-B66E6C712DEE}" type="presParOf" srcId="{C631F36B-665C-43D6-AE19-427053C4B91A}" destId="{DA0E71FA-AF14-406F-B154-68670E98E4CB}" srcOrd="3" destOrd="0" presId="urn:microsoft.com/office/officeart/2005/8/layout/cycle2"/>
    <dgm:cxn modelId="{347946BD-FB29-4C93-BC07-343C34C0BDA2}" type="presParOf" srcId="{DA0E71FA-AF14-406F-B154-68670E98E4CB}" destId="{7CF946E7-48DA-468B-8307-0226D666134A}" srcOrd="0" destOrd="0" presId="urn:microsoft.com/office/officeart/2005/8/layout/cycle2"/>
    <dgm:cxn modelId="{73CC41DB-2758-4C7D-B2E3-DE97024EC969}" type="presParOf" srcId="{C631F36B-665C-43D6-AE19-427053C4B91A}" destId="{FB4D3F8F-7852-4981-8DD0-0D351ACE000C}" srcOrd="4" destOrd="0" presId="urn:microsoft.com/office/officeart/2005/8/layout/cycle2"/>
    <dgm:cxn modelId="{F35FC7EE-2FB0-4AE8-AC8A-E696A6141863}" type="presParOf" srcId="{C631F36B-665C-43D6-AE19-427053C4B91A}" destId="{F865A975-E58A-4F4A-B914-69033A5829E9}" srcOrd="5" destOrd="0" presId="urn:microsoft.com/office/officeart/2005/8/layout/cycle2"/>
    <dgm:cxn modelId="{955BB28D-3F63-4C82-8FC6-09FB461C99A3}" type="presParOf" srcId="{F865A975-E58A-4F4A-B914-69033A5829E9}" destId="{2761D1B1-F03B-4DA4-9D19-D6D807AEA4DF}" srcOrd="0" destOrd="0" presId="urn:microsoft.com/office/officeart/2005/8/layout/cycle2"/>
    <dgm:cxn modelId="{78B42BF1-F16E-445A-A08F-A15D24E2E670}" type="presParOf" srcId="{C631F36B-665C-43D6-AE19-427053C4B91A}" destId="{537E766B-5745-4581-B279-F4F64B8E9703}" srcOrd="6" destOrd="0" presId="urn:microsoft.com/office/officeart/2005/8/layout/cycle2"/>
    <dgm:cxn modelId="{B80A85CB-ECB1-49EA-A6B3-421864CB419F}" type="presParOf" srcId="{C631F36B-665C-43D6-AE19-427053C4B91A}" destId="{1CC18FFD-9C74-4632-B917-82DB820F9D3D}" srcOrd="7" destOrd="0" presId="urn:microsoft.com/office/officeart/2005/8/layout/cycle2"/>
    <dgm:cxn modelId="{4E0AE153-8C8A-45C9-AF87-DDC741E359C6}" type="presParOf" srcId="{1CC18FFD-9C74-4632-B917-82DB820F9D3D}" destId="{DC69A9D9-B641-43F0-9765-C8213675B9E6}" srcOrd="0" destOrd="0" presId="urn:microsoft.com/office/officeart/2005/8/layout/cycle2"/>
    <dgm:cxn modelId="{A075F423-64EC-47AB-B3B4-6DF8CD78BBD5}" type="presParOf" srcId="{C631F36B-665C-43D6-AE19-427053C4B91A}" destId="{636FDE81-4156-4D1A-8C7B-ECFD22FF8A9A}" srcOrd="8" destOrd="0" presId="urn:microsoft.com/office/officeart/2005/8/layout/cycle2"/>
    <dgm:cxn modelId="{396F20A4-8CEC-447A-9AAB-7C49CDB336B8}" type="presParOf" srcId="{C631F36B-665C-43D6-AE19-427053C4B91A}" destId="{B7624956-3D55-4E0F-81C7-B1463C18E503}" srcOrd="9" destOrd="0" presId="urn:microsoft.com/office/officeart/2005/8/layout/cycle2"/>
    <dgm:cxn modelId="{6D46AB78-9F83-4E20-BA87-34BA6D1A3AA0}" type="presParOf" srcId="{B7624956-3D55-4E0F-81C7-B1463C18E503}" destId="{6869DC4D-50B5-4A6E-8404-A4FAD52B8C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EB508-B064-4BAD-8A07-0361546053B6}" type="doc">
      <dgm:prSet loTypeId="urn:microsoft.com/office/officeart/2005/8/layout/hProcess9" loCatId="process" qsTypeId="urn:microsoft.com/office/officeart/2005/8/quickstyle/simple3" qsCatId="simple" csTypeId="urn:microsoft.com/office/officeart/2005/8/colors/colorful4" csCatId="colorful" phldr="1"/>
      <dgm:spPr/>
    </dgm:pt>
    <dgm:pt modelId="{AF95039C-5E74-46FE-9D4B-87EFB2130B8B}">
      <dgm:prSet custT="1"/>
      <dgm:spPr/>
      <dgm:t>
        <a:bodyPr/>
        <a:lstStyle/>
        <a:p>
          <a:r>
            <a:rPr lang="en-US" sz="2400" dirty="0" smtClean="0"/>
            <a:t>Importance to human life at the micro level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8C516A7F-3FCC-4694-AD62-AED828E3088F}" type="parTrans" cxnId="{73587C00-6A09-4A95-8D00-54EB776450C4}">
      <dgm:prSet/>
      <dgm:spPr/>
      <dgm:t>
        <a:bodyPr/>
        <a:lstStyle/>
        <a:p>
          <a:endParaRPr lang="en-US" sz="24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8D2ECF37-477F-4565-B558-60EC1CB69A4E}" type="sibTrans" cxnId="{73587C00-6A09-4A95-8D00-54EB776450C4}">
      <dgm:prSet/>
      <dgm:spPr/>
      <dgm:t>
        <a:bodyPr/>
        <a:lstStyle/>
        <a:p>
          <a:endParaRPr lang="en-US" sz="24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76E6EFD3-2F9D-4724-9221-7C7CDA16CD1E}">
      <dgm:prSet custT="1"/>
      <dgm:spPr/>
      <dgm:t>
        <a:bodyPr/>
        <a:lstStyle/>
        <a:p>
          <a:r>
            <a:rPr lang="en-US" sz="2400" dirty="0" smtClean="0"/>
            <a:t>Importance to human life at the macro level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334CCFA-0D7B-4BA2-9035-E3334579A0CB}" type="parTrans" cxnId="{B4027329-9022-4BB5-A34D-FA71F905F4C9}">
      <dgm:prSet/>
      <dgm:spPr/>
      <dgm:t>
        <a:bodyPr/>
        <a:lstStyle/>
        <a:p>
          <a:endParaRPr lang="en-US" sz="24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3B826AD7-AC15-4A91-99DA-0ED637B881C1}" type="sibTrans" cxnId="{B4027329-9022-4BB5-A34D-FA71F905F4C9}">
      <dgm:prSet/>
      <dgm:spPr/>
      <dgm:t>
        <a:bodyPr/>
        <a:lstStyle/>
        <a:p>
          <a:endParaRPr lang="en-US" sz="24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3FA55A69-D640-466F-8B6B-9931809CFB0D}">
      <dgm:prSet custT="1"/>
      <dgm:spPr/>
      <dgm:t>
        <a:bodyPr/>
        <a:lstStyle/>
        <a:p>
          <a:r>
            <a:rPr lang="en-US" sz="2400" b="1" dirty="0">
              <a:latin typeface="Cordia New" panose="020B0304020202020204" pitchFamily="34" charset="-34"/>
              <a:cs typeface="Cordia New" panose="020B0304020202020204" pitchFamily="34" charset="-34"/>
            </a:rPr>
            <a:t>Enhancement of organizational management efficiency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2ABE5F32-ABAB-4EC3-88E3-5A661B7F6972}" type="parTrans" cxnId="{605A1ABC-5967-4F94-9AFA-9CFAE504A118}">
      <dgm:prSet/>
      <dgm:spPr/>
      <dgm:t>
        <a:bodyPr/>
        <a:lstStyle/>
        <a:p>
          <a:endParaRPr lang="en-US"/>
        </a:p>
      </dgm:t>
    </dgm:pt>
    <dgm:pt modelId="{F9524A33-E37B-4189-8FF3-F7970E087B31}" type="sibTrans" cxnId="{605A1ABC-5967-4F94-9AFA-9CFAE504A118}">
      <dgm:prSet/>
      <dgm:spPr/>
      <dgm:t>
        <a:bodyPr/>
        <a:lstStyle/>
        <a:p>
          <a:endParaRPr lang="en-US"/>
        </a:p>
      </dgm:t>
    </dgm:pt>
    <dgm:pt modelId="{1F49263F-87A5-404F-9D25-4EDC9041E2FF}">
      <dgm:prSet custT="1"/>
      <dgm:spPr/>
      <dgm:t>
        <a:bodyPr/>
        <a:lstStyle/>
        <a:p>
          <a:r>
            <a:rPr lang="en-US" sz="2400" b="1" dirty="0">
              <a:latin typeface="Cordia New" panose="020B0304020202020204" pitchFamily="34" charset="-34"/>
              <a:cs typeface="Cordia New" panose="020B0304020202020204" pitchFamily="34" charset="-34"/>
            </a:rPr>
            <a:t>Importance to Education Business Education Industry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FFC16A6A-A3A9-416C-8F87-A7CB7E664DB1}" type="parTrans" cxnId="{B4E25E00-899F-46CB-B6DF-A5EAB5468917}">
      <dgm:prSet/>
      <dgm:spPr/>
      <dgm:t>
        <a:bodyPr/>
        <a:lstStyle/>
        <a:p>
          <a:endParaRPr lang="en-US"/>
        </a:p>
      </dgm:t>
    </dgm:pt>
    <dgm:pt modelId="{123C950A-22DE-4F4F-AF19-62B39C1F3E43}" type="sibTrans" cxnId="{B4E25E00-899F-46CB-B6DF-A5EAB5468917}">
      <dgm:prSet/>
      <dgm:spPr/>
      <dgm:t>
        <a:bodyPr/>
        <a:lstStyle/>
        <a:p>
          <a:endParaRPr lang="en-US"/>
        </a:p>
      </dgm:t>
    </dgm:pt>
    <dgm:pt modelId="{3BF29CBA-5510-4CF1-9AB2-8ECC2AC818DF}">
      <dgm:prSet custT="1"/>
      <dgm:spPr/>
      <dgm:t>
        <a:bodyPr/>
        <a:lstStyle/>
        <a:p>
          <a:r>
            <a:rPr lang="en-US" sz="2400" b="1" dirty="0">
              <a:latin typeface="Cordia New" panose="020B0304020202020204" pitchFamily="34" charset="-34"/>
              <a:cs typeface="Cordia New" panose="020B0304020202020204" pitchFamily="34" charset="-34"/>
            </a:rPr>
            <a:t>The importance of cultural transmission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EE0B46E6-69D5-4085-96AA-00F1ADAB5DE6}" type="parTrans" cxnId="{5697F197-745C-43B3-8650-349DC0EECF79}">
      <dgm:prSet/>
      <dgm:spPr/>
      <dgm:t>
        <a:bodyPr/>
        <a:lstStyle/>
        <a:p>
          <a:endParaRPr lang="en-US"/>
        </a:p>
      </dgm:t>
    </dgm:pt>
    <dgm:pt modelId="{FC09EEBE-01D2-4360-825F-87D5673E6C6B}" type="sibTrans" cxnId="{5697F197-745C-43B3-8650-349DC0EECF79}">
      <dgm:prSet/>
      <dgm:spPr/>
      <dgm:t>
        <a:bodyPr/>
        <a:lstStyle/>
        <a:p>
          <a:endParaRPr lang="en-US"/>
        </a:p>
      </dgm:t>
    </dgm:pt>
    <dgm:pt modelId="{F5E7F467-89A0-48C1-BB26-61877AF0A671}">
      <dgm:prSet custT="1"/>
      <dgm:spPr/>
      <dgm:t>
        <a:bodyPr/>
        <a:lstStyle/>
        <a:p>
          <a:r>
            <a:rPr lang="en-US" sz="2400" b="1" dirty="0">
              <a:latin typeface="Cordia New" panose="020B0304020202020204" pitchFamily="34" charset="-34"/>
              <a:cs typeface="Cordia New" panose="020B0304020202020204" pitchFamily="34" charset="-34"/>
            </a:rPr>
            <a:t>importance to the development of the country</a:t>
          </a:r>
          <a:endParaRPr lang="en-US" sz="24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EA5240EF-8463-4819-88B6-85A91803B869}" type="parTrans" cxnId="{C14FFE37-5288-474D-B78F-3B6262D9E365}">
      <dgm:prSet/>
      <dgm:spPr/>
      <dgm:t>
        <a:bodyPr/>
        <a:lstStyle/>
        <a:p>
          <a:endParaRPr lang="en-US"/>
        </a:p>
      </dgm:t>
    </dgm:pt>
    <dgm:pt modelId="{EE0EE77D-7F53-4C2F-9768-DBD0F95FCCD5}" type="sibTrans" cxnId="{C14FFE37-5288-474D-B78F-3B6262D9E365}">
      <dgm:prSet/>
      <dgm:spPr/>
      <dgm:t>
        <a:bodyPr/>
        <a:lstStyle/>
        <a:p>
          <a:endParaRPr lang="en-US"/>
        </a:p>
      </dgm:t>
    </dgm:pt>
    <dgm:pt modelId="{7414A8EA-7848-42CB-A5EF-875C181F2F78}" type="pres">
      <dgm:prSet presAssocID="{FADEB508-B064-4BAD-8A07-0361546053B6}" presName="CompostProcess" presStyleCnt="0">
        <dgm:presLayoutVars>
          <dgm:dir/>
          <dgm:resizeHandles val="exact"/>
        </dgm:presLayoutVars>
      </dgm:prSet>
      <dgm:spPr/>
    </dgm:pt>
    <dgm:pt modelId="{DBFEA359-A89E-4107-BEC7-E5BF9DD7561A}" type="pres">
      <dgm:prSet presAssocID="{FADEB508-B064-4BAD-8A07-0361546053B6}" presName="arrow" presStyleLbl="bgShp" presStyleIdx="0" presStyleCnt="1"/>
      <dgm:spPr/>
    </dgm:pt>
    <dgm:pt modelId="{82B9C233-04B9-4D25-AAC2-BB740A808519}" type="pres">
      <dgm:prSet presAssocID="{FADEB508-B064-4BAD-8A07-0361546053B6}" presName="linearProcess" presStyleCnt="0"/>
      <dgm:spPr/>
    </dgm:pt>
    <dgm:pt modelId="{599868E8-BF45-4342-8CB2-00D69667337C}" type="pres">
      <dgm:prSet presAssocID="{3FA55A69-D640-466F-8B6B-9931809CFB0D}" presName="textNode" presStyleLbl="node1" presStyleIdx="0" presStyleCnt="6">
        <dgm:presLayoutVars>
          <dgm:bulletEnabled val="1"/>
        </dgm:presLayoutVars>
      </dgm:prSet>
      <dgm:spPr/>
    </dgm:pt>
    <dgm:pt modelId="{A5AA8046-6173-4806-952D-AAEA58A628E6}" type="pres">
      <dgm:prSet presAssocID="{F9524A33-E37B-4189-8FF3-F7970E087B31}" presName="sibTrans" presStyleCnt="0"/>
      <dgm:spPr/>
    </dgm:pt>
    <dgm:pt modelId="{77AD8AE8-7BB4-4D67-B30C-6592F253226A}" type="pres">
      <dgm:prSet presAssocID="{1F49263F-87A5-404F-9D25-4EDC9041E2FF}" presName="textNode" presStyleLbl="node1" presStyleIdx="1" presStyleCnt="6">
        <dgm:presLayoutVars>
          <dgm:bulletEnabled val="1"/>
        </dgm:presLayoutVars>
      </dgm:prSet>
      <dgm:spPr/>
    </dgm:pt>
    <dgm:pt modelId="{C648D6AB-A8B5-4BC6-B1A0-11BD5F96EEBA}" type="pres">
      <dgm:prSet presAssocID="{123C950A-22DE-4F4F-AF19-62B39C1F3E43}" presName="sibTrans" presStyleCnt="0"/>
      <dgm:spPr/>
    </dgm:pt>
    <dgm:pt modelId="{3B50DAD0-0CAB-446F-9002-1033F53578E4}" type="pres">
      <dgm:prSet presAssocID="{3BF29CBA-5510-4CF1-9AB2-8ECC2AC818DF}" presName="textNode" presStyleLbl="node1" presStyleIdx="2" presStyleCnt="6">
        <dgm:presLayoutVars>
          <dgm:bulletEnabled val="1"/>
        </dgm:presLayoutVars>
      </dgm:prSet>
      <dgm:spPr/>
    </dgm:pt>
    <dgm:pt modelId="{9AC2D85B-34A8-4242-AEFB-437BBDF78094}" type="pres">
      <dgm:prSet presAssocID="{FC09EEBE-01D2-4360-825F-87D5673E6C6B}" presName="sibTrans" presStyleCnt="0"/>
      <dgm:spPr/>
    </dgm:pt>
    <dgm:pt modelId="{5DF48337-DEB9-442D-B117-9DED8E4286CD}" type="pres">
      <dgm:prSet presAssocID="{F5E7F467-89A0-48C1-BB26-61877AF0A671}" presName="textNode" presStyleLbl="node1" presStyleIdx="3" presStyleCnt="6">
        <dgm:presLayoutVars>
          <dgm:bulletEnabled val="1"/>
        </dgm:presLayoutVars>
      </dgm:prSet>
      <dgm:spPr/>
    </dgm:pt>
    <dgm:pt modelId="{3201CD3D-C1C0-4682-B79C-36E135D0E89E}" type="pres">
      <dgm:prSet presAssocID="{EE0EE77D-7F53-4C2F-9768-DBD0F95FCCD5}" presName="sibTrans" presStyleCnt="0"/>
      <dgm:spPr/>
    </dgm:pt>
    <dgm:pt modelId="{43E9C177-99F2-4C15-8EFC-038DEA73C51D}" type="pres">
      <dgm:prSet presAssocID="{76E6EFD3-2F9D-4724-9221-7C7CDA16CD1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E7712-8902-49CB-ACD8-F19C21622B6A}" type="pres">
      <dgm:prSet presAssocID="{3B826AD7-AC15-4A91-99DA-0ED637B881C1}" presName="sibTrans" presStyleCnt="0"/>
      <dgm:spPr/>
    </dgm:pt>
    <dgm:pt modelId="{F08E3223-1711-495F-BB3F-17736C022B45}" type="pres">
      <dgm:prSet presAssocID="{AF95039C-5E74-46FE-9D4B-87EFB2130B8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87C00-6A09-4A95-8D00-54EB776450C4}" srcId="{FADEB508-B064-4BAD-8A07-0361546053B6}" destId="{AF95039C-5E74-46FE-9D4B-87EFB2130B8B}" srcOrd="5" destOrd="0" parTransId="{8C516A7F-3FCC-4694-AD62-AED828E3088F}" sibTransId="{8D2ECF37-477F-4565-B558-60EC1CB69A4E}"/>
    <dgm:cxn modelId="{B4E25E00-899F-46CB-B6DF-A5EAB5468917}" srcId="{FADEB508-B064-4BAD-8A07-0361546053B6}" destId="{1F49263F-87A5-404F-9D25-4EDC9041E2FF}" srcOrd="1" destOrd="0" parTransId="{FFC16A6A-A3A9-416C-8F87-A7CB7E664DB1}" sibTransId="{123C950A-22DE-4F4F-AF19-62B39C1F3E43}"/>
    <dgm:cxn modelId="{CE7B6017-39D9-47E7-8E66-249D98D4AB6A}" type="presOf" srcId="{3BF29CBA-5510-4CF1-9AB2-8ECC2AC818DF}" destId="{3B50DAD0-0CAB-446F-9002-1033F53578E4}" srcOrd="0" destOrd="0" presId="urn:microsoft.com/office/officeart/2005/8/layout/hProcess9"/>
    <dgm:cxn modelId="{7DC0831F-A9FA-470E-BAB0-E046E2143819}" type="presOf" srcId="{AF95039C-5E74-46FE-9D4B-87EFB2130B8B}" destId="{F08E3223-1711-495F-BB3F-17736C022B45}" srcOrd="0" destOrd="0" presId="urn:microsoft.com/office/officeart/2005/8/layout/hProcess9"/>
    <dgm:cxn modelId="{B4027329-9022-4BB5-A34D-FA71F905F4C9}" srcId="{FADEB508-B064-4BAD-8A07-0361546053B6}" destId="{76E6EFD3-2F9D-4724-9221-7C7CDA16CD1E}" srcOrd="4" destOrd="0" parTransId="{6334CCFA-0D7B-4BA2-9035-E3334579A0CB}" sibTransId="{3B826AD7-AC15-4A91-99DA-0ED637B881C1}"/>
    <dgm:cxn modelId="{798C7E49-C849-469B-966B-D3244C7264F0}" type="presOf" srcId="{FADEB508-B064-4BAD-8A07-0361546053B6}" destId="{7414A8EA-7848-42CB-A5EF-875C181F2F78}" srcOrd="0" destOrd="0" presId="urn:microsoft.com/office/officeart/2005/8/layout/hProcess9"/>
    <dgm:cxn modelId="{5697F197-745C-43B3-8650-349DC0EECF79}" srcId="{FADEB508-B064-4BAD-8A07-0361546053B6}" destId="{3BF29CBA-5510-4CF1-9AB2-8ECC2AC818DF}" srcOrd="2" destOrd="0" parTransId="{EE0B46E6-69D5-4085-96AA-00F1ADAB5DE6}" sibTransId="{FC09EEBE-01D2-4360-825F-87D5673E6C6B}"/>
    <dgm:cxn modelId="{DAF1A188-8466-4098-8D36-59891DC1AB5D}" type="presOf" srcId="{76E6EFD3-2F9D-4724-9221-7C7CDA16CD1E}" destId="{43E9C177-99F2-4C15-8EFC-038DEA73C51D}" srcOrd="0" destOrd="0" presId="urn:microsoft.com/office/officeart/2005/8/layout/hProcess9"/>
    <dgm:cxn modelId="{A4CE646E-EBC3-44F1-BDC3-533110537079}" type="presOf" srcId="{F5E7F467-89A0-48C1-BB26-61877AF0A671}" destId="{5DF48337-DEB9-442D-B117-9DED8E4286CD}" srcOrd="0" destOrd="0" presId="urn:microsoft.com/office/officeart/2005/8/layout/hProcess9"/>
    <dgm:cxn modelId="{605A1ABC-5967-4F94-9AFA-9CFAE504A118}" srcId="{FADEB508-B064-4BAD-8A07-0361546053B6}" destId="{3FA55A69-D640-466F-8B6B-9931809CFB0D}" srcOrd="0" destOrd="0" parTransId="{2ABE5F32-ABAB-4EC3-88E3-5A661B7F6972}" sibTransId="{F9524A33-E37B-4189-8FF3-F7970E087B31}"/>
    <dgm:cxn modelId="{784A56BB-A123-4149-BFD4-A8AE8C4A2A8F}" type="presOf" srcId="{3FA55A69-D640-466F-8B6B-9931809CFB0D}" destId="{599868E8-BF45-4342-8CB2-00D69667337C}" srcOrd="0" destOrd="0" presId="urn:microsoft.com/office/officeart/2005/8/layout/hProcess9"/>
    <dgm:cxn modelId="{C14FFE37-5288-474D-B78F-3B6262D9E365}" srcId="{FADEB508-B064-4BAD-8A07-0361546053B6}" destId="{F5E7F467-89A0-48C1-BB26-61877AF0A671}" srcOrd="3" destOrd="0" parTransId="{EA5240EF-8463-4819-88B6-85A91803B869}" sibTransId="{EE0EE77D-7F53-4C2F-9768-DBD0F95FCCD5}"/>
    <dgm:cxn modelId="{C2E2FE78-8B39-4D1D-A439-23F51151BB85}" type="presOf" srcId="{1F49263F-87A5-404F-9D25-4EDC9041E2FF}" destId="{77AD8AE8-7BB4-4D67-B30C-6592F253226A}" srcOrd="0" destOrd="0" presId="urn:microsoft.com/office/officeart/2005/8/layout/hProcess9"/>
    <dgm:cxn modelId="{777CFD97-C819-4631-95A7-EF6DFEB34322}" type="presParOf" srcId="{7414A8EA-7848-42CB-A5EF-875C181F2F78}" destId="{DBFEA359-A89E-4107-BEC7-E5BF9DD7561A}" srcOrd="0" destOrd="0" presId="urn:microsoft.com/office/officeart/2005/8/layout/hProcess9"/>
    <dgm:cxn modelId="{871F93F4-FD33-434C-87F0-52E02662CFFD}" type="presParOf" srcId="{7414A8EA-7848-42CB-A5EF-875C181F2F78}" destId="{82B9C233-04B9-4D25-AAC2-BB740A808519}" srcOrd="1" destOrd="0" presId="urn:microsoft.com/office/officeart/2005/8/layout/hProcess9"/>
    <dgm:cxn modelId="{7EAB3199-973A-42D1-BA1A-7CF8BBFFBA43}" type="presParOf" srcId="{82B9C233-04B9-4D25-AAC2-BB740A808519}" destId="{599868E8-BF45-4342-8CB2-00D69667337C}" srcOrd="0" destOrd="0" presId="urn:microsoft.com/office/officeart/2005/8/layout/hProcess9"/>
    <dgm:cxn modelId="{EAB6B98A-6AC2-42BF-B464-5E8960E0F561}" type="presParOf" srcId="{82B9C233-04B9-4D25-AAC2-BB740A808519}" destId="{A5AA8046-6173-4806-952D-AAEA58A628E6}" srcOrd="1" destOrd="0" presId="urn:microsoft.com/office/officeart/2005/8/layout/hProcess9"/>
    <dgm:cxn modelId="{2B3BF884-B687-4684-88A8-F9133496E293}" type="presParOf" srcId="{82B9C233-04B9-4D25-AAC2-BB740A808519}" destId="{77AD8AE8-7BB4-4D67-B30C-6592F253226A}" srcOrd="2" destOrd="0" presId="urn:microsoft.com/office/officeart/2005/8/layout/hProcess9"/>
    <dgm:cxn modelId="{1E64D729-C1C8-42A2-B63D-2C9260662D58}" type="presParOf" srcId="{82B9C233-04B9-4D25-AAC2-BB740A808519}" destId="{C648D6AB-A8B5-4BC6-B1A0-11BD5F96EEBA}" srcOrd="3" destOrd="0" presId="urn:microsoft.com/office/officeart/2005/8/layout/hProcess9"/>
    <dgm:cxn modelId="{AAAD6CDB-DB6B-472E-99A0-6CFDF82F2AAF}" type="presParOf" srcId="{82B9C233-04B9-4D25-AAC2-BB740A808519}" destId="{3B50DAD0-0CAB-446F-9002-1033F53578E4}" srcOrd="4" destOrd="0" presId="urn:microsoft.com/office/officeart/2005/8/layout/hProcess9"/>
    <dgm:cxn modelId="{3639E3D1-9DD3-43CD-BDC8-A94FFC102C03}" type="presParOf" srcId="{82B9C233-04B9-4D25-AAC2-BB740A808519}" destId="{9AC2D85B-34A8-4242-AEFB-437BBDF78094}" srcOrd="5" destOrd="0" presId="urn:microsoft.com/office/officeart/2005/8/layout/hProcess9"/>
    <dgm:cxn modelId="{BFE1899D-A182-4FF6-94BC-531CE2F8C7A1}" type="presParOf" srcId="{82B9C233-04B9-4D25-AAC2-BB740A808519}" destId="{5DF48337-DEB9-442D-B117-9DED8E4286CD}" srcOrd="6" destOrd="0" presId="urn:microsoft.com/office/officeart/2005/8/layout/hProcess9"/>
    <dgm:cxn modelId="{2758E278-316E-4483-A62D-DE7DE2565C4E}" type="presParOf" srcId="{82B9C233-04B9-4D25-AAC2-BB740A808519}" destId="{3201CD3D-C1C0-4682-B79C-36E135D0E89E}" srcOrd="7" destOrd="0" presId="urn:microsoft.com/office/officeart/2005/8/layout/hProcess9"/>
    <dgm:cxn modelId="{0C79F6DD-0317-4558-84AD-649720BDB273}" type="presParOf" srcId="{82B9C233-04B9-4D25-AAC2-BB740A808519}" destId="{43E9C177-99F2-4C15-8EFC-038DEA73C51D}" srcOrd="8" destOrd="0" presId="urn:microsoft.com/office/officeart/2005/8/layout/hProcess9"/>
    <dgm:cxn modelId="{0697054D-8C96-4F78-B63E-0EA647C2D588}" type="presParOf" srcId="{82B9C233-04B9-4D25-AAC2-BB740A808519}" destId="{7CCE7712-8902-49CB-ACD8-F19C21622B6A}" srcOrd="9" destOrd="0" presId="urn:microsoft.com/office/officeart/2005/8/layout/hProcess9"/>
    <dgm:cxn modelId="{C4D601FF-8479-4DAC-ABFC-32A271C99DD9}" type="presParOf" srcId="{82B9C233-04B9-4D25-AAC2-BB740A808519}" destId="{F08E3223-1711-495F-BB3F-17736C022B4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D415AE-8A33-4517-8343-1DBBD4D293FA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EE23C5-9FE5-4C3D-9D5D-7D2C840B2A84}">
      <dgm:prSet custT="1"/>
      <dgm:spPr/>
      <dgm:t>
        <a:bodyPr/>
        <a:lstStyle/>
        <a:p>
          <a:r>
            <a:rPr lang="th-TH" sz="2800" b="1" dirty="0" smtClean="0">
              <a:latin typeface="Cordia New" panose="020B0304020202020204" pitchFamily="34" charset="-34"/>
              <a:cs typeface="Cordia New" panose="020B0304020202020204" pitchFamily="34" charset="-34"/>
            </a:rPr>
            <a:t>1. </a:t>
          </a:r>
          <a:r>
            <a:rPr lang="en-US" sz="2800" dirty="0" smtClean="0"/>
            <a:t>Communication with society is interrelated.</a:t>
          </a:r>
          <a:endParaRPr lang="en-US" sz="28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0F16AF0B-2548-45CC-8813-C38097DA3300}" type="parTrans" cxnId="{2B3F6CFD-D7A0-40EA-91AF-EF1542F24E3B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98E92AEF-5EBA-42CA-9A06-931AF3E52486}" type="sibTrans" cxnId="{2B3F6CFD-D7A0-40EA-91AF-EF1542F24E3B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79C5635B-3F5D-47E0-93FF-E6E632A68397}">
      <dgm:prSet custT="1"/>
      <dgm:spPr/>
      <dgm:t>
        <a:bodyPr/>
        <a:lstStyle/>
        <a:p>
          <a:r>
            <a:rPr lang="th-TH" sz="2800" b="1" dirty="0" smtClean="0">
              <a:latin typeface="Cordia New" panose="020B0304020202020204" pitchFamily="34" charset="-34"/>
              <a:cs typeface="Cordia New" panose="020B0304020202020204" pitchFamily="34" charset="-34"/>
            </a:rPr>
            <a:t>2. </a:t>
          </a:r>
          <a:r>
            <a:rPr lang="en-US" sz="2800" dirty="0" smtClean="0"/>
            <a:t>Emphasize the relationship between the media and social leaders.</a:t>
          </a:r>
          <a:endParaRPr lang="en-US" sz="28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2EB1D0E5-3A2F-46A4-85FF-AB687B4B6110}" type="parTrans" cxnId="{0A1CCC6B-CD68-4256-BAF9-A2B1D78B2CA7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8523CCF7-DADD-446E-8E88-DC2BAF6104C7}" type="sibTrans" cxnId="{0A1CCC6B-CD68-4256-BAF9-A2B1D78B2CA7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FCDDE8A-1331-4071-8010-4B68ADC71222}">
      <dgm:prSet custT="1"/>
      <dgm:spPr/>
      <dgm:t>
        <a:bodyPr/>
        <a:lstStyle/>
        <a:p>
          <a:r>
            <a:rPr lang="th-TH" sz="2800" b="1" dirty="0" smtClean="0">
              <a:latin typeface="Cordia New" panose="020B0304020202020204" pitchFamily="34" charset="-34"/>
              <a:cs typeface="Cordia New" panose="020B0304020202020204" pitchFamily="34" charset="-34"/>
            </a:rPr>
            <a:t>3. </a:t>
          </a:r>
          <a:r>
            <a:rPr lang="en-US" sz="2800" dirty="0" smtClean="0"/>
            <a:t>Mass media as a factor in the social system</a:t>
          </a:r>
          <a:endParaRPr lang="en-US" sz="2800" b="1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A1C5456-B375-4CDA-88CB-9F45BEBFC3B6}" type="parTrans" cxnId="{EAFBFFBB-C514-430B-8247-D12AB838537A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5D6FF0A0-B014-4CF9-BA50-EDF808AA9786}" type="sibTrans" cxnId="{EAFBFFBB-C514-430B-8247-D12AB838537A}">
      <dgm:prSet/>
      <dgm:spPr/>
      <dgm:t>
        <a:bodyPr/>
        <a:lstStyle/>
        <a:p>
          <a:endParaRPr lang="en-US" sz="2800" b="1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D5B6D8C-B8F2-4540-AD9A-5083D928D550}" type="pres">
      <dgm:prSet presAssocID="{96D415AE-8A33-4517-8343-1DBBD4D293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90D452B-2866-4B9C-B2A0-40B0CCE1F3F0}" type="pres">
      <dgm:prSet presAssocID="{96D415AE-8A33-4517-8343-1DBBD4D293FA}" presName="Name1" presStyleCnt="0"/>
      <dgm:spPr/>
    </dgm:pt>
    <dgm:pt modelId="{C78A8E64-F791-43B9-AAC8-6268AEA79AB5}" type="pres">
      <dgm:prSet presAssocID="{96D415AE-8A33-4517-8343-1DBBD4D293FA}" presName="cycle" presStyleCnt="0"/>
      <dgm:spPr/>
    </dgm:pt>
    <dgm:pt modelId="{E0A6E27C-D441-4AE7-B2E3-941B73013776}" type="pres">
      <dgm:prSet presAssocID="{96D415AE-8A33-4517-8343-1DBBD4D293FA}" presName="srcNode" presStyleLbl="node1" presStyleIdx="0" presStyleCnt="3"/>
      <dgm:spPr/>
    </dgm:pt>
    <dgm:pt modelId="{8133BAA1-2E83-4B93-B7EE-00A3B3E667AF}" type="pres">
      <dgm:prSet presAssocID="{96D415AE-8A33-4517-8343-1DBBD4D293FA}" presName="conn" presStyleLbl="parChTrans1D2" presStyleIdx="0" presStyleCnt="1"/>
      <dgm:spPr/>
      <dgm:t>
        <a:bodyPr/>
        <a:lstStyle/>
        <a:p>
          <a:endParaRPr lang="en-US"/>
        </a:p>
      </dgm:t>
    </dgm:pt>
    <dgm:pt modelId="{7D87C121-A722-425B-B77F-D904DFE058CD}" type="pres">
      <dgm:prSet presAssocID="{96D415AE-8A33-4517-8343-1DBBD4D293FA}" presName="extraNode" presStyleLbl="node1" presStyleIdx="0" presStyleCnt="3"/>
      <dgm:spPr/>
    </dgm:pt>
    <dgm:pt modelId="{DA803F90-3826-4C44-8E82-6FFCCD02CBE1}" type="pres">
      <dgm:prSet presAssocID="{96D415AE-8A33-4517-8343-1DBBD4D293FA}" presName="dstNode" presStyleLbl="node1" presStyleIdx="0" presStyleCnt="3"/>
      <dgm:spPr/>
    </dgm:pt>
    <dgm:pt modelId="{36D78651-0640-40DB-BE10-B81DD8C6D3D5}" type="pres">
      <dgm:prSet presAssocID="{D5EE23C5-9FE5-4C3D-9D5D-7D2C840B2A8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2E5D8-997B-4DB7-81C3-19FF92369C70}" type="pres">
      <dgm:prSet presAssocID="{D5EE23C5-9FE5-4C3D-9D5D-7D2C840B2A84}" presName="accent_1" presStyleCnt="0"/>
      <dgm:spPr/>
    </dgm:pt>
    <dgm:pt modelId="{092D929B-75FA-40E9-A3CD-1E4431169D12}" type="pres">
      <dgm:prSet presAssocID="{D5EE23C5-9FE5-4C3D-9D5D-7D2C840B2A84}" presName="accentRepeatNode" presStyleLbl="solidFgAcc1" presStyleIdx="0" presStyleCnt="3"/>
      <dgm:spPr/>
    </dgm:pt>
    <dgm:pt modelId="{DB74D0F6-BA5D-436E-8ACD-BBC1EF495614}" type="pres">
      <dgm:prSet presAssocID="{79C5635B-3F5D-47E0-93FF-E6E632A6839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6DEAD-55FD-4B0C-850E-21B6895562E1}" type="pres">
      <dgm:prSet presAssocID="{79C5635B-3F5D-47E0-93FF-E6E632A68397}" presName="accent_2" presStyleCnt="0"/>
      <dgm:spPr/>
    </dgm:pt>
    <dgm:pt modelId="{BD188F31-AE7B-444C-8DEB-F04B045EF702}" type="pres">
      <dgm:prSet presAssocID="{79C5635B-3F5D-47E0-93FF-E6E632A68397}" presName="accentRepeatNode" presStyleLbl="solidFgAcc1" presStyleIdx="1" presStyleCnt="3"/>
      <dgm:spPr/>
    </dgm:pt>
    <dgm:pt modelId="{4A6228CE-1A11-49EB-884C-2AA71982087B}" type="pres">
      <dgm:prSet presAssocID="{6FCDDE8A-1331-4071-8010-4B68ADC7122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AA9D9-9FA3-4E38-850A-8156F6EA80CD}" type="pres">
      <dgm:prSet presAssocID="{6FCDDE8A-1331-4071-8010-4B68ADC71222}" presName="accent_3" presStyleCnt="0"/>
      <dgm:spPr/>
    </dgm:pt>
    <dgm:pt modelId="{A73BFD55-21C0-433B-A126-374E4241DFD7}" type="pres">
      <dgm:prSet presAssocID="{6FCDDE8A-1331-4071-8010-4B68ADC71222}" presName="accentRepeatNode" presStyleLbl="solidFgAcc1" presStyleIdx="2" presStyleCnt="3"/>
      <dgm:spPr/>
    </dgm:pt>
  </dgm:ptLst>
  <dgm:cxnLst>
    <dgm:cxn modelId="{6760CDA6-9B27-4D14-95A4-7CF268C6D3E5}" type="presOf" srcId="{96D415AE-8A33-4517-8343-1DBBD4D293FA}" destId="{DD5B6D8C-B8F2-4540-AD9A-5083D928D550}" srcOrd="0" destOrd="0" presId="urn:microsoft.com/office/officeart/2008/layout/VerticalCurvedList"/>
    <dgm:cxn modelId="{EAFBFFBB-C514-430B-8247-D12AB838537A}" srcId="{96D415AE-8A33-4517-8343-1DBBD4D293FA}" destId="{6FCDDE8A-1331-4071-8010-4B68ADC71222}" srcOrd="2" destOrd="0" parTransId="{DA1C5456-B375-4CDA-88CB-9F45BEBFC3B6}" sibTransId="{5D6FF0A0-B014-4CF9-BA50-EDF808AA9786}"/>
    <dgm:cxn modelId="{D3F9EC11-DF99-4070-BFBB-A048F4DE7F43}" type="presOf" srcId="{6FCDDE8A-1331-4071-8010-4B68ADC71222}" destId="{4A6228CE-1A11-49EB-884C-2AA71982087B}" srcOrd="0" destOrd="0" presId="urn:microsoft.com/office/officeart/2008/layout/VerticalCurvedList"/>
    <dgm:cxn modelId="{90DBBEFD-06B4-475C-A8A5-CCCBF9D014A6}" type="presOf" srcId="{98E92AEF-5EBA-42CA-9A06-931AF3E52486}" destId="{8133BAA1-2E83-4B93-B7EE-00A3B3E667AF}" srcOrd="0" destOrd="0" presId="urn:microsoft.com/office/officeart/2008/layout/VerticalCurvedList"/>
    <dgm:cxn modelId="{8065209A-C888-4822-BADF-FD88781027B3}" type="presOf" srcId="{79C5635B-3F5D-47E0-93FF-E6E632A68397}" destId="{DB74D0F6-BA5D-436E-8ACD-BBC1EF495614}" srcOrd="0" destOrd="0" presId="urn:microsoft.com/office/officeart/2008/layout/VerticalCurvedList"/>
    <dgm:cxn modelId="{3B721603-4B28-4F94-A3E5-D283274FA2A5}" type="presOf" srcId="{D5EE23C5-9FE5-4C3D-9D5D-7D2C840B2A84}" destId="{36D78651-0640-40DB-BE10-B81DD8C6D3D5}" srcOrd="0" destOrd="0" presId="urn:microsoft.com/office/officeart/2008/layout/VerticalCurvedList"/>
    <dgm:cxn modelId="{2B3F6CFD-D7A0-40EA-91AF-EF1542F24E3B}" srcId="{96D415AE-8A33-4517-8343-1DBBD4D293FA}" destId="{D5EE23C5-9FE5-4C3D-9D5D-7D2C840B2A84}" srcOrd="0" destOrd="0" parTransId="{0F16AF0B-2548-45CC-8813-C38097DA3300}" sibTransId="{98E92AEF-5EBA-42CA-9A06-931AF3E52486}"/>
    <dgm:cxn modelId="{0A1CCC6B-CD68-4256-BAF9-A2B1D78B2CA7}" srcId="{96D415AE-8A33-4517-8343-1DBBD4D293FA}" destId="{79C5635B-3F5D-47E0-93FF-E6E632A68397}" srcOrd="1" destOrd="0" parTransId="{2EB1D0E5-3A2F-46A4-85FF-AB687B4B6110}" sibTransId="{8523CCF7-DADD-446E-8E88-DC2BAF6104C7}"/>
    <dgm:cxn modelId="{292930DC-99FE-441F-8495-414B4DE8B1CE}" type="presParOf" srcId="{DD5B6D8C-B8F2-4540-AD9A-5083D928D550}" destId="{A90D452B-2866-4B9C-B2A0-40B0CCE1F3F0}" srcOrd="0" destOrd="0" presId="urn:microsoft.com/office/officeart/2008/layout/VerticalCurvedList"/>
    <dgm:cxn modelId="{B355C910-7A85-4A89-9846-DD22EAE6BF4E}" type="presParOf" srcId="{A90D452B-2866-4B9C-B2A0-40B0CCE1F3F0}" destId="{C78A8E64-F791-43B9-AAC8-6268AEA79AB5}" srcOrd="0" destOrd="0" presId="urn:microsoft.com/office/officeart/2008/layout/VerticalCurvedList"/>
    <dgm:cxn modelId="{919B1098-7933-4E4E-9958-310035C38DEA}" type="presParOf" srcId="{C78A8E64-F791-43B9-AAC8-6268AEA79AB5}" destId="{E0A6E27C-D441-4AE7-B2E3-941B73013776}" srcOrd="0" destOrd="0" presId="urn:microsoft.com/office/officeart/2008/layout/VerticalCurvedList"/>
    <dgm:cxn modelId="{49B429D7-1DC0-4306-AA0C-DAC1DEDFA398}" type="presParOf" srcId="{C78A8E64-F791-43B9-AAC8-6268AEA79AB5}" destId="{8133BAA1-2E83-4B93-B7EE-00A3B3E667AF}" srcOrd="1" destOrd="0" presId="urn:microsoft.com/office/officeart/2008/layout/VerticalCurvedList"/>
    <dgm:cxn modelId="{9A3F59B3-3BDE-46D5-A25B-387F01C2C157}" type="presParOf" srcId="{C78A8E64-F791-43B9-AAC8-6268AEA79AB5}" destId="{7D87C121-A722-425B-B77F-D904DFE058CD}" srcOrd="2" destOrd="0" presId="urn:microsoft.com/office/officeart/2008/layout/VerticalCurvedList"/>
    <dgm:cxn modelId="{604008F4-4089-49C0-A3F0-5C5670CEC870}" type="presParOf" srcId="{C78A8E64-F791-43B9-AAC8-6268AEA79AB5}" destId="{DA803F90-3826-4C44-8E82-6FFCCD02CBE1}" srcOrd="3" destOrd="0" presId="urn:microsoft.com/office/officeart/2008/layout/VerticalCurvedList"/>
    <dgm:cxn modelId="{701F9701-A047-49D9-BA86-6D200D44FB38}" type="presParOf" srcId="{A90D452B-2866-4B9C-B2A0-40B0CCE1F3F0}" destId="{36D78651-0640-40DB-BE10-B81DD8C6D3D5}" srcOrd="1" destOrd="0" presId="urn:microsoft.com/office/officeart/2008/layout/VerticalCurvedList"/>
    <dgm:cxn modelId="{C6477FD4-E028-4354-AFB7-530DF52CEB24}" type="presParOf" srcId="{A90D452B-2866-4B9C-B2A0-40B0CCE1F3F0}" destId="{EA32E5D8-997B-4DB7-81C3-19FF92369C70}" srcOrd="2" destOrd="0" presId="urn:microsoft.com/office/officeart/2008/layout/VerticalCurvedList"/>
    <dgm:cxn modelId="{B9BCE3F5-5DCC-4192-9481-03E5DF3558B3}" type="presParOf" srcId="{EA32E5D8-997B-4DB7-81C3-19FF92369C70}" destId="{092D929B-75FA-40E9-A3CD-1E4431169D12}" srcOrd="0" destOrd="0" presId="urn:microsoft.com/office/officeart/2008/layout/VerticalCurvedList"/>
    <dgm:cxn modelId="{BA467F3C-43C0-4B7E-AEF0-C1185CB37A31}" type="presParOf" srcId="{A90D452B-2866-4B9C-B2A0-40B0CCE1F3F0}" destId="{DB74D0F6-BA5D-436E-8ACD-BBC1EF495614}" srcOrd="3" destOrd="0" presId="urn:microsoft.com/office/officeart/2008/layout/VerticalCurvedList"/>
    <dgm:cxn modelId="{698DB591-DD1D-4C87-B548-864A9C33CCAB}" type="presParOf" srcId="{A90D452B-2866-4B9C-B2A0-40B0CCE1F3F0}" destId="{1336DEAD-55FD-4B0C-850E-21B6895562E1}" srcOrd="4" destOrd="0" presId="urn:microsoft.com/office/officeart/2008/layout/VerticalCurvedList"/>
    <dgm:cxn modelId="{0EB65BFA-29F0-4FF0-8F5A-ED21B43C5C27}" type="presParOf" srcId="{1336DEAD-55FD-4B0C-850E-21B6895562E1}" destId="{BD188F31-AE7B-444C-8DEB-F04B045EF702}" srcOrd="0" destOrd="0" presId="urn:microsoft.com/office/officeart/2008/layout/VerticalCurvedList"/>
    <dgm:cxn modelId="{CB344F3B-4456-41BD-94FA-63A1FF2C9A9D}" type="presParOf" srcId="{A90D452B-2866-4B9C-B2A0-40B0CCE1F3F0}" destId="{4A6228CE-1A11-49EB-884C-2AA71982087B}" srcOrd="5" destOrd="0" presId="urn:microsoft.com/office/officeart/2008/layout/VerticalCurvedList"/>
    <dgm:cxn modelId="{BE7C7A4E-77B5-4A89-8F59-EA778381F72D}" type="presParOf" srcId="{A90D452B-2866-4B9C-B2A0-40B0CCE1F3F0}" destId="{AF3AA9D9-9FA3-4E38-850A-8156F6EA80CD}" srcOrd="6" destOrd="0" presId="urn:microsoft.com/office/officeart/2008/layout/VerticalCurvedList"/>
    <dgm:cxn modelId="{AFB8374C-CBE9-4698-95BF-253AAAFDF3B8}" type="presParOf" srcId="{AF3AA9D9-9FA3-4E38-850A-8156F6EA80CD}" destId="{A73BFD55-21C0-433B-A126-374E4241DF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CC7F1A-12A5-4A62-A6E1-B54F2B57A455}" type="doc">
      <dgm:prSet loTypeId="urn:microsoft.com/office/officeart/2011/layout/HexagonRadial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D711FC3-C25C-4347-9A9F-44ADCB343341}">
      <dgm:prSet phldrT="[Text]" custT="1"/>
      <dgm:spPr/>
      <dgm:t>
        <a:bodyPr/>
        <a:lstStyle/>
        <a:p>
          <a:r>
            <a: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Types of communication classified by level of communication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5B0DBECE-D453-44B0-A20C-E1432F449F1A}" type="parTrans" cxnId="{18C4C7B7-F8F4-4B05-81E4-7C443E950111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BBC6FE61-ED09-432D-B38A-E8021447AA1C}" type="sibTrans" cxnId="{18C4C7B7-F8F4-4B05-81E4-7C443E950111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5D1ECD89-AD52-4539-A197-4CB3ABEF77B5}">
      <dgm:prSet phldrT="[Text]" custT="1"/>
      <dgm:spPr/>
      <dgm:t>
        <a:bodyPr/>
        <a:lstStyle/>
        <a:p>
          <a:r>
            <a: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in-person communication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BBA859C-40A4-480F-9523-D8049943CBDA}" type="parTrans" cxnId="{985B9A28-270E-4506-B80D-81AA97BF9B91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2E1468C2-CCCA-45FB-AE34-CCF43DD1BA60}" type="sibTrans" cxnId="{985B9A28-270E-4506-B80D-81AA97BF9B91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D7A467B-7DAA-4120-9A21-0E5E4FEBE49F}">
      <dgm:prSet phldrT="[Text]" custT="1"/>
      <dgm:spPr/>
      <dgm:t>
        <a:bodyPr/>
        <a:lstStyle/>
        <a:p>
          <a:r>
            <a: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interpersonal communication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0752B310-A658-4D3E-B204-DFFDE2DE5D05}" type="parTrans" cxnId="{4394B6C1-DDBE-4A4E-AAE8-765D070FF987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8AC81D75-CEFA-4F3B-B7F7-2BE560FF466D}" type="sibTrans" cxnId="{4394B6C1-DDBE-4A4E-AAE8-765D070FF987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864B150-32E1-4064-8959-3BA5207E381D}">
      <dgm:prSet/>
      <dgm:spPr/>
      <dgm:t>
        <a:bodyPr/>
        <a:lstStyle/>
        <a:p>
          <a:endParaRPr lang="en-US"/>
        </a:p>
      </dgm:t>
    </dgm:pt>
    <dgm:pt modelId="{39A60101-0874-4FAC-A67D-145E38C61B2D}" type="parTrans" cxnId="{34D347D5-E6A7-4A8F-990D-B58FA777164C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425E46F8-E851-4AC7-9EBF-5E86326F3599}" type="sibTrans" cxnId="{34D347D5-E6A7-4A8F-990D-B58FA777164C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D2FAEE3-C33B-4A5D-997D-1F5D1D6D5ADB}" type="pres">
      <dgm:prSet presAssocID="{66CC7F1A-12A5-4A62-A6E1-B54F2B57A45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FA3BF1-F63D-4937-B618-57BA7EEECD4D}" type="pres">
      <dgm:prSet presAssocID="{4D711FC3-C25C-4347-9A9F-44ADCB343341}" presName="Parent" presStyleLbl="node0" presStyleIdx="0" presStyleCnt="1" custLinFactNeighborX="-53596" custLinFactNeighborY="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60F3F40-CEF2-446C-B0FB-62BDB26332DD}" type="pres">
      <dgm:prSet presAssocID="{5D1ECD89-AD52-4539-A197-4CB3ABEF77B5}" presName="Accent1" presStyleCnt="0"/>
      <dgm:spPr/>
    </dgm:pt>
    <dgm:pt modelId="{AE9D90DA-379D-41A8-B871-7AA28CCBECD6}" type="pres">
      <dgm:prSet presAssocID="{5D1ECD89-AD52-4539-A197-4CB3ABEF77B5}" presName="Accent" presStyleLbl="bgShp" presStyleIdx="0" presStyleCnt="2"/>
      <dgm:spPr/>
    </dgm:pt>
    <dgm:pt modelId="{4346A3DE-9955-487D-A23C-C9BB127FD560}" type="pres">
      <dgm:prSet presAssocID="{5D1ECD89-AD52-4539-A197-4CB3ABEF77B5}" presName="Child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53BEA-0138-424E-AF66-99559FCA4E45}" type="pres">
      <dgm:prSet presAssocID="{DD7A467B-7DAA-4120-9A21-0E5E4FEBE49F}" presName="Accent2" presStyleCnt="0"/>
      <dgm:spPr/>
    </dgm:pt>
    <dgm:pt modelId="{554B2F34-F689-4454-9E99-85810E0BDE4A}" type="pres">
      <dgm:prSet presAssocID="{DD7A467B-7DAA-4120-9A21-0E5E4FEBE49F}" presName="Accent" presStyleLbl="bgShp" presStyleIdx="1" presStyleCnt="2"/>
      <dgm:spPr/>
    </dgm:pt>
    <dgm:pt modelId="{09CBC566-971C-4111-AB01-C8257251861E}" type="pres">
      <dgm:prSet presAssocID="{DD7A467B-7DAA-4120-9A21-0E5E4FEBE49F}" presName="Child2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D48B9-8AFC-44C3-B3B1-447EECFFB3E0}" type="presOf" srcId="{4D711FC3-C25C-4347-9A9F-44ADCB343341}" destId="{32FA3BF1-F63D-4937-B618-57BA7EEECD4D}" srcOrd="0" destOrd="0" presId="urn:microsoft.com/office/officeart/2011/layout/HexagonRadial"/>
    <dgm:cxn modelId="{A73F0B01-2304-4432-AE3F-D29212DAD909}" type="presOf" srcId="{66CC7F1A-12A5-4A62-A6E1-B54F2B57A455}" destId="{DD2FAEE3-C33B-4A5D-997D-1F5D1D6D5ADB}" srcOrd="0" destOrd="0" presId="urn:microsoft.com/office/officeart/2011/layout/HexagonRadial"/>
    <dgm:cxn modelId="{4394B6C1-DDBE-4A4E-AAE8-765D070FF987}" srcId="{4D711FC3-C25C-4347-9A9F-44ADCB343341}" destId="{DD7A467B-7DAA-4120-9A21-0E5E4FEBE49F}" srcOrd="1" destOrd="0" parTransId="{0752B310-A658-4D3E-B204-DFFDE2DE5D05}" sibTransId="{8AC81D75-CEFA-4F3B-B7F7-2BE560FF466D}"/>
    <dgm:cxn modelId="{DB9A691F-BEB6-452A-8A56-CC8E82FB1F1F}" type="presOf" srcId="{5D1ECD89-AD52-4539-A197-4CB3ABEF77B5}" destId="{4346A3DE-9955-487D-A23C-C9BB127FD560}" srcOrd="0" destOrd="0" presId="urn:microsoft.com/office/officeart/2011/layout/HexagonRadial"/>
    <dgm:cxn modelId="{34D347D5-E6A7-4A8F-990D-B58FA777164C}" srcId="{66CC7F1A-12A5-4A62-A6E1-B54F2B57A455}" destId="{D864B150-32E1-4064-8959-3BA5207E381D}" srcOrd="1" destOrd="0" parTransId="{39A60101-0874-4FAC-A67D-145E38C61B2D}" sibTransId="{425E46F8-E851-4AC7-9EBF-5E86326F3599}"/>
    <dgm:cxn modelId="{18C4C7B7-F8F4-4B05-81E4-7C443E950111}" srcId="{66CC7F1A-12A5-4A62-A6E1-B54F2B57A455}" destId="{4D711FC3-C25C-4347-9A9F-44ADCB343341}" srcOrd="0" destOrd="0" parTransId="{5B0DBECE-D453-44B0-A20C-E1432F449F1A}" sibTransId="{BBC6FE61-ED09-432D-B38A-E8021447AA1C}"/>
    <dgm:cxn modelId="{48560A9D-581A-4E99-82DE-01146076CCF1}" type="presOf" srcId="{DD7A467B-7DAA-4120-9A21-0E5E4FEBE49F}" destId="{09CBC566-971C-4111-AB01-C8257251861E}" srcOrd="0" destOrd="0" presId="urn:microsoft.com/office/officeart/2011/layout/HexagonRadial"/>
    <dgm:cxn modelId="{985B9A28-270E-4506-B80D-81AA97BF9B91}" srcId="{4D711FC3-C25C-4347-9A9F-44ADCB343341}" destId="{5D1ECD89-AD52-4539-A197-4CB3ABEF77B5}" srcOrd="0" destOrd="0" parTransId="{3BBA859C-40A4-480F-9523-D8049943CBDA}" sibTransId="{2E1468C2-CCCA-45FB-AE34-CCF43DD1BA60}"/>
    <dgm:cxn modelId="{D443BA59-B3D9-4203-AAE0-356485EBBA27}" type="presParOf" srcId="{DD2FAEE3-C33B-4A5D-997D-1F5D1D6D5ADB}" destId="{32FA3BF1-F63D-4937-B618-57BA7EEECD4D}" srcOrd="0" destOrd="0" presId="urn:microsoft.com/office/officeart/2011/layout/HexagonRadial"/>
    <dgm:cxn modelId="{0F6CC475-26F9-46AB-B31B-8A581A8698EC}" type="presParOf" srcId="{DD2FAEE3-C33B-4A5D-997D-1F5D1D6D5ADB}" destId="{B60F3F40-CEF2-446C-B0FB-62BDB26332DD}" srcOrd="1" destOrd="0" presId="urn:microsoft.com/office/officeart/2011/layout/HexagonRadial"/>
    <dgm:cxn modelId="{0F375AEF-7E6D-457B-9062-1C3C890497DB}" type="presParOf" srcId="{B60F3F40-CEF2-446C-B0FB-62BDB26332DD}" destId="{AE9D90DA-379D-41A8-B871-7AA28CCBECD6}" srcOrd="0" destOrd="0" presId="urn:microsoft.com/office/officeart/2011/layout/HexagonRadial"/>
    <dgm:cxn modelId="{927FE746-2576-4B83-BC05-24DFCF23CE48}" type="presParOf" srcId="{DD2FAEE3-C33B-4A5D-997D-1F5D1D6D5ADB}" destId="{4346A3DE-9955-487D-A23C-C9BB127FD560}" srcOrd="2" destOrd="0" presId="urn:microsoft.com/office/officeart/2011/layout/HexagonRadial"/>
    <dgm:cxn modelId="{77228D46-2AE0-45AA-B59C-E93006BF34B2}" type="presParOf" srcId="{DD2FAEE3-C33B-4A5D-997D-1F5D1D6D5ADB}" destId="{53B53BEA-0138-424E-AF66-99559FCA4E45}" srcOrd="3" destOrd="0" presId="urn:microsoft.com/office/officeart/2011/layout/HexagonRadial"/>
    <dgm:cxn modelId="{0AF89148-2D33-4E8A-90CE-A24EB981E7B4}" type="presParOf" srcId="{53B53BEA-0138-424E-AF66-99559FCA4E45}" destId="{554B2F34-F689-4454-9E99-85810E0BDE4A}" srcOrd="0" destOrd="0" presId="urn:microsoft.com/office/officeart/2011/layout/HexagonRadial"/>
    <dgm:cxn modelId="{F77C6834-88E1-4F85-BC81-B4FD2DAD9A33}" type="presParOf" srcId="{DD2FAEE3-C33B-4A5D-997D-1F5D1D6D5ADB}" destId="{09CBC566-971C-4111-AB01-C8257251861E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5E7A47-97D5-48D1-9479-EFD76221846F}" type="doc">
      <dgm:prSet loTypeId="urn:microsoft.com/office/officeart/2011/layout/HexagonRadial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0459D4-57EF-440F-BB91-A53F59E15D4D}">
      <dgm:prSet phldrT="[Text]"/>
      <dgm:spPr/>
      <dgm:t>
        <a:bodyPr/>
        <a:lstStyle/>
        <a:p>
          <a:r>
            <a:rPr lang="en-US" dirty="0" smtClean="0"/>
            <a:t>Types of communication are classified according to the use of symbols.</a:t>
          </a:r>
          <a:endParaRPr lang="en-US" b="1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ABFA5845-22B2-4110-93B9-BBB31DC81078}" type="parTrans" cxnId="{A129046F-5A10-4D5F-8190-A05150B204BC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7119D27B-F4BE-4BAD-A90D-D72AF2C0EBF4}" type="sibTrans" cxnId="{A129046F-5A10-4D5F-8190-A05150B204BC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A290EC94-8D69-4D3C-B25C-37A8892B3F0E}">
      <dgm:prSet phldrT="[Text]"/>
      <dgm:spPr/>
      <dgm:t>
        <a:bodyPr/>
        <a:lstStyle/>
        <a:p>
          <a:r>
            <a:rPr lang="en-US" dirty="0" smtClean="0"/>
            <a:t>Verbal Communication</a:t>
          </a:r>
          <a:endParaRPr lang="en-US" b="1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1B7F6FF1-7A65-4539-957A-A941E0BB9F6E}" type="parTrans" cxnId="{92096205-2A0D-4294-9FD4-D49CEC3911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31B53498-9B89-456E-80D7-2F2F3CEBEE48}" type="sibTrans" cxnId="{92096205-2A0D-4294-9FD4-D49CEC3911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46740480-9ED3-4E45-8FEA-20CCC9DE5324}">
      <dgm:prSet phldrT="[Text]" custT="1"/>
      <dgm:spPr/>
      <dgm:t>
        <a:bodyPr/>
        <a:lstStyle/>
        <a:p>
          <a:r>
            <a:rPr lang="en-US" sz="2800" dirty="0" smtClean="0"/>
            <a:t>nonverbal communication</a:t>
          </a:r>
          <a:endParaRPr lang="en-US" sz="2800" b="1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85AB826-FDCF-4512-9BC7-B2132E7515AB}" type="parTrans" cxnId="{D43071E7-E69E-468F-BB40-0CB319811060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D9F5325E-5EF3-4311-BA8B-470406B12983}" type="sibTrans" cxnId="{D43071E7-E69E-468F-BB40-0CB319811060}">
      <dgm:prSet/>
      <dgm:spPr/>
      <dgm:t>
        <a:bodyPr/>
        <a:lstStyle/>
        <a:p>
          <a:endParaRPr lang="en-US" b="1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EEFCC4F-178D-431E-89CA-24B620366F25}" type="pres">
      <dgm:prSet presAssocID="{105E7A47-97D5-48D1-9479-EFD76221846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0FF2058-E54D-4454-9307-18E3AFA4647C}" type="pres">
      <dgm:prSet presAssocID="{180459D4-57EF-440F-BB91-A53F59E15D4D}" presName="Parent" presStyleLbl="node0" presStyleIdx="0" presStyleCnt="1" custLinFactNeighborX="-36281" custLinFactNeighborY="-1398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F4E4DC9-1289-473A-910E-AD1BD36FE6C9}" type="pres">
      <dgm:prSet presAssocID="{A290EC94-8D69-4D3C-B25C-37A8892B3F0E}" presName="Accent1" presStyleCnt="0"/>
      <dgm:spPr/>
    </dgm:pt>
    <dgm:pt modelId="{47D7349D-426A-42DE-8646-6CB83D305BC7}" type="pres">
      <dgm:prSet presAssocID="{A290EC94-8D69-4D3C-B25C-37A8892B3F0E}" presName="Accent" presStyleLbl="bgShp" presStyleIdx="0" presStyleCnt="2"/>
      <dgm:spPr/>
    </dgm:pt>
    <dgm:pt modelId="{5FB7F3F3-F68F-4FCA-B43A-314C8FB4F358}" type="pres">
      <dgm:prSet presAssocID="{A290EC94-8D69-4D3C-B25C-37A8892B3F0E}" presName="Child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721CE-D749-4766-8C83-539B9E35E018}" type="pres">
      <dgm:prSet presAssocID="{46740480-9ED3-4E45-8FEA-20CCC9DE5324}" presName="Accent2" presStyleCnt="0"/>
      <dgm:spPr/>
    </dgm:pt>
    <dgm:pt modelId="{2AC2CEED-D226-4270-BF75-5CAD4B6348E4}" type="pres">
      <dgm:prSet presAssocID="{46740480-9ED3-4E45-8FEA-20CCC9DE5324}" presName="Accent" presStyleLbl="bgShp" presStyleIdx="1" presStyleCnt="2"/>
      <dgm:spPr/>
    </dgm:pt>
    <dgm:pt modelId="{C2F251BF-E2FD-4FE6-84F2-5DF9C2A6CEB2}" type="pres">
      <dgm:prSet presAssocID="{46740480-9ED3-4E45-8FEA-20CCC9DE5324}" presName="Child2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3071E7-E69E-468F-BB40-0CB319811060}" srcId="{180459D4-57EF-440F-BB91-A53F59E15D4D}" destId="{46740480-9ED3-4E45-8FEA-20CCC9DE5324}" srcOrd="1" destOrd="0" parTransId="{685AB826-FDCF-4512-9BC7-B2132E7515AB}" sibTransId="{D9F5325E-5EF3-4311-BA8B-470406B12983}"/>
    <dgm:cxn modelId="{196F745F-D139-44A3-9F3D-168712750A90}" type="presOf" srcId="{105E7A47-97D5-48D1-9479-EFD76221846F}" destId="{6EEFCC4F-178D-431E-89CA-24B620366F25}" srcOrd="0" destOrd="0" presId="urn:microsoft.com/office/officeart/2011/layout/HexagonRadial"/>
    <dgm:cxn modelId="{A129046F-5A10-4D5F-8190-A05150B204BC}" srcId="{105E7A47-97D5-48D1-9479-EFD76221846F}" destId="{180459D4-57EF-440F-BB91-A53F59E15D4D}" srcOrd="0" destOrd="0" parTransId="{ABFA5845-22B2-4110-93B9-BBB31DC81078}" sibTransId="{7119D27B-F4BE-4BAD-A90D-D72AF2C0EBF4}"/>
    <dgm:cxn modelId="{FAF84E52-2566-4D48-9118-E6E29125E1AF}" type="presOf" srcId="{A290EC94-8D69-4D3C-B25C-37A8892B3F0E}" destId="{5FB7F3F3-F68F-4FCA-B43A-314C8FB4F358}" srcOrd="0" destOrd="0" presId="urn:microsoft.com/office/officeart/2011/layout/HexagonRadial"/>
    <dgm:cxn modelId="{1FA105F4-32AF-48FC-83EC-1FFD55F8EF6F}" type="presOf" srcId="{180459D4-57EF-440F-BB91-A53F59E15D4D}" destId="{00FF2058-E54D-4454-9307-18E3AFA4647C}" srcOrd="0" destOrd="0" presId="urn:microsoft.com/office/officeart/2011/layout/HexagonRadial"/>
    <dgm:cxn modelId="{92096205-2A0D-4294-9FD4-D49CEC3911B9}" srcId="{180459D4-57EF-440F-BB91-A53F59E15D4D}" destId="{A290EC94-8D69-4D3C-B25C-37A8892B3F0E}" srcOrd="0" destOrd="0" parTransId="{1B7F6FF1-7A65-4539-957A-A941E0BB9F6E}" sibTransId="{31B53498-9B89-456E-80D7-2F2F3CEBEE48}"/>
    <dgm:cxn modelId="{44108A1C-6B4F-4116-A4F3-D77CCA6C20EE}" type="presOf" srcId="{46740480-9ED3-4E45-8FEA-20CCC9DE5324}" destId="{C2F251BF-E2FD-4FE6-84F2-5DF9C2A6CEB2}" srcOrd="0" destOrd="0" presId="urn:microsoft.com/office/officeart/2011/layout/HexagonRadial"/>
    <dgm:cxn modelId="{884C58BC-0D35-4325-A30F-4330E21748C1}" type="presParOf" srcId="{6EEFCC4F-178D-431E-89CA-24B620366F25}" destId="{00FF2058-E54D-4454-9307-18E3AFA4647C}" srcOrd="0" destOrd="0" presId="urn:microsoft.com/office/officeart/2011/layout/HexagonRadial"/>
    <dgm:cxn modelId="{2EBCDF4A-2E30-406F-93DA-294C8DFC48F3}" type="presParOf" srcId="{6EEFCC4F-178D-431E-89CA-24B620366F25}" destId="{5F4E4DC9-1289-473A-910E-AD1BD36FE6C9}" srcOrd="1" destOrd="0" presId="urn:microsoft.com/office/officeart/2011/layout/HexagonRadial"/>
    <dgm:cxn modelId="{812659E0-8DE3-4C57-A4B9-91A54809D902}" type="presParOf" srcId="{5F4E4DC9-1289-473A-910E-AD1BD36FE6C9}" destId="{47D7349D-426A-42DE-8646-6CB83D305BC7}" srcOrd="0" destOrd="0" presId="urn:microsoft.com/office/officeart/2011/layout/HexagonRadial"/>
    <dgm:cxn modelId="{7837A23D-15B1-4B6B-A9B9-60CD10FCDC24}" type="presParOf" srcId="{6EEFCC4F-178D-431E-89CA-24B620366F25}" destId="{5FB7F3F3-F68F-4FCA-B43A-314C8FB4F358}" srcOrd="2" destOrd="0" presId="urn:microsoft.com/office/officeart/2011/layout/HexagonRadial"/>
    <dgm:cxn modelId="{79DD660F-2590-4708-8598-E972F12E5A52}" type="presParOf" srcId="{6EEFCC4F-178D-431E-89CA-24B620366F25}" destId="{E71721CE-D749-4766-8C83-539B9E35E018}" srcOrd="3" destOrd="0" presId="urn:microsoft.com/office/officeart/2011/layout/HexagonRadial"/>
    <dgm:cxn modelId="{2CAA9EBB-4D73-49FE-A477-E39DAF3E6687}" type="presParOf" srcId="{E71721CE-D749-4766-8C83-539B9E35E018}" destId="{2AC2CEED-D226-4270-BF75-5CAD4B6348E4}" srcOrd="0" destOrd="0" presId="urn:microsoft.com/office/officeart/2011/layout/HexagonRadial"/>
    <dgm:cxn modelId="{A02FE96C-7473-426D-B120-A38188A56A74}" type="presParOf" srcId="{6EEFCC4F-178D-431E-89CA-24B620366F25}" destId="{C2F251BF-E2FD-4FE6-84F2-5DF9C2A6CEB2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BB950-3F1C-47D1-9872-A1986E68EEFC}">
      <dsp:nvSpPr>
        <dsp:cNvPr id="0" name=""/>
        <dsp:cNvSpPr/>
      </dsp:nvSpPr>
      <dsp:spPr>
        <a:xfrm>
          <a:off x="5335746" y="1900"/>
          <a:ext cx="1713295" cy="17132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messenger</a:t>
          </a:r>
          <a:endParaRPr lang="en-US" sz="32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5586652" y="252806"/>
        <a:ext cx="1211483" cy="1211483"/>
      </dsp:txXfrm>
    </dsp:sp>
    <dsp:sp modelId="{F2D93D9A-D485-4CD7-9886-BF91B6CCA80F}">
      <dsp:nvSpPr>
        <dsp:cNvPr id="0" name=""/>
        <dsp:cNvSpPr/>
      </dsp:nvSpPr>
      <dsp:spPr>
        <a:xfrm rot="2160000">
          <a:off x="6978052" y="1280240"/>
          <a:ext cx="385377" cy="5782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989092" y="1361909"/>
        <a:ext cx="269764" cy="346943"/>
      </dsp:txXfrm>
    </dsp:sp>
    <dsp:sp modelId="{E9977807-7534-4861-A761-1CDAB0E5083A}">
      <dsp:nvSpPr>
        <dsp:cNvPr id="0" name=""/>
        <dsp:cNvSpPr/>
      </dsp:nvSpPr>
      <dsp:spPr>
        <a:xfrm>
          <a:off x="7248375" y="1441021"/>
          <a:ext cx="2051619" cy="1860073"/>
        </a:xfrm>
        <a:prstGeom prst="ellipse">
          <a:avLst/>
        </a:prstGeom>
        <a:gradFill rotWithShape="0">
          <a:gsLst>
            <a:gs pos="0">
              <a:schemeClr val="accent4">
                <a:hueOff val="4910119"/>
                <a:satOff val="-461"/>
                <a:lumOff val="588"/>
                <a:alphaOff val="0"/>
                <a:tint val="60000"/>
                <a:lumMod val="104000"/>
              </a:schemeClr>
            </a:gs>
            <a:gs pos="100000">
              <a:schemeClr val="accent4">
                <a:hueOff val="4910119"/>
                <a:satOff val="-461"/>
                <a:lumOff val="588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Substance</a:t>
          </a:r>
          <a:endParaRPr lang="en-US" sz="32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7548828" y="1713422"/>
        <a:ext cx="1450713" cy="1315271"/>
      </dsp:txXfrm>
    </dsp:sp>
    <dsp:sp modelId="{DA0E71FA-AF14-406F-B154-68670E98E4CB}">
      <dsp:nvSpPr>
        <dsp:cNvPr id="0" name=""/>
        <dsp:cNvSpPr/>
      </dsp:nvSpPr>
      <dsp:spPr>
        <a:xfrm rot="6480000">
          <a:off x="7661316" y="3333185"/>
          <a:ext cx="412628" cy="5782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10119"/>
                <a:satOff val="-461"/>
                <a:lumOff val="588"/>
                <a:alphaOff val="0"/>
                <a:tint val="60000"/>
                <a:lumMod val="104000"/>
              </a:schemeClr>
            </a:gs>
            <a:gs pos="100000">
              <a:schemeClr val="accent4">
                <a:hueOff val="4910119"/>
                <a:satOff val="-461"/>
                <a:lumOff val="588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7742336" y="3389967"/>
        <a:ext cx="288840" cy="346943"/>
      </dsp:txXfrm>
    </dsp:sp>
    <dsp:sp modelId="{FB4D3F8F-7852-4981-8DD0-0D351ACE000C}">
      <dsp:nvSpPr>
        <dsp:cNvPr id="0" name=""/>
        <dsp:cNvSpPr/>
      </dsp:nvSpPr>
      <dsp:spPr>
        <a:xfrm>
          <a:off x="6622364" y="3961703"/>
          <a:ext cx="1713295" cy="1713295"/>
        </a:xfrm>
        <a:prstGeom prst="ellipse">
          <a:avLst/>
        </a:prstGeom>
        <a:gradFill rotWithShape="0">
          <a:gsLst>
            <a:gs pos="0">
              <a:schemeClr val="accent4">
                <a:hueOff val="9820237"/>
                <a:satOff val="-922"/>
                <a:lumOff val="1176"/>
                <a:alphaOff val="0"/>
                <a:tint val="60000"/>
                <a:lumMod val="104000"/>
              </a:schemeClr>
            </a:gs>
            <a:gs pos="100000">
              <a:schemeClr val="accent4">
                <a:hueOff val="9820237"/>
                <a:satOff val="-922"/>
                <a:lumOff val="1176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media</a:t>
          </a:r>
          <a:endParaRPr lang="en-US" sz="32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6873270" y="4212609"/>
        <a:ext cx="1211483" cy="1211483"/>
      </dsp:txXfrm>
    </dsp:sp>
    <dsp:sp modelId="{F865A975-E58A-4F4A-B914-69033A5829E9}">
      <dsp:nvSpPr>
        <dsp:cNvPr id="0" name=""/>
        <dsp:cNvSpPr/>
      </dsp:nvSpPr>
      <dsp:spPr>
        <a:xfrm rot="10800000">
          <a:off x="5977408" y="4529232"/>
          <a:ext cx="455768" cy="5782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20237"/>
                <a:satOff val="-922"/>
                <a:lumOff val="1176"/>
                <a:alphaOff val="0"/>
                <a:tint val="60000"/>
                <a:lumMod val="104000"/>
              </a:schemeClr>
            </a:gs>
            <a:gs pos="100000">
              <a:schemeClr val="accent4">
                <a:hueOff val="9820237"/>
                <a:satOff val="-922"/>
                <a:lumOff val="1176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6114138" y="4644879"/>
        <a:ext cx="319038" cy="346943"/>
      </dsp:txXfrm>
    </dsp:sp>
    <dsp:sp modelId="{537E766B-5745-4581-B279-F4F64B8E9703}">
      <dsp:nvSpPr>
        <dsp:cNvPr id="0" name=""/>
        <dsp:cNvSpPr/>
      </dsp:nvSpPr>
      <dsp:spPr>
        <a:xfrm>
          <a:off x="4049128" y="3961703"/>
          <a:ext cx="1713295" cy="1713295"/>
        </a:xfrm>
        <a:prstGeom prst="ellipse">
          <a:avLst/>
        </a:prstGeom>
        <a:gradFill rotWithShape="0">
          <a:gsLst>
            <a:gs pos="0">
              <a:schemeClr val="accent4">
                <a:hueOff val="14730356"/>
                <a:satOff val="-1384"/>
                <a:lumOff val="1764"/>
                <a:alphaOff val="0"/>
                <a:tint val="60000"/>
                <a:lumMod val="104000"/>
              </a:schemeClr>
            </a:gs>
            <a:gs pos="100000">
              <a:schemeClr val="accent4">
                <a:hueOff val="14730356"/>
                <a:satOff val="-1384"/>
                <a:lumOff val="1764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audience</a:t>
          </a:r>
          <a:endParaRPr lang="en-US" sz="32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4300034" y="4212609"/>
        <a:ext cx="1211483" cy="1211483"/>
      </dsp:txXfrm>
    </dsp:sp>
    <dsp:sp modelId="{1CC18FFD-9C74-4632-B917-82DB820F9D3D}">
      <dsp:nvSpPr>
        <dsp:cNvPr id="0" name=""/>
        <dsp:cNvSpPr/>
      </dsp:nvSpPr>
      <dsp:spPr>
        <a:xfrm rot="15120000">
          <a:off x="4284290" y="3317854"/>
          <a:ext cx="455768" cy="5782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4730356"/>
                <a:satOff val="-1384"/>
                <a:lumOff val="1764"/>
                <a:alphaOff val="0"/>
                <a:tint val="60000"/>
                <a:lumMod val="104000"/>
              </a:schemeClr>
            </a:gs>
            <a:gs pos="100000">
              <a:schemeClr val="accent4">
                <a:hueOff val="14730356"/>
                <a:satOff val="-1384"/>
                <a:lumOff val="1764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4373781" y="3498520"/>
        <a:ext cx="319038" cy="346943"/>
      </dsp:txXfrm>
    </dsp:sp>
    <dsp:sp modelId="{636FDE81-4156-4D1A-8C7B-ECFD22FF8A9A}">
      <dsp:nvSpPr>
        <dsp:cNvPr id="0" name=""/>
        <dsp:cNvSpPr/>
      </dsp:nvSpPr>
      <dsp:spPr>
        <a:xfrm>
          <a:off x="3253954" y="1514410"/>
          <a:ext cx="1713295" cy="1713295"/>
        </a:xfrm>
        <a:prstGeom prst="ellipse">
          <a:avLst/>
        </a:prstGeom>
        <a:gradFill rotWithShape="0">
          <a:gsLst>
            <a:gs pos="0">
              <a:schemeClr val="accent4">
                <a:hueOff val="19640475"/>
                <a:satOff val="-1845"/>
                <a:lumOff val="2352"/>
                <a:alphaOff val="0"/>
                <a:tint val="60000"/>
                <a:lumMod val="104000"/>
              </a:schemeClr>
            </a:gs>
            <a:gs pos="100000">
              <a:schemeClr val="accent4">
                <a:hueOff val="19640475"/>
                <a:satOff val="-1845"/>
                <a:lumOff val="2352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The reverse effect of communication</a:t>
          </a:r>
          <a:endParaRPr lang="en-US" sz="32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3504860" y="1765316"/>
        <a:ext cx="1211483" cy="1211483"/>
      </dsp:txXfrm>
    </dsp:sp>
    <dsp:sp modelId="{B7624956-3D55-4E0F-81C7-B1463C18E503}">
      <dsp:nvSpPr>
        <dsp:cNvPr id="0" name=""/>
        <dsp:cNvSpPr/>
      </dsp:nvSpPr>
      <dsp:spPr>
        <a:xfrm rot="19440000">
          <a:off x="4913178" y="1333266"/>
          <a:ext cx="455768" cy="5782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9640475"/>
                <a:satOff val="-1845"/>
                <a:lumOff val="2352"/>
                <a:alphaOff val="0"/>
                <a:tint val="60000"/>
                <a:lumMod val="104000"/>
              </a:schemeClr>
            </a:gs>
            <a:gs pos="100000">
              <a:schemeClr val="accent4">
                <a:hueOff val="19640475"/>
                <a:satOff val="-1845"/>
                <a:lumOff val="2352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926235" y="1489097"/>
        <a:ext cx="319038" cy="346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EA359-A89E-4107-BEC7-E5BF9DD7561A}">
      <dsp:nvSpPr>
        <dsp:cNvPr id="0" name=""/>
        <dsp:cNvSpPr/>
      </dsp:nvSpPr>
      <dsp:spPr>
        <a:xfrm>
          <a:off x="771644" y="0"/>
          <a:ext cx="8745298" cy="5867399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9868E8-BF45-4342-8CB2-00D69667337C}">
      <dsp:nvSpPr>
        <dsp:cNvPr id="0" name=""/>
        <dsp:cNvSpPr/>
      </dsp:nvSpPr>
      <dsp:spPr>
        <a:xfrm>
          <a:off x="125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Enhancement of organizational management efficiency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73623" y="1833718"/>
        <a:ext cx="1358614" cy="2199963"/>
      </dsp:txXfrm>
    </dsp:sp>
    <dsp:sp modelId="{77AD8AE8-7BB4-4D67-B30C-6592F253226A}">
      <dsp:nvSpPr>
        <dsp:cNvPr id="0" name=""/>
        <dsp:cNvSpPr/>
      </dsp:nvSpPr>
      <dsp:spPr>
        <a:xfrm>
          <a:off x="1756670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3928095"/>
                <a:satOff val="-369"/>
                <a:lumOff val="470"/>
                <a:alphaOff val="0"/>
                <a:tint val="60000"/>
                <a:lumMod val="104000"/>
              </a:schemeClr>
            </a:gs>
            <a:gs pos="100000">
              <a:schemeClr val="accent4">
                <a:hueOff val="3928095"/>
                <a:satOff val="-369"/>
                <a:lumOff val="47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Importance to Education Business Education Industry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1830168" y="1833718"/>
        <a:ext cx="1358614" cy="2199963"/>
      </dsp:txXfrm>
    </dsp:sp>
    <dsp:sp modelId="{3B50DAD0-0CAB-446F-9002-1033F53578E4}">
      <dsp:nvSpPr>
        <dsp:cNvPr id="0" name=""/>
        <dsp:cNvSpPr/>
      </dsp:nvSpPr>
      <dsp:spPr>
        <a:xfrm>
          <a:off x="3513215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7856190"/>
                <a:satOff val="-738"/>
                <a:lumOff val="941"/>
                <a:alphaOff val="0"/>
                <a:tint val="60000"/>
                <a:lumMod val="104000"/>
              </a:schemeClr>
            </a:gs>
            <a:gs pos="100000">
              <a:schemeClr val="accent4">
                <a:hueOff val="7856190"/>
                <a:satOff val="-738"/>
                <a:lumOff val="941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The importance of cultural transmission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3586713" y="1833718"/>
        <a:ext cx="1358614" cy="2199963"/>
      </dsp:txXfrm>
    </dsp:sp>
    <dsp:sp modelId="{5DF48337-DEB9-442D-B117-9DED8E4286CD}">
      <dsp:nvSpPr>
        <dsp:cNvPr id="0" name=""/>
        <dsp:cNvSpPr/>
      </dsp:nvSpPr>
      <dsp:spPr>
        <a:xfrm>
          <a:off x="5269761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11784285"/>
                <a:satOff val="-1107"/>
                <a:lumOff val="1411"/>
                <a:alphaOff val="0"/>
                <a:tint val="60000"/>
                <a:lumMod val="104000"/>
              </a:schemeClr>
            </a:gs>
            <a:gs pos="100000">
              <a:schemeClr val="accent4">
                <a:hueOff val="11784285"/>
                <a:satOff val="-1107"/>
                <a:lumOff val="1411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importance to the development of the country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5343259" y="1833718"/>
        <a:ext cx="1358614" cy="2199963"/>
      </dsp:txXfrm>
    </dsp:sp>
    <dsp:sp modelId="{43E9C177-99F2-4C15-8EFC-038DEA73C51D}">
      <dsp:nvSpPr>
        <dsp:cNvPr id="0" name=""/>
        <dsp:cNvSpPr/>
      </dsp:nvSpPr>
      <dsp:spPr>
        <a:xfrm>
          <a:off x="7026306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15712381"/>
                <a:satOff val="-1476"/>
                <a:lumOff val="1882"/>
                <a:alphaOff val="0"/>
                <a:tint val="60000"/>
                <a:lumMod val="104000"/>
              </a:schemeClr>
            </a:gs>
            <a:gs pos="100000">
              <a:schemeClr val="accent4">
                <a:hueOff val="15712381"/>
                <a:satOff val="-1476"/>
                <a:lumOff val="1882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Importance to human life at the macro level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7099804" y="1833718"/>
        <a:ext cx="1358614" cy="2199963"/>
      </dsp:txXfrm>
    </dsp:sp>
    <dsp:sp modelId="{F08E3223-1711-495F-BB3F-17736C022B45}">
      <dsp:nvSpPr>
        <dsp:cNvPr id="0" name=""/>
        <dsp:cNvSpPr/>
      </dsp:nvSpPr>
      <dsp:spPr>
        <a:xfrm>
          <a:off x="8782851" y="1760220"/>
          <a:ext cx="1505610" cy="2346959"/>
        </a:xfrm>
        <a:prstGeom prst="roundRect">
          <a:avLst/>
        </a:prstGeom>
        <a:gradFill rotWithShape="0">
          <a:gsLst>
            <a:gs pos="0">
              <a:schemeClr val="accent4">
                <a:hueOff val="19640475"/>
                <a:satOff val="-1845"/>
                <a:lumOff val="2352"/>
                <a:alphaOff val="0"/>
                <a:tint val="60000"/>
                <a:lumMod val="104000"/>
              </a:schemeClr>
            </a:gs>
            <a:gs pos="100000">
              <a:schemeClr val="accent4">
                <a:hueOff val="19640475"/>
                <a:satOff val="-1845"/>
                <a:lumOff val="2352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Importance to human life at the micro level</a:t>
          </a:r>
          <a:endParaRPr lang="en-US" sz="24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8856349" y="1833718"/>
        <a:ext cx="1358614" cy="2199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3BAA1-2E83-4B93-B7EE-00A3B3E667AF}">
      <dsp:nvSpPr>
        <dsp:cNvPr id="0" name=""/>
        <dsp:cNvSpPr/>
      </dsp:nvSpPr>
      <dsp:spPr>
        <a:xfrm>
          <a:off x="-4112989" y="-631230"/>
          <a:ext cx="4901011" cy="4901011"/>
        </a:xfrm>
        <a:prstGeom prst="blockArc">
          <a:avLst>
            <a:gd name="adj1" fmla="val 18900000"/>
            <a:gd name="adj2" fmla="val 2700000"/>
            <a:gd name="adj3" fmla="val 441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78651-0640-40DB-BE10-B81DD8C6D3D5}">
      <dsp:nvSpPr>
        <dsp:cNvPr id="0" name=""/>
        <dsp:cNvSpPr/>
      </dsp:nvSpPr>
      <dsp:spPr>
        <a:xfrm>
          <a:off x="506775" y="363855"/>
          <a:ext cx="9790497" cy="7277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76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Cordia New" panose="020B0304020202020204" pitchFamily="34" charset="-34"/>
              <a:cs typeface="Cordia New" panose="020B0304020202020204" pitchFamily="34" charset="-34"/>
            </a:rPr>
            <a:t>1. </a:t>
          </a:r>
          <a:r>
            <a:rPr lang="en-US" sz="2800" kern="1200" dirty="0" smtClean="0"/>
            <a:t>Communication with society is interrelated.</a:t>
          </a:r>
          <a:endParaRPr lang="en-US" sz="28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506775" y="363855"/>
        <a:ext cx="9790497" cy="727710"/>
      </dsp:txXfrm>
    </dsp:sp>
    <dsp:sp modelId="{092D929B-75FA-40E9-A3CD-1E4431169D12}">
      <dsp:nvSpPr>
        <dsp:cNvPr id="0" name=""/>
        <dsp:cNvSpPr/>
      </dsp:nvSpPr>
      <dsp:spPr>
        <a:xfrm>
          <a:off x="51956" y="272891"/>
          <a:ext cx="909637" cy="9096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74D0F6-BA5D-436E-8ACD-BBC1EF495614}">
      <dsp:nvSpPr>
        <dsp:cNvPr id="0" name=""/>
        <dsp:cNvSpPr/>
      </dsp:nvSpPr>
      <dsp:spPr>
        <a:xfrm>
          <a:off x="771298" y="1455420"/>
          <a:ext cx="9525974" cy="727710"/>
        </a:xfrm>
        <a:prstGeom prst="rect">
          <a:avLst/>
        </a:prstGeom>
        <a:gradFill rotWithShape="0">
          <a:gsLst>
            <a:gs pos="0">
              <a:schemeClr val="accent4">
                <a:hueOff val="9820237"/>
                <a:satOff val="-922"/>
                <a:lumOff val="1176"/>
                <a:alphaOff val="0"/>
                <a:tint val="60000"/>
                <a:lumMod val="104000"/>
              </a:schemeClr>
            </a:gs>
            <a:gs pos="100000">
              <a:schemeClr val="accent4">
                <a:hueOff val="9820237"/>
                <a:satOff val="-922"/>
                <a:lumOff val="1176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76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Cordia New" panose="020B0304020202020204" pitchFamily="34" charset="-34"/>
              <a:cs typeface="Cordia New" panose="020B0304020202020204" pitchFamily="34" charset="-34"/>
            </a:rPr>
            <a:t>2. </a:t>
          </a:r>
          <a:r>
            <a:rPr lang="en-US" sz="2800" kern="1200" dirty="0" smtClean="0"/>
            <a:t>Emphasize the relationship between the media and social leaders.</a:t>
          </a:r>
          <a:endParaRPr lang="en-US" sz="28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771298" y="1455420"/>
        <a:ext cx="9525974" cy="727710"/>
      </dsp:txXfrm>
    </dsp:sp>
    <dsp:sp modelId="{BD188F31-AE7B-444C-8DEB-F04B045EF702}">
      <dsp:nvSpPr>
        <dsp:cNvPr id="0" name=""/>
        <dsp:cNvSpPr/>
      </dsp:nvSpPr>
      <dsp:spPr>
        <a:xfrm>
          <a:off x="316479" y="1364456"/>
          <a:ext cx="909637" cy="9096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9820237"/>
              <a:satOff val="-922"/>
              <a:lumOff val="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A6228CE-1A11-49EB-884C-2AA71982087B}">
      <dsp:nvSpPr>
        <dsp:cNvPr id="0" name=""/>
        <dsp:cNvSpPr/>
      </dsp:nvSpPr>
      <dsp:spPr>
        <a:xfrm>
          <a:off x="506775" y="2546985"/>
          <a:ext cx="9790497" cy="727710"/>
        </a:xfrm>
        <a:prstGeom prst="rect">
          <a:avLst/>
        </a:prstGeom>
        <a:gradFill rotWithShape="0">
          <a:gsLst>
            <a:gs pos="0">
              <a:schemeClr val="accent4">
                <a:hueOff val="19640475"/>
                <a:satOff val="-1845"/>
                <a:lumOff val="2352"/>
                <a:alphaOff val="0"/>
                <a:tint val="60000"/>
                <a:lumMod val="104000"/>
              </a:schemeClr>
            </a:gs>
            <a:gs pos="100000">
              <a:schemeClr val="accent4">
                <a:hueOff val="19640475"/>
                <a:satOff val="-1845"/>
                <a:lumOff val="2352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76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Cordia New" panose="020B0304020202020204" pitchFamily="34" charset="-34"/>
              <a:cs typeface="Cordia New" panose="020B0304020202020204" pitchFamily="34" charset="-34"/>
            </a:rPr>
            <a:t>3. </a:t>
          </a:r>
          <a:r>
            <a:rPr lang="en-US" sz="2800" kern="1200" dirty="0" smtClean="0"/>
            <a:t>Mass media as a factor in the social system</a:t>
          </a:r>
          <a:endParaRPr lang="en-US" sz="2800" b="1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506775" y="2546985"/>
        <a:ext cx="9790497" cy="727710"/>
      </dsp:txXfrm>
    </dsp:sp>
    <dsp:sp modelId="{A73BFD55-21C0-433B-A126-374E4241DFD7}">
      <dsp:nvSpPr>
        <dsp:cNvPr id="0" name=""/>
        <dsp:cNvSpPr/>
      </dsp:nvSpPr>
      <dsp:spPr>
        <a:xfrm>
          <a:off x="51956" y="2456021"/>
          <a:ext cx="909637" cy="9096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19640475"/>
              <a:satOff val="-1845"/>
              <a:lumOff val="23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A3BF1-F63D-4937-B618-57BA7EEECD4D}">
      <dsp:nvSpPr>
        <dsp:cNvPr id="0" name=""/>
        <dsp:cNvSpPr/>
      </dsp:nvSpPr>
      <dsp:spPr>
        <a:xfrm>
          <a:off x="1659391" y="1038660"/>
          <a:ext cx="2962062" cy="256209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Types of communication classified by level of communication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2150226" y="1463217"/>
        <a:ext cx="1980392" cy="1712976"/>
      </dsp:txXfrm>
    </dsp:sp>
    <dsp:sp modelId="{554B2F34-F689-4454-9E99-85810E0BDE4A}">
      <dsp:nvSpPr>
        <dsp:cNvPr id="0" name=""/>
        <dsp:cNvSpPr/>
      </dsp:nvSpPr>
      <dsp:spPr>
        <a:xfrm>
          <a:off x="6406044" y="1612961"/>
          <a:ext cx="1117731" cy="963045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6A3DE-9955-487D-A23C-C9BB127FD560}">
      <dsp:nvSpPr>
        <dsp:cNvPr id="0" name=""/>
        <dsp:cNvSpPr/>
      </dsp:nvSpPr>
      <dsp:spPr>
        <a:xfrm>
          <a:off x="5745947" y="0"/>
          <a:ext cx="2427088" cy="210005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in-person communication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6148199" y="348051"/>
        <a:ext cx="1622584" cy="1403949"/>
      </dsp:txXfrm>
    </dsp:sp>
    <dsp:sp modelId="{09CBC566-971C-4111-AB01-C8257251861E}">
      <dsp:nvSpPr>
        <dsp:cNvPr id="0" name=""/>
        <dsp:cNvSpPr/>
      </dsp:nvSpPr>
      <dsp:spPr>
        <a:xfrm>
          <a:off x="5745947" y="2538895"/>
          <a:ext cx="2427088" cy="210005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interpersonal communication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6148199" y="2886946"/>
        <a:ext cx="1622584" cy="14039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F2058-E54D-4454-9307-18E3AFA4647C}">
      <dsp:nvSpPr>
        <dsp:cNvPr id="0" name=""/>
        <dsp:cNvSpPr/>
      </dsp:nvSpPr>
      <dsp:spPr>
        <a:xfrm>
          <a:off x="1798324" y="1066615"/>
          <a:ext cx="3150428" cy="272502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Types of communication are classified according to the use of symbols.</a:t>
          </a:r>
          <a:endParaRPr lang="en-US" sz="2400" b="1" kern="1200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2320372" y="1518170"/>
        <a:ext cx="2106332" cy="1821910"/>
      </dsp:txXfrm>
    </dsp:sp>
    <dsp:sp modelId="{2AC2CEED-D226-4270-BF75-5CAD4B6348E4}">
      <dsp:nvSpPr>
        <dsp:cNvPr id="0" name=""/>
        <dsp:cNvSpPr/>
      </dsp:nvSpPr>
      <dsp:spPr>
        <a:xfrm>
          <a:off x="6301334" y="1715534"/>
          <a:ext cx="1188811" cy="102428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7F3F3-F68F-4FCA-B43A-314C8FB4F358}">
      <dsp:nvSpPr>
        <dsp:cNvPr id="0" name=""/>
        <dsp:cNvSpPr/>
      </dsp:nvSpPr>
      <dsp:spPr>
        <a:xfrm>
          <a:off x="5599259" y="0"/>
          <a:ext cx="2581433" cy="2233599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Verbal Communication</a:t>
          </a:r>
          <a:endParaRPr lang="en-US" sz="1900" b="1" kern="1200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6027091" y="370184"/>
        <a:ext cx="1725769" cy="1493231"/>
      </dsp:txXfrm>
    </dsp:sp>
    <dsp:sp modelId="{C2F251BF-E2FD-4FE6-84F2-5DF9C2A6CEB2}">
      <dsp:nvSpPr>
        <dsp:cNvPr id="0" name=""/>
        <dsp:cNvSpPr/>
      </dsp:nvSpPr>
      <dsp:spPr>
        <a:xfrm>
          <a:off x="5599259" y="2700350"/>
          <a:ext cx="2581433" cy="2233599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nonverbal communication</a:t>
          </a:r>
          <a:endParaRPr lang="en-US" sz="2800" b="1" kern="1200" dirty="0">
            <a:solidFill>
              <a:schemeClr val="tx1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sp:txBody>
      <dsp:txXfrm>
        <a:off x="6027091" y="3070534"/>
        <a:ext cx="1725769" cy="1493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307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168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846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18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438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086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0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5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8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9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8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5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6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3659292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76497" y="1981719"/>
            <a:ext cx="6096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7200" b="1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Cross </a:t>
            </a:r>
            <a:r>
              <a:rPr lang="en-US" sz="7200" b="1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cultural communication</a:t>
            </a:r>
            <a:endParaRPr lang="en-US" sz="7200" dirty="0">
              <a:effectLst/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817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360" y="1638299"/>
            <a:ext cx="10018713" cy="4324351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   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 necessity is due to the role of media and technology in intercultural communication, especially mass communication. Whether it is studied in a way that is defined by culture Cultural Influences on Media Presentations in a manner that influences cultural change and the behavior of individuals in today's society This facilitates operations and coordination between personnel, cultures at different levels and contexts.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73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Meaning and elements of the communication process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43099"/>
            <a:ext cx="10018713" cy="3009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   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 process of exchange between two groups of people with different cultures. The interpretation of the meaning leads to the perception of the same meaning.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58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18" y="0"/>
            <a:ext cx="10018713" cy="1047750"/>
          </a:xfrm>
        </p:spPr>
        <p:txBody>
          <a:bodyPr/>
          <a:lstStyle/>
          <a:p>
            <a:r>
              <a:rPr lang="en-US" b="1" dirty="0"/>
              <a:t>Elements of the communication process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087890"/>
              </p:ext>
            </p:extLst>
          </p:nvPr>
        </p:nvGraphicFramePr>
        <p:xfrm>
          <a:off x="190500" y="1009650"/>
          <a:ext cx="12553950" cy="567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81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57150"/>
            <a:ext cx="10018713" cy="10477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Importance and relationship of communication with society.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47835"/>
              </p:ext>
            </p:extLst>
          </p:nvPr>
        </p:nvGraphicFramePr>
        <p:xfrm>
          <a:off x="1484312" y="857250"/>
          <a:ext cx="10288587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01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09551"/>
            <a:ext cx="10018713" cy="12001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</a:t>
            </a:r>
            <a:r>
              <a:rPr lang="en-US" b="1" dirty="0" smtClean="0"/>
              <a:t>elationship </a:t>
            </a:r>
            <a:r>
              <a:rPr lang="en-US" b="1" dirty="0"/>
              <a:t>between communication and society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215390"/>
              </p:ext>
            </p:extLst>
          </p:nvPr>
        </p:nvGraphicFramePr>
        <p:xfrm>
          <a:off x="1484310" y="1657350"/>
          <a:ext cx="1034574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12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48" y="189411"/>
            <a:ext cx="10018713" cy="1752599"/>
          </a:xfrm>
        </p:spPr>
        <p:txBody>
          <a:bodyPr/>
          <a:lstStyle/>
          <a:p>
            <a:r>
              <a:rPr lang="en-US" b="1" dirty="0" smtClean="0"/>
              <a:t>Communication </a:t>
            </a:r>
            <a:r>
              <a:rPr lang="en-US" b="1" dirty="0"/>
              <a:t>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60623"/>
              </p:ext>
            </p:extLst>
          </p:nvPr>
        </p:nvGraphicFramePr>
        <p:xfrm>
          <a:off x="418012" y="1476103"/>
          <a:ext cx="11419974" cy="463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24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92793"/>
              </p:ext>
            </p:extLst>
          </p:nvPr>
        </p:nvGraphicFramePr>
        <p:xfrm>
          <a:off x="381000" y="857250"/>
          <a:ext cx="11122025" cy="493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088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79</TotalTime>
  <Words>232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Angsana New</vt:lpstr>
      <vt:lpstr>Arial</vt:lpstr>
      <vt:lpstr>Calibri</vt:lpstr>
      <vt:lpstr>Corbel</vt:lpstr>
      <vt:lpstr>Cordia New</vt:lpstr>
      <vt:lpstr>Parallax</vt:lpstr>
      <vt:lpstr> </vt:lpstr>
      <vt:lpstr>PowerPoint Presentation</vt:lpstr>
      <vt:lpstr>Meaning and elements of the communication process</vt:lpstr>
      <vt:lpstr>Elements of the communication process</vt:lpstr>
      <vt:lpstr>Importance and relationship of communication with society.</vt:lpstr>
      <vt:lpstr>Relationship between communication and society</vt:lpstr>
      <vt:lpstr>Communication type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ความรู้เบื้องต้นเกี่ยวกับการสื่อสาร และพฤติกรรมการท่องเที่ยวข้ามวัฒนธรรม </dc:title>
  <dc:creator>WIN10</dc:creator>
  <cp:lastModifiedBy>WIN10</cp:lastModifiedBy>
  <cp:revision>38</cp:revision>
  <dcterms:created xsi:type="dcterms:W3CDTF">2020-06-12T05:35:54Z</dcterms:created>
  <dcterms:modified xsi:type="dcterms:W3CDTF">2022-12-19T08:17:45Z</dcterms:modified>
</cp:coreProperties>
</file>