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1086B-79AF-47F8-97BF-4B8C3DD9503B}" type="doc">
      <dgm:prSet loTypeId="urn:microsoft.com/office/officeart/2005/8/layout/pyramid2" loCatId="pyramid" qsTypeId="urn:microsoft.com/office/officeart/2005/8/quickstyle/3d3" qsCatId="3D" csTypeId="urn:microsoft.com/office/officeart/2005/8/colors/colorful1" csCatId="colorful" phldr="1"/>
      <dgm:spPr/>
    </dgm:pt>
    <dgm:pt modelId="{8EAE757C-DFFB-4F6F-AA90-BC8AF8F2356E}">
      <dgm:prSet phldrT="[Text]"/>
      <dgm:spPr/>
      <dgm:t>
        <a:bodyPr/>
        <a:lstStyle/>
        <a:p>
          <a:r>
            <a:rPr lang="th-TH" b="1" dirty="0" smtClean="0"/>
            <a:t>การประเมินผลการปฏิบัติ</a:t>
          </a:r>
          <a:endParaRPr lang="en-US" b="1" dirty="0"/>
        </a:p>
      </dgm:t>
    </dgm:pt>
    <dgm:pt modelId="{84E49672-864D-4E89-AAE7-4D2479423F43}" type="parTrans" cxnId="{FCECFF92-2919-47FF-AB8E-A2257C0DB386}">
      <dgm:prSet/>
      <dgm:spPr/>
      <dgm:t>
        <a:bodyPr/>
        <a:lstStyle/>
        <a:p>
          <a:endParaRPr lang="en-US" b="1"/>
        </a:p>
      </dgm:t>
    </dgm:pt>
    <dgm:pt modelId="{FD2A0882-9373-4416-AB59-883EBB1C3355}" type="sibTrans" cxnId="{FCECFF92-2919-47FF-AB8E-A2257C0DB386}">
      <dgm:prSet/>
      <dgm:spPr/>
      <dgm:t>
        <a:bodyPr/>
        <a:lstStyle/>
        <a:p>
          <a:endParaRPr lang="en-US" b="1"/>
        </a:p>
      </dgm:t>
    </dgm:pt>
    <dgm:pt modelId="{131A281C-4940-476E-A7EE-2DA1E7A64505}">
      <dgm:prSet phldrT="[Text]"/>
      <dgm:spPr/>
      <dgm:t>
        <a:bodyPr/>
        <a:lstStyle/>
        <a:p>
          <a:r>
            <a:rPr lang="th-TH" b="1" dirty="0" smtClean="0"/>
            <a:t>การสรรหาและคัดเลือกพนักงาน</a:t>
          </a:r>
          <a:endParaRPr lang="en-US" b="1" dirty="0"/>
        </a:p>
      </dgm:t>
    </dgm:pt>
    <dgm:pt modelId="{0E769FE6-5414-4623-B97B-FF0B41ECE290}" type="parTrans" cxnId="{20AEC824-173B-4947-B4DD-7081B0BF89BC}">
      <dgm:prSet/>
      <dgm:spPr/>
      <dgm:t>
        <a:bodyPr/>
        <a:lstStyle/>
        <a:p>
          <a:endParaRPr lang="en-US" b="1"/>
        </a:p>
      </dgm:t>
    </dgm:pt>
    <dgm:pt modelId="{D1BBEA5B-2805-407F-BCAD-0B0C9CB76F29}" type="sibTrans" cxnId="{20AEC824-173B-4947-B4DD-7081B0BF89BC}">
      <dgm:prSet/>
      <dgm:spPr/>
      <dgm:t>
        <a:bodyPr/>
        <a:lstStyle/>
        <a:p>
          <a:endParaRPr lang="en-US" b="1"/>
        </a:p>
      </dgm:t>
    </dgm:pt>
    <dgm:pt modelId="{A53E491D-DAAC-4EFC-A86D-161DBC3F87D7}">
      <dgm:prSet phldrT="[Text]"/>
      <dgm:spPr/>
      <dgm:t>
        <a:bodyPr/>
        <a:lstStyle/>
        <a:p>
          <a:r>
            <a:rPr lang="th-TH" b="1" dirty="0" smtClean="0"/>
            <a:t>การวางแผนกำลังคน</a:t>
          </a:r>
          <a:endParaRPr lang="en-US" b="1" dirty="0"/>
        </a:p>
      </dgm:t>
    </dgm:pt>
    <dgm:pt modelId="{47D983D7-DF78-4440-96F0-149C95F013F6}" type="parTrans" cxnId="{38DD8F46-85FA-4E24-B5DB-26F021EC39D3}">
      <dgm:prSet/>
      <dgm:spPr/>
      <dgm:t>
        <a:bodyPr/>
        <a:lstStyle/>
        <a:p>
          <a:endParaRPr lang="en-US" b="1"/>
        </a:p>
      </dgm:t>
    </dgm:pt>
    <dgm:pt modelId="{551EF84B-B307-41C8-9D83-AA5190AC6447}" type="sibTrans" cxnId="{38DD8F46-85FA-4E24-B5DB-26F021EC39D3}">
      <dgm:prSet/>
      <dgm:spPr/>
      <dgm:t>
        <a:bodyPr/>
        <a:lstStyle/>
        <a:p>
          <a:endParaRPr lang="en-US" b="1"/>
        </a:p>
      </dgm:t>
    </dgm:pt>
    <dgm:pt modelId="{0D14582E-022F-4E09-8B2C-2C03A0D36DAD}">
      <dgm:prSet phldrT="[Text]"/>
      <dgm:spPr/>
      <dgm:t>
        <a:bodyPr/>
        <a:lstStyle/>
        <a:p>
          <a:r>
            <a:rPr lang="th-TH" b="1" dirty="0" smtClean="0"/>
            <a:t>การฝึกอบรมแลพัฒนาบุคลากร</a:t>
          </a:r>
          <a:endParaRPr lang="en-US" b="1" dirty="0"/>
        </a:p>
      </dgm:t>
    </dgm:pt>
    <dgm:pt modelId="{35B1A948-5784-468F-944A-AACE32CF2EB4}" type="parTrans" cxnId="{142561E2-DEB0-4BD9-864C-681F381CB7E2}">
      <dgm:prSet/>
      <dgm:spPr/>
      <dgm:t>
        <a:bodyPr/>
        <a:lstStyle/>
        <a:p>
          <a:endParaRPr lang="en-US" b="1"/>
        </a:p>
      </dgm:t>
    </dgm:pt>
    <dgm:pt modelId="{112A2591-DD16-4F19-AC2C-156FD245CFD5}" type="sibTrans" cxnId="{142561E2-DEB0-4BD9-864C-681F381CB7E2}">
      <dgm:prSet/>
      <dgm:spPr/>
      <dgm:t>
        <a:bodyPr/>
        <a:lstStyle/>
        <a:p>
          <a:endParaRPr lang="en-US" b="1"/>
        </a:p>
      </dgm:t>
    </dgm:pt>
    <dgm:pt modelId="{3DCFAFDE-FCD5-4584-9DE7-AB9B1FE55754}">
      <dgm:prSet phldrT="[Text]"/>
      <dgm:spPr/>
      <dgm:t>
        <a:bodyPr/>
        <a:lstStyle/>
        <a:p>
          <a:r>
            <a:rPr lang="th-TH" b="1" dirty="0" smtClean="0"/>
            <a:t>การค่าตอบแทน</a:t>
          </a:r>
          <a:endParaRPr lang="en-US" b="1" dirty="0"/>
        </a:p>
      </dgm:t>
    </dgm:pt>
    <dgm:pt modelId="{AFEA013C-E27C-4D30-AD11-868700B30A3F}" type="parTrans" cxnId="{5F49D8D8-467C-4E7E-86BE-8CC410627A58}">
      <dgm:prSet/>
      <dgm:spPr/>
      <dgm:t>
        <a:bodyPr/>
        <a:lstStyle/>
        <a:p>
          <a:endParaRPr lang="en-US" b="1"/>
        </a:p>
      </dgm:t>
    </dgm:pt>
    <dgm:pt modelId="{E5466521-2352-484D-943D-701AFE0312CE}" type="sibTrans" cxnId="{5F49D8D8-467C-4E7E-86BE-8CC410627A58}">
      <dgm:prSet/>
      <dgm:spPr/>
      <dgm:t>
        <a:bodyPr/>
        <a:lstStyle/>
        <a:p>
          <a:endParaRPr lang="en-US" b="1"/>
        </a:p>
      </dgm:t>
    </dgm:pt>
    <dgm:pt modelId="{182E2EAF-785A-417B-B6BA-504F19B1535E}" type="pres">
      <dgm:prSet presAssocID="{6301086B-79AF-47F8-97BF-4B8C3DD9503B}" presName="compositeShape" presStyleCnt="0">
        <dgm:presLayoutVars>
          <dgm:dir/>
          <dgm:resizeHandles/>
        </dgm:presLayoutVars>
      </dgm:prSet>
      <dgm:spPr/>
    </dgm:pt>
    <dgm:pt modelId="{E009B4A6-DB1C-4C2C-8A28-DEE5E1C9EB43}" type="pres">
      <dgm:prSet presAssocID="{6301086B-79AF-47F8-97BF-4B8C3DD9503B}" presName="pyramid" presStyleLbl="node1" presStyleIdx="0" presStyleCnt="1"/>
      <dgm:spPr/>
    </dgm:pt>
    <dgm:pt modelId="{47F232DD-954C-45FB-BCA7-6A4071856410}" type="pres">
      <dgm:prSet presAssocID="{6301086B-79AF-47F8-97BF-4B8C3DD9503B}" presName="theList" presStyleCnt="0"/>
      <dgm:spPr/>
    </dgm:pt>
    <dgm:pt modelId="{863957BB-CA49-4FA2-9F3D-6A3CF9CB172F}" type="pres">
      <dgm:prSet presAssocID="{8EAE757C-DFFB-4F6F-AA90-BC8AF8F2356E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831D3-F278-484C-B875-352A3807327B}" type="pres">
      <dgm:prSet presAssocID="{8EAE757C-DFFB-4F6F-AA90-BC8AF8F2356E}" presName="aSpace" presStyleCnt="0"/>
      <dgm:spPr/>
    </dgm:pt>
    <dgm:pt modelId="{42927B11-2C20-4F50-A83A-23ABB991A661}" type="pres">
      <dgm:prSet presAssocID="{3DCFAFDE-FCD5-4584-9DE7-AB9B1FE55754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3BE6A-CF5F-4B5F-80D7-5D32C66C3F80}" type="pres">
      <dgm:prSet presAssocID="{3DCFAFDE-FCD5-4584-9DE7-AB9B1FE55754}" presName="aSpace" presStyleCnt="0"/>
      <dgm:spPr/>
    </dgm:pt>
    <dgm:pt modelId="{1F1E73B3-A5AB-4D37-820E-A7A5F927C311}" type="pres">
      <dgm:prSet presAssocID="{0D14582E-022F-4E09-8B2C-2C03A0D36DAD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0A09F-7B16-4A65-B72C-0C7757C8B92F}" type="pres">
      <dgm:prSet presAssocID="{0D14582E-022F-4E09-8B2C-2C03A0D36DAD}" presName="aSpace" presStyleCnt="0"/>
      <dgm:spPr/>
    </dgm:pt>
    <dgm:pt modelId="{E4D7D6BD-8B1B-4C14-85C4-C048B46E6D6F}" type="pres">
      <dgm:prSet presAssocID="{131A281C-4940-476E-A7EE-2DA1E7A64505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0D260-8F4F-4195-BA09-3CAA0E2510B5}" type="pres">
      <dgm:prSet presAssocID="{131A281C-4940-476E-A7EE-2DA1E7A64505}" presName="aSpace" presStyleCnt="0"/>
      <dgm:spPr/>
    </dgm:pt>
    <dgm:pt modelId="{4A266AA3-058C-47E4-AB30-ED9C9DE33206}" type="pres">
      <dgm:prSet presAssocID="{A53E491D-DAAC-4EFC-A86D-161DBC3F87D7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403E1F-C389-4C7D-BD73-0797097E6911}" type="pres">
      <dgm:prSet presAssocID="{A53E491D-DAAC-4EFC-A86D-161DBC3F87D7}" presName="aSpace" presStyleCnt="0"/>
      <dgm:spPr/>
    </dgm:pt>
  </dgm:ptLst>
  <dgm:cxnLst>
    <dgm:cxn modelId="{60F9FE9B-A875-4B5A-BFE6-E411135974B8}" type="presOf" srcId="{0D14582E-022F-4E09-8B2C-2C03A0D36DAD}" destId="{1F1E73B3-A5AB-4D37-820E-A7A5F927C311}" srcOrd="0" destOrd="0" presId="urn:microsoft.com/office/officeart/2005/8/layout/pyramid2"/>
    <dgm:cxn modelId="{5F49D8D8-467C-4E7E-86BE-8CC410627A58}" srcId="{6301086B-79AF-47F8-97BF-4B8C3DD9503B}" destId="{3DCFAFDE-FCD5-4584-9DE7-AB9B1FE55754}" srcOrd="1" destOrd="0" parTransId="{AFEA013C-E27C-4D30-AD11-868700B30A3F}" sibTransId="{E5466521-2352-484D-943D-701AFE0312CE}"/>
    <dgm:cxn modelId="{668F2EFE-8D0B-4AC3-A85D-AE8429871059}" type="presOf" srcId="{A53E491D-DAAC-4EFC-A86D-161DBC3F87D7}" destId="{4A266AA3-058C-47E4-AB30-ED9C9DE33206}" srcOrd="0" destOrd="0" presId="urn:microsoft.com/office/officeart/2005/8/layout/pyramid2"/>
    <dgm:cxn modelId="{38DD8F46-85FA-4E24-B5DB-26F021EC39D3}" srcId="{6301086B-79AF-47F8-97BF-4B8C3DD9503B}" destId="{A53E491D-DAAC-4EFC-A86D-161DBC3F87D7}" srcOrd="4" destOrd="0" parTransId="{47D983D7-DF78-4440-96F0-149C95F013F6}" sibTransId="{551EF84B-B307-41C8-9D83-AA5190AC6447}"/>
    <dgm:cxn modelId="{EDCF76EF-6CDE-4B83-9AA0-ECE17D84990B}" type="presOf" srcId="{6301086B-79AF-47F8-97BF-4B8C3DD9503B}" destId="{182E2EAF-785A-417B-B6BA-504F19B1535E}" srcOrd="0" destOrd="0" presId="urn:microsoft.com/office/officeart/2005/8/layout/pyramid2"/>
    <dgm:cxn modelId="{BA82BCC2-E35A-4D97-A962-A6DCD27753DD}" type="presOf" srcId="{3DCFAFDE-FCD5-4584-9DE7-AB9B1FE55754}" destId="{42927B11-2C20-4F50-A83A-23ABB991A661}" srcOrd="0" destOrd="0" presId="urn:microsoft.com/office/officeart/2005/8/layout/pyramid2"/>
    <dgm:cxn modelId="{DA6293C9-26E4-4CF3-9FF6-351D382B929D}" type="presOf" srcId="{131A281C-4940-476E-A7EE-2DA1E7A64505}" destId="{E4D7D6BD-8B1B-4C14-85C4-C048B46E6D6F}" srcOrd="0" destOrd="0" presId="urn:microsoft.com/office/officeart/2005/8/layout/pyramid2"/>
    <dgm:cxn modelId="{142561E2-DEB0-4BD9-864C-681F381CB7E2}" srcId="{6301086B-79AF-47F8-97BF-4B8C3DD9503B}" destId="{0D14582E-022F-4E09-8B2C-2C03A0D36DAD}" srcOrd="2" destOrd="0" parTransId="{35B1A948-5784-468F-944A-AACE32CF2EB4}" sibTransId="{112A2591-DD16-4F19-AC2C-156FD245CFD5}"/>
    <dgm:cxn modelId="{FCECFF92-2919-47FF-AB8E-A2257C0DB386}" srcId="{6301086B-79AF-47F8-97BF-4B8C3DD9503B}" destId="{8EAE757C-DFFB-4F6F-AA90-BC8AF8F2356E}" srcOrd="0" destOrd="0" parTransId="{84E49672-864D-4E89-AAE7-4D2479423F43}" sibTransId="{FD2A0882-9373-4416-AB59-883EBB1C3355}"/>
    <dgm:cxn modelId="{B100C0C0-2B4E-4B1D-9AFC-9682F5C007D2}" type="presOf" srcId="{8EAE757C-DFFB-4F6F-AA90-BC8AF8F2356E}" destId="{863957BB-CA49-4FA2-9F3D-6A3CF9CB172F}" srcOrd="0" destOrd="0" presId="urn:microsoft.com/office/officeart/2005/8/layout/pyramid2"/>
    <dgm:cxn modelId="{20AEC824-173B-4947-B4DD-7081B0BF89BC}" srcId="{6301086B-79AF-47F8-97BF-4B8C3DD9503B}" destId="{131A281C-4940-476E-A7EE-2DA1E7A64505}" srcOrd="3" destOrd="0" parTransId="{0E769FE6-5414-4623-B97B-FF0B41ECE290}" sibTransId="{D1BBEA5B-2805-407F-BCAD-0B0C9CB76F29}"/>
    <dgm:cxn modelId="{9B4C63CD-FB83-4A7A-9439-9EAB1B210616}" type="presParOf" srcId="{182E2EAF-785A-417B-B6BA-504F19B1535E}" destId="{E009B4A6-DB1C-4C2C-8A28-DEE5E1C9EB43}" srcOrd="0" destOrd="0" presId="urn:microsoft.com/office/officeart/2005/8/layout/pyramid2"/>
    <dgm:cxn modelId="{76510FF4-8B6B-4775-9816-97B1D374C3F9}" type="presParOf" srcId="{182E2EAF-785A-417B-B6BA-504F19B1535E}" destId="{47F232DD-954C-45FB-BCA7-6A4071856410}" srcOrd="1" destOrd="0" presId="urn:microsoft.com/office/officeart/2005/8/layout/pyramid2"/>
    <dgm:cxn modelId="{FED27BCF-0294-47BA-9B6F-58B7CCD6813F}" type="presParOf" srcId="{47F232DD-954C-45FB-BCA7-6A4071856410}" destId="{863957BB-CA49-4FA2-9F3D-6A3CF9CB172F}" srcOrd="0" destOrd="0" presId="urn:microsoft.com/office/officeart/2005/8/layout/pyramid2"/>
    <dgm:cxn modelId="{FB5BE1AB-47F3-43AB-AC95-C2598835FEB9}" type="presParOf" srcId="{47F232DD-954C-45FB-BCA7-6A4071856410}" destId="{EB4831D3-F278-484C-B875-352A3807327B}" srcOrd="1" destOrd="0" presId="urn:microsoft.com/office/officeart/2005/8/layout/pyramid2"/>
    <dgm:cxn modelId="{FD374A7D-D7D2-4592-9CE2-91CAADC86351}" type="presParOf" srcId="{47F232DD-954C-45FB-BCA7-6A4071856410}" destId="{42927B11-2C20-4F50-A83A-23ABB991A661}" srcOrd="2" destOrd="0" presId="urn:microsoft.com/office/officeart/2005/8/layout/pyramid2"/>
    <dgm:cxn modelId="{D124F4B1-73D1-409C-ADDC-274D77A2E25B}" type="presParOf" srcId="{47F232DD-954C-45FB-BCA7-6A4071856410}" destId="{3833BE6A-CF5F-4B5F-80D7-5D32C66C3F80}" srcOrd="3" destOrd="0" presId="urn:microsoft.com/office/officeart/2005/8/layout/pyramid2"/>
    <dgm:cxn modelId="{9345F0C8-FF6A-4F59-AB7D-8A88C3D8C8E2}" type="presParOf" srcId="{47F232DD-954C-45FB-BCA7-6A4071856410}" destId="{1F1E73B3-A5AB-4D37-820E-A7A5F927C311}" srcOrd="4" destOrd="0" presId="urn:microsoft.com/office/officeart/2005/8/layout/pyramid2"/>
    <dgm:cxn modelId="{F32B0A49-4815-4F5A-8BAA-670E6610E40E}" type="presParOf" srcId="{47F232DD-954C-45FB-BCA7-6A4071856410}" destId="{C9F0A09F-7B16-4A65-B72C-0C7757C8B92F}" srcOrd="5" destOrd="0" presId="urn:microsoft.com/office/officeart/2005/8/layout/pyramid2"/>
    <dgm:cxn modelId="{ABC03808-BAD9-48BC-997A-DBBFD4C18C0E}" type="presParOf" srcId="{47F232DD-954C-45FB-BCA7-6A4071856410}" destId="{E4D7D6BD-8B1B-4C14-85C4-C048B46E6D6F}" srcOrd="6" destOrd="0" presId="urn:microsoft.com/office/officeart/2005/8/layout/pyramid2"/>
    <dgm:cxn modelId="{153F17ED-E160-4ECB-9F04-716A2327DE07}" type="presParOf" srcId="{47F232DD-954C-45FB-BCA7-6A4071856410}" destId="{3BF0D260-8F4F-4195-BA09-3CAA0E2510B5}" srcOrd="7" destOrd="0" presId="urn:microsoft.com/office/officeart/2005/8/layout/pyramid2"/>
    <dgm:cxn modelId="{A548AF84-044E-4D06-95B0-0D0272F0FA56}" type="presParOf" srcId="{47F232DD-954C-45FB-BCA7-6A4071856410}" destId="{4A266AA3-058C-47E4-AB30-ED9C9DE33206}" srcOrd="8" destOrd="0" presId="urn:microsoft.com/office/officeart/2005/8/layout/pyramid2"/>
    <dgm:cxn modelId="{DD981CEF-C173-4C25-A2B3-738AE562B519}" type="presParOf" srcId="{47F232DD-954C-45FB-BCA7-6A4071856410}" destId="{CC403E1F-C389-4C7D-BD73-0797097E691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093B05-740E-468E-ABF5-8791B2B2274E}" type="doc">
      <dgm:prSet loTypeId="urn:microsoft.com/office/officeart/2005/8/layout/cycle2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0574E5B-98D1-4B45-90F4-9D64F8767FA8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</a:rPr>
            <a:t>เครื่องคอมพิวเตอร์</a:t>
          </a:r>
          <a:endParaRPr lang="en-US" sz="2000" b="1" dirty="0">
            <a:solidFill>
              <a:schemeClr val="tx1"/>
            </a:solidFill>
          </a:endParaRPr>
        </a:p>
      </dgm:t>
    </dgm:pt>
    <dgm:pt modelId="{AEDC94CF-9C2E-4C2F-95FF-8537F7E020A5}" type="parTrans" cxnId="{30767D42-CFDC-4840-A8D8-A8A1BB23D384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0F801D5E-1D7E-426D-99F2-810768D82DF8}" type="sibTrans" cxnId="{30767D42-CFDC-4840-A8D8-A8A1BB23D384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8E006FC1-D6C9-431E-8E30-24341D7BC9A3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</a:rPr>
            <a:t>โทรศัพท์</a:t>
          </a:r>
          <a:endParaRPr lang="en-US" sz="2000" b="1" dirty="0">
            <a:solidFill>
              <a:schemeClr val="tx1"/>
            </a:solidFill>
          </a:endParaRPr>
        </a:p>
      </dgm:t>
    </dgm:pt>
    <dgm:pt modelId="{367B5465-F167-497E-A00C-EA2DF75A5FD6}" type="parTrans" cxnId="{6DDB102F-EEFE-4174-A01A-F1DC739544AA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8828B45C-83C3-45E1-A911-31CF0EB3AED7}" type="sibTrans" cxnId="{6DDB102F-EEFE-4174-A01A-F1DC739544AA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F44AD323-023D-44CB-BA63-C350970E084A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</a:rPr>
            <a:t>เครื่องมืออุปกรณ์ต่าง ๆ </a:t>
          </a:r>
          <a:endParaRPr lang="en-US" sz="2000" b="1" dirty="0">
            <a:solidFill>
              <a:schemeClr val="tx1"/>
            </a:solidFill>
          </a:endParaRPr>
        </a:p>
      </dgm:t>
    </dgm:pt>
    <dgm:pt modelId="{DBB3D4B1-567A-4599-A07E-6A987402CA5F}" type="parTrans" cxnId="{D6169D5F-B5EC-463D-940B-8709BADB978B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3992A399-4EF7-4AF5-8AE6-5E50B041325C}" type="sibTrans" cxnId="{D6169D5F-B5EC-463D-940B-8709BADB978B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20AAB76-6E2F-427B-9522-D743E915CC8C}" type="pres">
      <dgm:prSet presAssocID="{8F093B05-740E-468E-ABF5-8791B2B2274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53BB31-92BB-41B6-A300-D72B313671A6}" type="pres">
      <dgm:prSet presAssocID="{B0574E5B-98D1-4B45-90F4-9D64F8767FA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8EF6C-17D8-4E0E-B5CA-5AA5167FEF2B}" type="pres">
      <dgm:prSet presAssocID="{0F801D5E-1D7E-426D-99F2-810768D82DF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42E6EC9-A3D5-49E7-B8AD-D94387BB4DD2}" type="pres">
      <dgm:prSet presAssocID="{0F801D5E-1D7E-426D-99F2-810768D82DF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17B095E-44AD-4458-9C11-CD2BFD37F5EF}" type="pres">
      <dgm:prSet presAssocID="{8E006FC1-D6C9-431E-8E30-24341D7BC9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3047B-F04E-48F3-B58E-CA260BF05A0E}" type="pres">
      <dgm:prSet presAssocID="{8828B45C-83C3-45E1-A911-31CF0EB3AED7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404D32A-9506-4A09-AA22-FFE0AF03A78B}" type="pres">
      <dgm:prSet presAssocID="{8828B45C-83C3-45E1-A911-31CF0EB3AED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24320380-2228-41C4-A698-F5E296A0CFB7}" type="pres">
      <dgm:prSet presAssocID="{F44AD323-023D-44CB-BA63-C350970E084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E120E-756F-465C-AB3B-8D62FE7B865F}" type="pres">
      <dgm:prSet presAssocID="{3992A399-4EF7-4AF5-8AE6-5E50B041325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D728735-E482-4EA3-82CA-4D68EA44618C}" type="pres">
      <dgm:prSet presAssocID="{3992A399-4EF7-4AF5-8AE6-5E50B041325C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246413B-552E-4C13-853E-C64DF54E6EA1}" type="presOf" srcId="{0F801D5E-1D7E-426D-99F2-810768D82DF8}" destId="{D42E6EC9-A3D5-49E7-B8AD-D94387BB4DD2}" srcOrd="1" destOrd="0" presId="urn:microsoft.com/office/officeart/2005/8/layout/cycle2"/>
    <dgm:cxn modelId="{0EDBEA41-8DCC-4427-A31E-0FBA4905FBCE}" type="presOf" srcId="{8828B45C-83C3-45E1-A911-31CF0EB3AED7}" destId="{D404D32A-9506-4A09-AA22-FFE0AF03A78B}" srcOrd="1" destOrd="0" presId="urn:microsoft.com/office/officeart/2005/8/layout/cycle2"/>
    <dgm:cxn modelId="{C9899394-2DC0-424C-9B54-5C721E89E148}" type="presOf" srcId="{0F801D5E-1D7E-426D-99F2-810768D82DF8}" destId="{1998EF6C-17D8-4E0E-B5CA-5AA5167FEF2B}" srcOrd="0" destOrd="0" presId="urn:microsoft.com/office/officeart/2005/8/layout/cycle2"/>
    <dgm:cxn modelId="{677DABD1-CF05-4E79-98E3-0BAD372ECB17}" type="presOf" srcId="{F44AD323-023D-44CB-BA63-C350970E084A}" destId="{24320380-2228-41C4-A698-F5E296A0CFB7}" srcOrd="0" destOrd="0" presId="urn:microsoft.com/office/officeart/2005/8/layout/cycle2"/>
    <dgm:cxn modelId="{30767D42-CFDC-4840-A8D8-A8A1BB23D384}" srcId="{8F093B05-740E-468E-ABF5-8791B2B2274E}" destId="{B0574E5B-98D1-4B45-90F4-9D64F8767FA8}" srcOrd="0" destOrd="0" parTransId="{AEDC94CF-9C2E-4C2F-95FF-8537F7E020A5}" sibTransId="{0F801D5E-1D7E-426D-99F2-810768D82DF8}"/>
    <dgm:cxn modelId="{8EA142D1-BBE0-4FE3-888B-40CA3D471524}" type="presOf" srcId="{3992A399-4EF7-4AF5-8AE6-5E50B041325C}" destId="{3D728735-E482-4EA3-82CA-4D68EA44618C}" srcOrd="1" destOrd="0" presId="urn:microsoft.com/office/officeart/2005/8/layout/cycle2"/>
    <dgm:cxn modelId="{1FAE89C8-84D5-4088-831D-F7B05F3A920F}" type="presOf" srcId="{B0574E5B-98D1-4B45-90F4-9D64F8767FA8}" destId="{CE53BB31-92BB-41B6-A300-D72B313671A6}" srcOrd="0" destOrd="0" presId="urn:microsoft.com/office/officeart/2005/8/layout/cycle2"/>
    <dgm:cxn modelId="{5639FD18-8B1B-4EBB-A324-8C859B0B165A}" type="presOf" srcId="{8F093B05-740E-468E-ABF5-8791B2B2274E}" destId="{920AAB76-6E2F-427B-9522-D743E915CC8C}" srcOrd="0" destOrd="0" presId="urn:microsoft.com/office/officeart/2005/8/layout/cycle2"/>
    <dgm:cxn modelId="{D6169D5F-B5EC-463D-940B-8709BADB978B}" srcId="{8F093B05-740E-468E-ABF5-8791B2B2274E}" destId="{F44AD323-023D-44CB-BA63-C350970E084A}" srcOrd="2" destOrd="0" parTransId="{DBB3D4B1-567A-4599-A07E-6A987402CA5F}" sibTransId="{3992A399-4EF7-4AF5-8AE6-5E50B041325C}"/>
    <dgm:cxn modelId="{6DDB102F-EEFE-4174-A01A-F1DC739544AA}" srcId="{8F093B05-740E-468E-ABF5-8791B2B2274E}" destId="{8E006FC1-D6C9-431E-8E30-24341D7BC9A3}" srcOrd="1" destOrd="0" parTransId="{367B5465-F167-497E-A00C-EA2DF75A5FD6}" sibTransId="{8828B45C-83C3-45E1-A911-31CF0EB3AED7}"/>
    <dgm:cxn modelId="{29B53017-D422-47A5-AB9B-8DB3E7552DEC}" type="presOf" srcId="{8828B45C-83C3-45E1-A911-31CF0EB3AED7}" destId="{A9D3047B-F04E-48F3-B58E-CA260BF05A0E}" srcOrd="0" destOrd="0" presId="urn:microsoft.com/office/officeart/2005/8/layout/cycle2"/>
    <dgm:cxn modelId="{2888879B-8167-44EB-A443-889A9321E204}" type="presOf" srcId="{3992A399-4EF7-4AF5-8AE6-5E50B041325C}" destId="{5AAE120E-756F-465C-AB3B-8D62FE7B865F}" srcOrd="0" destOrd="0" presId="urn:microsoft.com/office/officeart/2005/8/layout/cycle2"/>
    <dgm:cxn modelId="{A5DF9C33-DD80-48D8-9993-812CA8E8D87A}" type="presOf" srcId="{8E006FC1-D6C9-431E-8E30-24341D7BC9A3}" destId="{717B095E-44AD-4458-9C11-CD2BFD37F5EF}" srcOrd="0" destOrd="0" presId="urn:microsoft.com/office/officeart/2005/8/layout/cycle2"/>
    <dgm:cxn modelId="{FDE40E29-FAA2-4D42-A767-2CDB6BCAFCF9}" type="presParOf" srcId="{920AAB76-6E2F-427B-9522-D743E915CC8C}" destId="{CE53BB31-92BB-41B6-A300-D72B313671A6}" srcOrd="0" destOrd="0" presId="urn:microsoft.com/office/officeart/2005/8/layout/cycle2"/>
    <dgm:cxn modelId="{025E284A-69EA-4258-9403-5D25CD8D8FAF}" type="presParOf" srcId="{920AAB76-6E2F-427B-9522-D743E915CC8C}" destId="{1998EF6C-17D8-4E0E-B5CA-5AA5167FEF2B}" srcOrd="1" destOrd="0" presId="urn:microsoft.com/office/officeart/2005/8/layout/cycle2"/>
    <dgm:cxn modelId="{B147599B-1AA3-4B87-8D21-711E63ADDC33}" type="presParOf" srcId="{1998EF6C-17D8-4E0E-B5CA-5AA5167FEF2B}" destId="{D42E6EC9-A3D5-49E7-B8AD-D94387BB4DD2}" srcOrd="0" destOrd="0" presId="urn:microsoft.com/office/officeart/2005/8/layout/cycle2"/>
    <dgm:cxn modelId="{87C681B7-B682-492C-9920-C9AAA9402856}" type="presParOf" srcId="{920AAB76-6E2F-427B-9522-D743E915CC8C}" destId="{717B095E-44AD-4458-9C11-CD2BFD37F5EF}" srcOrd="2" destOrd="0" presId="urn:microsoft.com/office/officeart/2005/8/layout/cycle2"/>
    <dgm:cxn modelId="{89C70025-5ED0-498C-AFD4-D3E7500E0DEC}" type="presParOf" srcId="{920AAB76-6E2F-427B-9522-D743E915CC8C}" destId="{A9D3047B-F04E-48F3-B58E-CA260BF05A0E}" srcOrd="3" destOrd="0" presId="urn:microsoft.com/office/officeart/2005/8/layout/cycle2"/>
    <dgm:cxn modelId="{FACD7346-AFE1-450D-8C3A-C78FC189B0AB}" type="presParOf" srcId="{A9D3047B-F04E-48F3-B58E-CA260BF05A0E}" destId="{D404D32A-9506-4A09-AA22-FFE0AF03A78B}" srcOrd="0" destOrd="0" presId="urn:microsoft.com/office/officeart/2005/8/layout/cycle2"/>
    <dgm:cxn modelId="{6E3903C7-ABE3-463B-9D55-0B0B0C691302}" type="presParOf" srcId="{920AAB76-6E2F-427B-9522-D743E915CC8C}" destId="{24320380-2228-41C4-A698-F5E296A0CFB7}" srcOrd="4" destOrd="0" presId="urn:microsoft.com/office/officeart/2005/8/layout/cycle2"/>
    <dgm:cxn modelId="{DBA722FA-459D-4026-AE79-BB13B5570B0F}" type="presParOf" srcId="{920AAB76-6E2F-427B-9522-D743E915CC8C}" destId="{5AAE120E-756F-465C-AB3B-8D62FE7B865F}" srcOrd="5" destOrd="0" presId="urn:microsoft.com/office/officeart/2005/8/layout/cycle2"/>
    <dgm:cxn modelId="{3F80469E-8252-4D77-8A68-5CACEC220411}" type="presParOf" srcId="{5AAE120E-756F-465C-AB3B-8D62FE7B865F}" destId="{3D728735-E482-4EA3-82CA-4D68EA44618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134A40E-4AFA-4F04-9DEB-AA117617CCA8}" type="doc">
      <dgm:prSet loTypeId="urn:microsoft.com/office/officeart/2005/8/layout/cycle2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4AE8EE8-0A57-4714-93D8-618103BD7C45}">
      <dgm:prSet phldrT="[Text]" custT="1"/>
      <dgm:spPr/>
      <dgm:t>
        <a:bodyPr/>
        <a:lstStyle/>
        <a:p>
          <a:r>
            <a:rPr lang="th-TH" sz="1900" b="1" smtClean="0">
              <a:solidFill>
                <a:schemeClr val="tx1"/>
              </a:solidFill>
            </a:rPr>
            <a:t>รับผิดชอบต่อความปลอดภัยของลูกค้า</a:t>
          </a:r>
          <a:endParaRPr lang="en-US" sz="1900" b="1" dirty="0">
            <a:solidFill>
              <a:schemeClr val="tx1"/>
            </a:solidFill>
          </a:endParaRPr>
        </a:p>
      </dgm:t>
    </dgm:pt>
    <dgm:pt modelId="{63009AFF-D681-4A5F-81D3-B3CA26167FBE}" type="parTrans" cxnId="{292915B9-7DF3-4ABE-AA54-ADB2176F2AC3}">
      <dgm:prSet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7D4E6ABB-5E8C-43FC-9F31-37E23A9F5592}" type="sibTrans" cxnId="{292915B9-7DF3-4ABE-AA54-ADB2176F2AC3}">
      <dgm:prSet custT="1"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37670FA7-4437-45EF-BF75-DED45A18B142}">
      <dgm:prSet phldrT="[Text]" custT="1"/>
      <dgm:spPr/>
      <dgm:t>
        <a:bodyPr/>
        <a:lstStyle/>
        <a:p>
          <a:r>
            <a:rPr lang="th-TH" sz="1900" b="1" smtClean="0">
              <a:solidFill>
                <a:schemeClr val="tx1"/>
              </a:solidFill>
            </a:rPr>
            <a:t>ดูแลรักษาเครื่องมือ</a:t>
          </a:r>
          <a:endParaRPr lang="en-US" sz="1900" b="1" dirty="0">
            <a:solidFill>
              <a:schemeClr val="tx1"/>
            </a:solidFill>
          </a:endParaRPr>
        </a:p>
      </dgm:t>
    </dgm:pt>
    <dgm:pt modelId="{BEDA7E9E-8D7D-43EB-86F9-0838D7A46B55}" type="parTrans" cxnId="{67ADBD65-77D8-4DF3-83AE-2415A514EAB8}">
      <dgm:prSet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710266F9-EA6A-4879-86A2-E9042701FF41}" type="sibTrans" cxnId="{67ADBD65-77D8-4DF3-83AE-2415A514EAB8}">
      <dgm:prSet custT="1"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577FD6C3-0597-4E59-A0E2-4321A882B80C}">
      <dgm:prSet phldrT="[Text]" custT="1"/>
      <dgm:spPr/>
      <dgm:t>
        <a:bodyPr/>
        <a:lstStyle/>
        <a:p>
          <a:r>
            <a:rPr lang="th-TH" sz="1900" b="1" dirty="0" smtClean="0">
              <a:solidFill>
                <a:schemeClr val="tx1"/>
              </a:solidFill>
            </a:rPr>
            <a:t>เป็นผู้บังคับ</a:t>
          </a:r>
          <a:br>
            <a:rPr lang="th-TH" sz="1900" b="1" dirty="0" smtClean="0">
              <a:solidFill>
                <a:schemeClr val="tx1"/>
              </a:solidFill>
            </a:rPr>
          </a:br>
          <a:r>
            <a:rPr lang="th-TH" sz="1900" b="1" dirty="0" smtClean="0">
              <a:solidFill>
                <a:schemeClr val="tx1"/>
              </a:solidFill>
            </a:rPr>
            <a:t>บัญชาผู้อื่น</a:t>
          </a:r>
          <a:endParaRPr lang="en-US" sz="1900" b="1" dirty="0">
            <a:solidFill>
              <a:schemeClr val="tx1"/>
            </a:solidFill>
          </a:endParaRPr>
        </a:p>
      </dgm:t>
    </dgm:pt>
    <dgm:pt modelId="{95C77268-7575-444C-9729-06816EE1115B}" type="parTrans" cxnId="{76586784-1338-4515-BE29-4C0F16CD8070}">
      <dgm:prSet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02EEE32C-A7CA-403B-9793-D9946ACCC5EF}" type="sibTrans" cxnId="{76586784-1338-4515-BE29-4C0F16CD8070}">
      <dgm:prSet custT="1"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A19AA120-4494-4552-8BA1-E4E1E99B63C6}">
      <dgm:prSet phldrT="[Text]" custT="1"/>
      <dgm:spPr/>
      <dgm:t>
        <a:bodyPr/>
        <a:lstStyle/>
        <a:p>
          <a:r>
            <a:rPr lang="th-TH" sz="1900" b="1" smtClean="0">
              <a:solidFill>
                <a:schemeClr val="tx1"/>
              </a:solidFill>
            </a:rPr>
            <a:t>ทำงานติดต่อกับลูกค้า</a:t>
          </a:r>
          <a:endParaRPr lang="en-US" sz="1900" b="1" dirty="0">
            <a:solidFill>
              <a:schemeClr val="tx1"/>
            </a:solidFill>
          </a:endParaRPr>
        </a:p>
      </dgm:t>
    </dgm:pt>
    <dgm:pt modelId="{13F1A7B1-8321-4F81-BF61-976B2F408C9C}" type="parTrans" cxnId="{834992C0-10F3-4A0D-90F6-CDB63EA23B21}">
      <dgm:prSet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48385E81-4F0B-4720-AA74-4D7A2BD3BB90}" type="sibTrans" cxnId="{834992C0-10F3-4A0D-90F6-CDB63EA23B21}">
      <dgm:prSet custT="1"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F60250B7-799C-4610-86BC-10381932226D}">
      <dgm:prSet phldrT="[Text]" custT="1"/>
      <dgm:spPr/>
      <dgm:t>
        <a:bodyPr/>
        <a:lstStyle/>
        <a:p>
          <a:r>
            <a:rPr lang="th-TH" sz="1900" b="1" smtClean="0">
              <a:solidFill>
                <a:schemeClr val="tx1"/>
              </a:solidFill>
            </a:rPr>
            <a:t>รับผิดชอบด้านข่าวสารข้อมูล</a:t>
          </a:r>
          <a:endParaRPr lang="en-US" sz="1900" b="1" dirty="0">
            <a:solidFill>
              <a:schemeClr val="tx1"/>
            </a:solidFill>
          </a:endParaRPr>
        </a:p>
      </dgm:t>
    </dgm:pt>
    <dgm:pt modelId="{E8D8A5BF-C36B-4558-99AB-575E66CB7CE7}" type="parTrans" cxnId="{9D7860BD-458F-482C-90E9-B212709CAA01}">
      <dgm:prSet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3151C585-877E-43BD-949B-10FAF20AD98F}" type="sibTrans" cxnId="{9D7860BD-458F-482C-90E9-B212709CAA01}">
      <dgm:prSet custT="1"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F9B9D813-8E56-4684-A325-4085F2D2E482}">
      <dgm:prSet phldrT="[Text]" custT="1"/>
      <dgm:spPr/>
      <dgm:t>
        <a:bodyPr/>
        <a:lstStyle/>
        <a:p>
          <a:r>
            <a:rPr lang="th-TH" sz="1900" b="1" smtClean="0">
              <a:solidFill>
                <a:schemeClr val="tx1"/>
              </a:solidFill>
            </a:rPr>
            <a:t>รับผิดชอบต่อการปฏิบัติหน้าที่</a:t>
          </a:r>
          <a:endParaRPr lang="en-US" sz="1900" b="1" dirty="0">
            <a:solidFill>
              <a:schemeClr val="tx1"/>
            </a:solidFill>
          </a:endParaRPr>
        </a:p>
      </dgm:t>
    </dgm:pt>
    <dgm:pt modelId="{D8860901-B34A-4074-B432-89BE7511772E}" type="parTrans" cxnId="{C5F68B09-00C4-4530-82C2-847C46C9EA62}">
      <dgm:prSet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FE97BF4D-5AA6-4EAB-956F-0FF39702435F}" type="sibTrans" cxnId="{C5F68B09-00C4-4530-82C2-847C46C9EA62}">
      <dgm:prSet custT="1"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7A543C32-F4CB-4885-887D-F7325B1ACC7B}">
      <dgm:prSet phldrT="[Text]" custT="1"/>
      <dgm:spPr/>
      <dgm:t>
        <a:bodyPr/>
        <a:lstStyle/>
        <a:p>
          <a:r>
            <a:rPr lang="th-TH" sz="1900" b="1" smtClean="0">
              <a:solidFill>
                <a:schemeClr val="tx1"/>
              </a:solidFill>
            </a:rPr>
            <a:t>รับผิดชอบต่อมาตรฐานและคุณภาพ</a:t>
          </a:r>
          <a:endParaRPr lang="en-US" sz="1900" b="1" dirty="0">
            <a:solidFill>
              <a:schemeClr val="tx1"/>
            </a:solidFill>
          </a:endParaRPr>
        </a:p>
      </dgm:t>
    </dgm:pt>
    <dgm:pt modelId="{F4534C38-91D4-4C4C-9B6F-E066FC1243F0}" type="parTrans" cxnId="{D9547BF6-FEC6-4EB8-AC6E-B97E733836FA}">
      <dgm:prSet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BDC39EAD-A276-49FA-B4B0-1695486B2C51}" type="sibTrans" cxnId="{D9547BF6-FEC6-4EB8-AC6E-B97E733836FA}">
      <dgm:prSet custT="1"/>
      <dgm:spPr/>
      <dgm:t>
        <a:bodyPr/>
        <a:lstStyle/>
        <a:p>
          <a:endParaRPr lang="en-US" sz="1900" b="1">
            <a:solidFill>
              <a:schemeClr val="tx1"/>
            </a:solidFill>
          </a:endParaRPr>
        </a:p>
      </dgm:t>
    </dgm:pt>
    <dgm:pt modelId="{DCE9595F-2DC5-4D90-B277-0F30F94A6B7A}" type="pres">
      <dgm:prSet presAssocID="{1134A40E-4AFA-4F04-9DEB-AA117617CCA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C57F2-3CBE-4444-A687-DC1106FAA1F5}" type="pres">
      <dgm:prSet presAssocID="{34AE8EE8-0A57-4714-93D8-618103BD7C4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7A5A33-FD72-488E-B298-39C4183C7BCD}" type="pres">
      <dgm:prSet presAssocID="{7D4E6ABB-5E8C-43FC-9F31-37E23A9F5592}" presName="sibTrans" presStyleLbl="sibTrans2D1" presStyleIdx="0" presStyleCnt="7"/>
      <dgm:spPr/>
      <dgm:t>
        <a:bodyPr/>
        <a:lstStyle/>
        <a:p>
          <a:endParaRPr lang="en-US"/>
        </a:p>
      </dgm:t>
    </dgm:pt>
    <dgm:pt modelId="{1A3D6EA4-4C00-45E0-80F1-84D468750688}" type="pres">
      <dgm:prSet presAssocID="{7D4E6ABB-5E8C-43FC-9F31-37E23A9F5592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C95A382C-6FAE-4632-874D-82AF2534B9AC}" type="pres">
      <dgm:prSet presAssocID="{37670FA7-4437-45EF-BF75-DED45A18B14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F4D66-61B8-464C-B2B9-D474EB96A909}" type="pres">
      <dgm:prSet presAssocID="{710266F9-EA6A-4879-86A2-E9042701FF41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E2C1304-E250-454F-9944-0AC4EC34B039}" type="pres">
      <dgm:prSet presAssocID="{710266F9-EA6A-4879-86A2-E9042701FF4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F7056F2-D3FC-4945-8BE6-417E810AF41C}" type="pres">
      <dgm:prSet presAssocID="{577FD6C3-0597-4E59-A0E2-4321A882B80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964A6-56E4-4A89-8850-4C0CDED518C8}" type="pres">
      <dgm:prSet presAssocID="{02EEE32C-A7CA-403B-9793-D9946ACCC5EF}" presName="sibTrans" presStyleLbl="sibTrans2D1" presStyleIdx="2" presStyleCnt="7"/>
      <dgm:spPr/>
      <dgm:t>
        <a:bodyPr/>
        <a:lstStyle/>
        <a:p>
          <a:endParaRPr lang="en-US"/>
        </a:p>
      </dgm:t>
    </dgm:pt>
    <dgm:pt modelId="{0AD83D9A-7813-46AA-AAF2-48F6617FDAA1}" type="pres">
      <dgm:prSet presAssocID="{02EEE32C-A7CA-403B-9793-D9946ACCC5EF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7E898D6E-699C-475E-812C-D7B7A747E03D}" type="pres">
      <dgm:prSet presAssocID="{A19AA120-4494-4552-8BA1-E4E1E99B63C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12C26-85C8-4D31-88C0-4F2DF931B141}" type="pres">
      <dgm:prSet presAssocID="{48385E81-4F0B-4720-AA74-4D7A2BD3BB90}" presName="sibTrans" presStyleLbl="sibTrans2D1" presStyleIdx="3" presStyleCnt="7"/>
      <dgm:spPr/>
      <dgm:t>
        <a:bodyPr/>
        <a:lstStyle/>
        <a:p>
          <a:endParaRPr lang="en-US"/>
        </a:p>
      </dgm:t>
    </dgm:pt>
    <dgm:pt modelId="{ED0D689C-A1D1-4E35-A688-FDD76F126F2A}" type="pres">
      <dgm:prSet presAssocID="{48385E81-4F0B-4720-AA74-4D7A2BD3BB90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4E9025E4-D980-44DE-A13E-9DE7E5F4DC75}" type="pres">
      <dgm:prSet presAssocID="{F60250B7-799C-4610-86BC-10381932226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217D8-EE37-4A87-9739-B65F50689847}" type="pres">
      <dgm:prSet presAssocID="{3151C585-877E-43BD-949B-10FAF20AD98F}" presName="sibTrans" presStyleLbl="sibTrans2D1" presStyleIdx="4" presStyleCnt="7"/>
      <dgm:spPr/>
      <dgm:t>
        <a:bodyPr/>
        <a:lstStyle/>
        <a:p>
          <a:endParaRPr lang="en-US"/>
        </a:p>
      </dgm:t>
    </dgm:pt>
    <dgm:pt modelId="{6CD90521-0759-46AF-8DFD-BA0F7BB6FFCD}" type="pres">
      <dgm:prSet presAssocID="{3151C585-877E-43BD-949B-10FAF20AD98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7FD7824D-DB4F-4A0E-92BB-BBEC5D7846BC}" type="pres">
      <dgm:prSet presAssocID="{F9B9D813-8E56-4684-A325-4085F2D2E48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4CC95-6757-49E6-9C6E-3E2B0EA3D31A}" type="pres">
      <dgm:prSet presAssocID="{FE97BF4D-5AA6-4EAB-956F-0FF39702435F}" presName="sibTrans" presStyleLbl="sibTrans2D1" presStyleIdx="5" presStyleCnt="7"/>
      <dgm:spPr/>
      <dgm:t>
        <a:bodyPr/>
        <a:lstStyle/>
        <a:p>
          <a:endParaRPr lang="en-US"/>
        </a:p>
      </dgm:t>
    </dgm:pt>
    <dgm:pt modelId="{B9675346-683F-46B9-872D-B4FC0435B876}" type="pres">
      <dgm:prSet presAssocID="{FE97BF4D-5AA6-4EAB-956F-0FF39702435F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188D6F9F-569A-4EB3-9652-BF2EC09AA2F5}" type="pres">
      <dgm:prSet presAssocID="{7A543C32-F4CB-4885-887D-F7325B1ACC7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70708-3605-40DA-9F24-E01C3999F6D8}" type="pres">
      <dgm:prSet presAssocID="{BDC39EAD-A276-49FA-B4B0-1695486B2C51}" presName="sibTrans" presStyleLbl="sibTrans2D1" presStyleIdx="6" presStyleCnt="7"/>
      <dgm:spPr/>
      <dgm:t>
        <a:bodyPr/>
        <a:lstStyle/>
        <a:p>
          <a:endParaRPr lang="en-US"/>
        </a:p>
      </dgm:t>
    </dgm:pt>
    <dgm:pt modelId="{16CF94A0-6F20-4244-8219-B255A09CFD88}" type="pres">
      <dgm:prSet presAssocID="{BDC39EAD-A276-49FA-B4B0-1695486B2C51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3875916A-7A1B-4372-BAD2-9BB8FA3541F3}" type="presOf" srcId="{02EEE32C-A7CA-403B-9793-D9946ACCC5EF}" destId="{165964A6-56E4-4A89-8850-4C0CDED518C8}" srcOrd="0" destOrd="0" presId="urn:microsoft.com/office/officeart/2005/8/layout/cycle2"/>
    <dgm:cxn modelId="{9D00F067-02E2-441C-B229-86E7CD033F6A}" type="presOf" srcId="{37670FA7-4437-45EF-BF75-DED45A18B142}" destId="{C95A382C-6FAE-4632-874D-82AF2534B9AC}" srcOrd="0" destOrd="0" presId="urn:microsoft.com/office/officeart/2005/8/layout/cycle2"/>
    <dgm:cxn modelId="{E7607D2A-E511-4D54-A93E-7B71349DD6ED}" type="presOf" srcId="{48385E81-4F0B-4720-AA74-4D7A2BD3BB90}" destId="{ED0D689C-A1D1-4E35-A688-FDD76F126F2A}" srcOrd="1" destOrd="0" presId="urn:microsoft.com/office/officeart/2005/8/layout/cycle2"/>
    <dgm:cxn modelId="{9D7860BD-458F-482C-90E9-B212709CAA01}" srcId="{1134A40E-4AFA-4F04-9DEB-AA117617CCA8}" destId="{F60250B7-799C-4610-86BC-10381932226D}" srcOrd="4" destOrd="0" parTransId="{E8D8A5BF-C36B-4558-99AB-575E66CB7CE7}" sibTransId="{3151C585-877E-43BD-949B-10FAF20AD98F}"/>
    <dgm:cxn modelId="{FD74F59C-97FD-49C2-8967-E0213452944E}" type="presOf" srcId="{3151C585-877E-43BD-949B-10FAF20AD98F}" destId="{CC9217D8-EE37-4A87-9739-B65F50689847}" srcOrd="0" destOrd="0" presId="urn:microsoft.com/office/officeart/2005/8/layout/cycle2"/>
    <dgm:cxn modelId="{834992C0-10F3-4A0D-90F6-CDB63EA23B21}" srcId="{1134A40E-4AFA-4F04-9DEB-AA117617CCA8}" destId="{A19AA120-4494-4552-8BA1-E4E1E99B63C6}" srcOrd="3" destOrd="0" parTransId="{13F1A7B1-8321-4F81-BF61-976B2F408C9C}" sibTransId="{48385E81-4F0B-4720-AA74-4D7A2BD3BB90}"/>
    <dgm:cxn modelId="{A23D1075-9C95-4CD8-9C9C-ECFAD9C4DC1D}" type="presOf" srcId="{710266F9-EA6A-4879-86A2-E9042701FF41}" destId="{CE2C1304-E250-454F-9944-0AC4EC34B039}" srcOrd="1" destOrd="0" presId="urn:microsoft.com/office/officeart/2005/8/layout/cycle2"/>
    <dgm:cxn modelId="{C765A879-C70E-408D-A9A5-060FD9F2F0B8}" type="presOf" srcId="{BDC39EAD-A276-49FA-B4B0-1695486B2C51}" destId="{A0470708-3605-40DA-9F24-E01C3999F6D8}" srcOrd="0" destOrd="0" presId="urn:microsoft.com/office/officeart/2005/8/layout/cycle2"/>
    <dgm:cxn modelId="{D47E135B-41B9-43D6-AE76-6B94CE7F386E}" type="presOf" srcId="{F60250B7-799C-4610-86BC-10381932226D}" destId="{4E9025E4-D980-44DE-A13E-9DE7E5F4DC75}" srcOrd="0" destOrd="0" presId="urn:microsoft.com/office/officeart/2005/8/layout/cycle2"/>
    <dgm:cxn modelId="{67ADBD65-77D8-4DF3-83AE-2415A514EAB8}" srcId="{1134A40E-4AFA-4F04-9DEB-AA117617CCA8}" destId="{37670FA7-4437-45EF-BF75-DED45A18B142}" srcOrd="1" destOrd="0" parTransId="{BEDA7E9E-8D7D-43EB-86F9-0838D7A46B55}" sibTransId="{710266F9-EA6A-4879-86A2-E9042701FF41}"/>
    <dgm:cxn modelId="{76586784-1338-4515-BE29-4C0F16CD8070}" srcId="{1134A40E-4AFA-4F04-9DEB-AA117617CCA8}" destId="{577FD6C3-0597-4E59-A0E2-4321A882B80C}" srcOrd="2" destOrd="0" parTransId="{95C77268-7575-444C-9729-06816EE1115B}" sibTransId="{02EEE32C-A7CA-403B-9793-D9946ACCC5EF}"/>
    <dgm:cxn modelId="{4F6B1338-FFA4-415E-B6D2-F89F914A46DB}" type="presOf" srcId="{FE97BF4D-5AA6-4EAB-956F-0FF39702435F}" destId="{0BA4CC95-6757-49E6-9C6E-3E2B0EA3D31A}" srcOrd="0" destOrd="0" presId="urn:microsoft.com/office/officeart/2005/8/layout/cycle2"/>
    <dgm:cxn modelId="{03BDF452-9E12-4851-8E9E-2EA0B2F37B90}" type="presOf" srcId="{710266F9-EA6A-4879-86A2-E9042701FF41}" destId="{65EF4D66-61B8-464C-B2B9-D474EB96A909}" srcOrd="0" destOrd="0" presId="urn:microsoft.com/office/officeart/2005/8/layout/cycle2"/>
    <dgm:cxn modelId="{7DD1E229-CB1F-43DF-8A60-E99834ACE072}" type="presOf" srcId="{FE97BF4D-5AA6-4EAB-956F-0FF39702435F}" destId="{B9675346-683F-46B9-872D-B4FC0435B876}" srcOrd="1" destOrd="0" presId="urn:microsoft.com/office/officeart/2005/8/layout/cycle2"/>
    <dgm:cxn modelId="{412A3CEB-E7C1-47A9-B3D9-2767386E5A64}" type="presOf" srcId="{02EEE32C-A7CA-403B-9793-D9946ACCC5EF}" destId="{0AD83D9A-7813-46AA-AAF2-48F6617FDAA1}" srcOrd="1" destOrd="0" presId="urn:microsoft.com/office/officeart/2005/8/layout/cycle2"/>
    <dgm:cxn modelId="{292915B9-7DF3-4ABE-AA54-ADB2176F2AC3}" srcId="{1134A40E-4AFA-4F04-9DEB-AA117617CCA8}" destId="{34AE8EE8-0A57-4714-93D8-618103BD7C45}" srcOrd="0" destOrd="0" parTransId="{63009AFF-D681-4A5F-81D3-B3CA26167FBE}" sibTransId="{7D4E6ABB-5E8C-43FC-9F31-37E23A9F5592}"/>
    <dgm:cxn modelId="{F72BB3BB-D148-476C-A4BB-4E2D35FD6C3B}" type="presOf" srcId="{A19AA120-4494-4552-8BA1-E4E1E99B63C6}" destId="{7E898D6E-699C-475E-812C-D7B7A747E03D}" srcOrd="0" destOrd="0" presId="urn:microsoft.com/office/officeart/2005/8/layout/cycle2"/>
    <dgm:cxn modelId="{C5F68B09-00C4-4530-82C2-847C46C9EA62}" srcId="{1134A40E-4AFA-4F04-9DEB-AA117617CCA8}" destId="{F9B9D813-8E56-4684-A325-4085F2D2E482}" srcOrd="5" destOrd="0" parTransId="{D8860901-B34A-4074-B432-89BE7511772E}" sibTransId="{FE97BF4D-5AA6-4EAB-956F-0FF39702435F}"/>
    <dgm:cxn modelId="{1C08DF69-ACCA-458A-811D-6EACB7D09C25}" type="presOf" srcId="{1134A40E-4AFA-4F04-9DEB-AA117617CCA8}" destId="{DCE9595F-2DC5-4D90-B277-0F30F94A6B7A}" srcOrd="0" destOrd="0" presId="urn:microsoft.com/office/officeart/2005/8/layout/cycle2"/>
    <dgm:cxn modelId="{D9547BF6-FEC6-4EB8-AC6E-B97E733836FA}" srcId="{1134A40E-4AFA-4F04-9DEB-AA117617CCA8}" destId="{7A543C32-F4CB-4885-887D-F7325B1ACC7B}" srcOrd="6" destOrd="0" parTransId="{F4534C38-91D4-4C4C-9B6F-E066FC1243F0}" sibTransId="{BDC39EAD-A276-49FA-B4B0-1695486B2C51}"/>
    <dgm:cxn modelId="{F2AB3843-369C-45A8-B51E-3C36D22FD208}" type="presOf" srcId="{3151C585-877E-43BD-949B-10FAF20AD98F}" destId="{6CD90521-0759-46AF-8DFD-BA0F7BB6FFCD}" srcOrd="1" destOrd="0" presId="urn:microsoft.com/office/officeart/2005/8/layout/cycle2"/>
    <dgm:cxn modelId="{F0854019-F38E-40D1-B6AA-57F7777471E9}" type="presOf" srcId="{7D4E6ABB-5E8C-43FC-9F31-37E23A9F5592}" destId="{7F7A5A33-FD72-488E-B298-39C4183C7BCD}" srcOrd="0" destOrd="0" presId="urn:microsoft.com/office/officeart/2005/8/layout/cycle2"/>
    <dgm:cxn modelId="{7872E791-5D6A-4223-99A2-6E699B93ED6C}" type="presOf" srcId="{34AE8EE8-0A57-4714-93D8-618103BD7C45}" destId="{0A6C57F2-3CBE-4444-A687-DC1106FAA1F5}" srcOrd="0" destOrd="0" presId="urn:microsoft.com/office/officeart/2005/8/layout/cycle2"/>
    <dgm:cxn modelId="{E5027E63-8D63-4D35-9A66-9D38A86BF6CC}" type="presOf" srcId="{7D4E6ABB-5E8C-43FC-9F31-37E23A9F5592}" destId="{1A3D6EA4-4C00-45E0-80F1-84D468750688}" srcOrd="1" destOrd="0" presId="urn:microsoft.com/office/officeart/2005/8/layout/cycle2"/>
    <dgm:cxn modelId="{70FD5010-7AC1-41D0-9819-299408D464B1}" type="presOf" srcId="{BDC39EAD-A276-49FA-B4B0-1695486B2C51}" destId="{16CF94A0-6F20-4244-8219-B255A09CFD88}" srcOrd="1" destOrd="0" presId="urn:microsoft.com/office/officeart/2005/8/layout/cycle2"/>
    <dgm:cxn modelId="{2D6711F5-95C6-40BE-A26E-E71463BA76A9}" type="presOf" srcId="{7A543C32-F4CB-4885-887D-F7325B1ACC7B}" destId="{188D6F9F-569A-4EB3-9652-BF2EC09AA2F5}" srcOrd="0" destOrd="0" presId="urn:microsoft.com/office/officeart/2005/8/layout/cycle2"/>
    <dgm:cxn modelId="{C6E3E6A0-1063-435A-B453-AFD5EE922707}" type="presOf" srcId="{48385E81-4F0B-4720-AA74-4D7A2BD3BB90}" destId="{86712C26-85C8-4D31-88C0-4F2DF931B141}" srcOrd="0" destOrd="0" presId="urn:microsoft.com/office/officeart/2005/8/layout/cycle2"/>
    <dgm:cxn modelId="{1F8BC683-9DEC-4EB0-A062-D0C0616D9561}" type="presOf" srcId="{577FD6C3-0597-4E59-A0E2-4321A882B80C}" destId="{4F7056F2-D3FC-4945-8BE6-417E810AF41C}" srcOrd="0" destOrd="0" presId="urn:microsoft.com/office/officeart/2005/8/layout/cycle2"/>
    <dgm:cxn modelId="{DF54A632-A1E7-46C9-A30F-F53EE91E8C52}" type="presOf" srcId="{F9B9D813-8E56-4684-A325-4085F2D2E482}" destId="{7FD7824D-DB4F-4A0E-92BB-BBEC5D7846BC}" srcOrd="0" destOrd="0" presId="urn:microsoft.com/office/officeart/2005/8/layout/cycle2"/>
    <dgm:cxn modelId="{07D29C04-D915-4531-9F2E-461CB14F2AFF}" type="presParOf" srcId="{DCE9595F-2DC5-4D90-B277-0F30F94A6B7A}" destId="{0A6C57F2-3CBE-4444-A687-DC1106FAA1F5}" srcOrd="0" destOrd="0" presId="urn:microsoft.com/office/officeart/2005/8/layout/cycle2"/>
    <dgm:cxn modelId="{AED34009-3590-4CC6-9E57-AA6D40D22744}" type="presParOf" srcId="{DCE9595F-2DC5-4D90-B277-0F30F94A6B7A}" destId="{7F7A5A33-FD72-488E-B298-39C4183C7BCD}" srcOrd="1" destOrd="0" presId="urn:microsoft.com/office/officeart/2005/8/layout/cycle2"/>
    <dgm:cxn modelId="{915B552D-25B8-44D8-BF4A-2FBEBDFFC622}" type="presParOf" srcId="{7F7A5A33-FD72-488E-B298-39C4183C7BCD}" destId="{1A3D6EA4-4C00-45E0-80F1-84D468750688}" srcOrd="0" destOrd="0" presId="urn:microsoft.com/office/officeart/2005/8/layout/cycle2"/>
    <dgm:cxn modelId="{8F198D28-EC8D-4D6E-8726-F63F4870F1F1}" type="presParOf" srcId="{DCE9595F-2DC5-4D90-B277-0F30F94A6B7A}" destId="{C95A382C-6FAE-4632-874D-82AF2534B9AC}" srcOrd="2" destOrd="0" presId="urn:microsoft.com/office/officeart/2005/8/layout/cycle2"/>
    <dgm:cxn modelId="{831134B9-2653-4197-BF57-2A96106EDADD}" type="presParOf" srcId="{DCE9595F-2DC5-4D90-B277-0F30F94A6B7A}" destId="{65EF4D66-61B8-464C-B2B9-D474EB96A909}" srcOrd="3" destOrd="0" presId="urn:microsoft.com/office/officeart/2005/8/layout/cycle2"/>
    <dgm:cxn modelId="{9FE81835-50AA-48BA-ACFC-0A2402ED5A79}" type="presParOf" srcId="{65EF4D66-61B8-464C-B2B9-D474EB96A909}" destId="{CE2C1304-E250-454F-9944-0AC4EC34B039}" srcOrd="0" destOrd="0" presId="urn:microsoft.com/office/officeart/2005/8/layout/cycle2"/>
    <dgm:cxn modelId="{C038C846-6B24-4FAA-BD88-938444E35840}" type="presParOf" srcId="{DCE9595F-2DC5-4D90-B277-0F30F94A6B7A}" destId="{4F7056F2-D3FC-4945-8BE6-417E810AF41C}" srcOrd="4" destOrd="0" presId="urn:microsoft.com/office/officeart/2005/8/layout/cycle2"/>
    <dgm:cxn modelId="{EACF958F-86CA-48CE-A402-89F3FF8245C6}" type="presParOf" srcId="{DCE9595F-2DC5-4D90-B277-0F30F94A6B7A}" destId="{165964A6-56E4-4A89-8850-4C0CDED518C8}" srcOrd="5" destOrd="0" presId="urn:microsoft.com/office/officeart/2005/8/layout/cycle2"/>
    <dgm:cxn modelId="{905B47A5-1A88-49C1-8EC3-5C7DF0FAB8C9}" type="presParOf" srcId="{165964A6-56E4-4A89-8850-4C0CDED518C8}" destId="{0AD83D9A-7813-46AA-AAF2-48F6617FDAA1}" srcOrd="0" destOrd="0" presId="urn:microsoft.com/office/officeart/2005/8/layout/cycle2"/>
    <dgm:cxn modelId="{F707FEFC-01ED-4CD4-B25D-B71E9A6D26AA}" type="presParOf" srcId="{DCE9595F-2DC5-4D90-B277-0F30F94A6B7A}" destId="{7E898D6E-699C-475E-812C-D7B7A747E03D}" srcOrd="6" destOrd="0" presId="urn:microsoft.com/office/officeart/2005/8/layout/cycle2"/>
    <dgm:cxn modelId="{8D3F1F6A-2A49-42FF-BE04-63C25E16148F}" type="presParOf" srcId="{DCE9595F-2DC5-4D90-B277-0F30F94A6B7A}" destId="{86712C26-85C8-4D31-88C0-4F2DF931B141}" srcOrd="7" destOrd="0" presId="urn:microsoft.com/office/officeart/2005/8/layout/cycle2"/>
    <dgm:cxn modelId="{EF2B234A-A939-45C0-8767-4340013FC77E}" type="presParOf" srcId="{86712C26-85C8-4D31-88C0-4F2DF931B141}" destId="{ED0D689C-A1D1-4E35-A688-FDD76F126F2A}" srcOrd="0" destOrd="0" presId="urn:microsoft.com/office/officeart/2005/8/layout/cycle2"/>
    <dgm:cxn modelId="{F5D920C9-9DB0-4493-AD04-336C6B645A89}" type="presParOf" srcId="{DCE9595F-2DC5-4D90-B277-0F30F94A6B7A}" destId="{4E9025E4-D980-44DE-A13E-9DE7E5F4DC75}" srcOrd="8" destOrd="0" presId="urn:microsoft.com/office/officeart/2005/8/layout/cycle2"/>
    <dgm:cxn modelId="{CC181574-A151-481E-ADD9-8C1D528D056B}" type="presParOf" srcId="{DCE9595F-2DC5-4D90-B277-0F30F94A6B7A}" destId="{CC9217D8-EE37-4A87-9739-B65F50689847}" srcOrd="9" destOrd="0" presId="urn:microsoft.com/office/officeart/2005/8/layout/cycle2"/>
    <dgm:cxn modelId="{99F01B26-9913-40F5-9D09-A24DF6DA52F2}" type="presParOf" srcId="{CC9217D8-EE37-4A87-9739-B65F50689847}" destId="{6CD90521-0759-46AF-8DFD-BA0F7BB6FFCD}" srcOrd="0" destOrd="0" presId="urn:microsoft.com/office/officeart/2005/8/layout/cycle2"/>
    <dgm:cxn modelId="{296E471B-06ED-40A1-BEA2-39FB23A9D25A}" type="presParOf" srcId="{DCE9595F-2DC5-4D90-B277-0F30F94A6B7A}" destId="{7FD7824D-DB4F-4A0E-92BB-BBEC5D7846BC}" srcOrd="10" destOrd="0" presId="urn:microsoft.com/office/officeart/2005/8/layout/cycle2"/>
    <dgm:cxn modelId="{5DCC11A0-4C40-4F83-80AF-04A74B7618A7}" type="presParOf" srcId="{DCE9595F-2DC5-4D90-B277-0F30F94A6B7A}" destId="{0BA4CC95-6757-49E6-9C6E-3E2B0EA3D31A}" srcOrd="11" destOrd="0" presId="urn:microsoft.com/office/officeart/2005/8/layout/cycle2"/>
    <dgm:cxn modelId="{46C1AE43-A457-43A1-B48B-0FD77FE5FBFF}" type="presParOf" srcId="{0BA4CC95-6757-49E6-9C6E-3E2B0EA3D31A}" destId="{B9675346-683F-46B9-872D-B4FC0435B876}" srcOrd="0" destOrd="0" presId="urn:microsoft.com/office/officeart/2005/8/layout/cycle2"/>
    <dgm:cxn modelId="{F555F998-44B4-478E-8017-83228F10C9D7}" type="presParOf" srcId="{DCE9595F-2DC5-4D90-B277-0F30F94A6B7A}" destId="{188D6F9F-569A-4EB3-9652-BF2EC09AA2F5}" srcOrd="12" destOrd="0" presId="urn:microsoft.com/office/officeart/2005/8/layout/cycle2"/>
    <dgm:cxn modelId="{F2047604-3FFB-4006-AFB2-8BE8E5A3449A}" type="presParOf" srcId="{DCE9595F-2DC5-4D90-B277-0F30F94A6B7A}" destId="{A0470708-3605-40DA-9F24-E01C3999F6D8}" srcOrd="13" destOrd="0" presId="urn:microsoft.com/office/officeart/2005/8/layout/cycle2"/>
    <dgm:cxn modelId="{A84F062B-621D-46C2-8E95-C62BA5D6C8E8}" type="presParOf" srcId="{A0470708-3605-40DA-9F24-E01C3999F6D8}" destId="{16CF94A0-6F20-4244-8219-B255A09CFD8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7B5DA9-9BD5-4D93-AD1B-63D51C734B38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6B36FC-6C27-4095-B525-BE6F61C83D39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เงื่อนไขในการทำงาน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4B9065E9-B0D5-44F4-9598-8EC2F17957E2}" type="parTrans" cxnId="{ED2D4647-00A1-4131-A135-F4A518C8E5BB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8045EDC5-4755-4171-AC91-E6DBD95DED67}" type="sibTrans" cxnId="{ED2D4647-00A1-4131-A135-F4A518C8E5BB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76E20377-87D7-434D-A4D8-774ECCA82E05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ความเสี่ยง อันตรางที่เกิดจากการทำงาน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45CDA600-90E4-49BA-BDA4-B16CA4718E6D}" type="parTrans" cxnId="{37EBF7E4-EF44-457D-B26D-63D79003C18B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BC4F4021-5FF8-47AE-9061-1CE95C2CE231}" type="sibTrans" cxnId="{37EBF7E4-EF44-457D-B26D-63D79003C18B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293B94C7-C6A4-474D-A316-CF872138C60F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ชั่วโมงงาน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5FB0434C-BA20-4A33-A541-91761EA054E0}" type="parTrans" cxnId="{2283E063-F272-494A-B8B2-536C9CBDCF15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EFA8C257-1DE7-443F-9626-F06C444BFB03}" type="sibTrans" cxnId="{2283E063-F272-494A-B8B2-536C9CBDCF15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18CEE5E-DD1E-472C-B4AE-A17EE0AADE12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</a:rPr>
            <a:t>สถานที่ปฏิบัติงาน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D286472F-E9E1-4019-A75E-00E56D824426}" type="parTrans" cxnId="{93E5CDA5-3A44-4F29-9E0B-0685598C8DF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5C96C87D-AE7A-4E7D-B940-BA5A8BE3870F}" type="sibTrans" cxnId="{93E5CDA5-3A44-4F29-9E0B-0685598C8DF8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B7AA6FB3-0FF1-4451-B571-62AF6535651C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ลักษณะของงานทีต้องการปฏิบัติ</a:t>
          </a:r>
          <a:endParaRPr lang="en-US" sz="2000" b="1" dirty="0">
            <a:solidFill>
              <a:schemeClr val="tx1"/>
            </a:solidFill>
          </a:endParaRPr>
        </a:p>
      </dgm:t>
    </dgm:pt>
    <dgm:pt modelId="{1BBB1CF0-A277-42FC-871D-010F4BC8AAEE}" type="parTrans" cxnId="{4773CC64-573C-41B9-84AF-666F1E65A640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0CBA5EBC-592C-48F8-AA95-740838C6CC3E}" type="sibTrans" cxnId="{4773CC64-573C-41B9-84AF-666F1E65A640}">
      <dgm:prSet custT="1"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E6CAB5E2-BFED-42FD-A60F-BEF33FA23466}" type="pres">
      <dgm:prSet presAssocID="{1D7B5DA9-9BD5-4D93-AD1B-63D51C734B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74D3E2-294A-4673-B073-7CD44B29067F}" type="pres">
      <dgm:prSet presAssocID="{316B36FC-6C27-4095-B525-BE6F61C83D3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10642-2174-40F8-BE06-138E5E121160}" type="pres">
      <dgm:prSet presAssocID="{8045EDC5-4755-4171-AC91-E6DBD95DED6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272A608-C815-49EF-9BCC-0E44582D0E2B}" type="pres">
      <dgm:prSet presAssocID="{8045EDC5-4755-4171-AC91-E6DBD95DED6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70B6C9B5-81E7-4F6B-8F08-328D3F6361C0}" type="pres">
      <dgm:prSet presAssocID="{76E20377-87D7-434D-A4D8-774ECCA82E0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9899F9-4204-4A4E-BAEE-0AB071D9C734}" type="pres">
      <dgm:prSet presAssocID="{BC4F4021-5FF8-47AE-9061-1CE95C2CE23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6EDC3FC-AFD0-474A-881E-C48C620A1965}" type="pres">
      <dgm:prSet presAssocID="{BC4F4021-5FF8-47AE-9061-1CE95C2CE23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5F05C4D-7221-4402-BED8-800124563FC7}" type="pres">
      <dgm:prSet presAssocID="{293B94C7-C6A4-474D-A316-CF872138C6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ED87F-A952-40E0-AD22-35EB5CF20FFF}" type="pres">
      <dgm:prSet presAssocID="{EFA8C257-1DE7-443F-9626-F06C444BFB0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1898916-4DD9-4B47-983A-78D121506718}" type="pres">
      <dgm:prSet presAssocID="{EFA8C257-1DE7-443F-9626-F06C444BFB0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531FE57-E933-4D40-8502-24AF05A7A5C3}" type="pres">
      <dgm:prSet presAssocID="{918CEE5E-DD1E-472C-B4AE-A17EE0AADE1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56EED-5497-47BC-91CC-75DB4FF9CBA6}" type="pres">
      <dgm:prSet presAssocID="{5C96C87D-AE7A-4E7D-B940-BA5A8BE3870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81B6A79-FCBF-4F3C-978F-14EFBE061E7C}" type="pres">
      <dgm:prSet presAssocID="{5C96C87D-AE7A-4E7D-B940-BA5A8BE3870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E4841DD-83F6-4325-B3D7-9C4B0DB9FA87}" type="pres">
      <dgm:prSet presAssocID="{B7AA6FB3-0FF1-4451-B571-62AF6535651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444E2-6605-4AF9-A4E4-6CEFADEC1C54}" type="pres">
      <dgm:prSet presAssocID="{0CBA5EBC-592C-48F8-AA95-740838C6CC3E}" presName="sibTrans" presStyleLbl="sibTrans2D1" presStyleIdx="4" presStyleCnt="5"/>
      <dgm:spPr/>
      <dgm:t>
        <a:bodyPr/>
        <a:lstStyle/>
        <a:p>
          <a:endParaRPr lang="en-US"/>
        </a:p>
      </dgm:t>
    </dgm:pt>
    <dgm:pt modelId="{892D9435-191A-4B24-8AF7-B84F652F66D4}" type="pres">
      <dgm:prSet presAssocID="{0CBA5EBC-592C-48F8-AA95-740838C6CC3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D7FDE49-7A76-4293-B27C-FD33651FEF73}" type="presOf" srcId="{316B36FC-6C27-4095-B525-BE6F61C83D39}" destId="{6674D3E2-294A-4673-B073-7CD44B29067F}" srcOrd="0" destOrd="0" presId="urn:microsoft.com/office/officeart/2005/8/layout/cycle2"/>
    <dgm:cxn modelId="{E71DEDE9-D452-4A5E-B050-E44FA28B1D4C}" type="presOf" srcId="{EFA8C257-1DE7-443F-9626-F06C444BFB03}" destId="{21898916-4DD9-4B47-983A-78D121506718}" srcOrd="1" destOrd="0" presId="urn:microsoft.com/office/officeart/2005/8/layout/cycle2"/>
    <dgm:cxn modelId="{B7F15F0B-DB3E-4832-8CF8-AD2BCFB44B84}" type="presOf" srcId="{0CBA5EBC-592C-48F8-AA95-740838C6CC3E}" destId="{264444E2-6605-4AF9-A4E4-6CEFADEC1C54}" srcOrd="0" destOrd="0" presId="urn:microsoft.com/office/officeart/2005/8/layout/cycle2"/>
    <dgm:cxn modelId="{1FCD79C4-F853-4883-BDD0-D3ABB4C09FFD}" type="presOf" srcId="{5C96C87D-AE7A-4E7D-B940-BA5A8BE3870F}" destId="{E81B6A79-FCBF-4F3C-978F-14EFBE061E7C}" srcOrd="1" destOrd="0" presId="urn:microsoft.com/office/officeart/2005/8/layout/cycle2"/>
    <dgm:cxn modelId="{93E5CDA5-3A44-4F29-9E0B-0685598C8DF8}" srcId="{1D7B5DA9-9BD5-4D93-AD1B-63D51C734B38}" destId="{918CEE5E-DD1E-472C-B4AE-A17EE0AADE12}" srcOrd="3" destOrd="0" parTransId="{D286472F-E9E1-4019-A75E-00E56D824426}" sibTransId="{5C96C87D-AE7A-4E7D-B940-BA5A8BE3870F}"/>
    <dgm:cxn modelId="{4773CC64-573C-41B9-84AF-666F1E65A640}" srcId="{1D7B5DA9-9BD5-4D93-AD1B-63D51C734B38}" destId="{B7AA6FB3-0FF1-4451-B571-62AF6535651C}" srcOrd="4" destOrd="0" parTransId="{1BBB1CF0-A277-42FC-871D-010F4BC8AAEE}" sibTransId="{0CBA5EBC-592C-48F8-AA95-740838C6CC3E}"/>
    <dgm:cxn modelId="{0F219FC2-6A76-4B06-A8C2-F62E34416382}" type="presOf" srcId="{0CBA5EBC-592C-48F8-AA95-740838C6CC3E}" destId="{892D9435-191A-4B24-8AF7-B84F652F66D4}" srcOrd="1" destOrd="0" presId="urn:microsoft.com/office/officeart/2005/8/layout/cycle2"/>
    <dgm:cxn modelId="{80AFE295-51E8-4367-9D1C-35192D67D3B4}" type="presOf" srcId="{BC4F4021-5FF8-47AE-9061-1CE95C2CE231}" destId="{06EDC3FC-AFD0-474A-881E-C48C620A1965}" srcOrd="1" destOrd="0" presId="urn:microsoft.com/office/officeart/2005/8/layout/cycle2"/>
    <dgm:cxn modelId="{37EBF7E4-EF44-457D-B26D-63D79003C18B}" srcId="{1D7B5DA9-9BD5-4D93-AD1B-63D51C734B38}" destId="{76E20377-87D7-434D-A4D8-774ECCA82E05}" srcOrd="1" destOrd="0" parTransId="{45CDA600-90E4-49BA-BDA4-B16CA4718E6D}" sibTransId="{BC4F4021-5FF8-47AE-9061-1CE95C2CE231}"/>
    <dgm:cxn modelId="{ED2D4647-00A1-4131-A135-F4A518C8E5BB}" srcId="{1D7B5DA9-9BD5-4D93-AD1B-63D51C734B38}" destId="{316B36FC-6C27-4095-B525-BE6F61C83D39}" srcOrd="0" destOrd="0" parTransId="{4B9065E9-B0D5-44F4-9598-8EC2F17957E2}" sibTransId="{8045EDC5-4755-4171-AC91-E6DBD95DED67}"/>
    <dgm:cxn modelId="{43E3D67B-C18A-4AA3-A92D-0697AC558454}" type="presOf" srcId="{918CEE5E-DD1E-472C-B4AE-A17EE0AADE12}" destId="{F531FE57-E933-4D40-8502-24AF05A7A5C3}" srcOrd="0" destOrd="0" presId="urn:microsoft.com/office/officeart/2005/8/layout/cycle2"/>
    <dgm:cxn modelId="{9A560514-A71A-44D4-A951-4CB0871E813E}" type="presOf" srcId="{8045EDC5-4755-4171-AC91-E6DBD95DED67}" destId="{3272A608-C815-49EF-9BCC-0E44582D0E2B}" srcOrd="1" destOrd="0" presId="urn:microsoft.com/office/officeart/2005/8/layout/cycle2"/>
    <dgm:cxn modelId="{0F7C00A9-FFEF-4333-83DD-13CAD86BFCA4}" type="presOf" srcId="{B7AA6FB3-0FF1-4451-B571-62AF6535651C}" destId="{CE4841DD-83F6-4325-B3D7-9C4B0DB9FA87}" srcOrd="0" destOrd="0" presId="urn:microsoft.com/office/officeart/2005/8/layout/cycle2"/>
    <dgm:cxn modelId="{2283E063-F272-494A-B8B2-536C9CBDCF15}" srcId="{1D7B5DA9-9BD5-4D93-AD1B-63D51C734B38}" destId="{293B94C7-C6A4-474D-A316-CF872138C60F}" srcOrd="2" destOrd="0" parTransId="{5FB0434C-BA20-4A33-A541-91761EA054E0}" sibTransId="{EFA8C257-1DE7-443F-9626-F06C444BFB03}"/>
    <dgm:cxn modelId="{BDC41BA9-0CBC-4DDE-A6DA-8919240FC1D3}" type="presOf" srcId="{EFA8C257-1DE7-443F-9626-F06C444BFB03}" destId="{9F8ED87F-A952-40E0-AD22-35EB5CF20FFF}" srcOrd="0" destOrd="0" presId="urn:microsoft.com/office/officeart/2005/8/layout/cycle2"/>
    <dgm:cxn modelId="{CD735C6A-7A6E-461B-8B13-4896E56A67BF}" type="presOf" srcId="{76E20377-87D7-434D-A4D8-774ECCA82E05}" destId="{70B6C9B5-81E7-4F6B-8F08-328D3F6361C0}" srcOrd="0" destOrd="0" presId="urn:microsoft.com/office/officeart/2005/8/layout/cycle2"/>
    <dgm:cxn modelId="{1996A0D5-965E-480D-8CD1-8AA50A2AE227}" type="presOf" srcId="{BC4F4021-5FF8-47AE-9061-1CE95C2CE231}" destId="{A79899F9-4204-4A4E-BAEE-0AB071D9C734}" srcOrd="0" destOrd="0" presId="urn:microsoft.com/office/officeart/2005/8/layout/cycle2"/>
    <dgm:cxn modelId="{820DACFD-21CD-4BFD-B54B-FAA04550D5D2}" type="presOf" srcId="{5C96C87D-AE7A-4E7D-B940-BA5A8BE3870F}" destId="{D3356EED-5497-47BC-91CC-75DB4FF9CBA6}" srcOrd="0" destOrd="0" presId="urn:microsoft.com/office/officeart/2005/8/layout/cycle2"/>
    <dgm:cxn modelId="{71A3D64B-3C7F-4045-B92C-86240174CB5B}" type="presOf" srcId="{8045EDC5-4755-4171-AC91-E6DBD95DED67}" destId="{D1F10642-2174-40F8-BE06-138E5E121160}" srcOrd="0" destOrd="0" presId="urn:microsoft.com/office/officeart/2005/8/layout/cycle2"/>
    <dgm:cxn modelId="{20A0045F-2F60-475B-B5DF-7F0F6CD92814}" type="presOf" srcId="{1D7B5DA9-9BD5-4D93-AD1B-63D51C734B38}" destId="{E6CAB5E2-BFED-42FD-A60F-BEF33FA23466}" srcOrd="0" destOrd="0" presId="urn:microsoft.com/office/officeart/2005/8/layout/cycle2"/>
    <dgm:cxn modelId="{E1F77562-C869-45C8-A8D1-812F1296C9AF}" type="presOf" srcId="{293B94C7-C6A4-474D-A316-CF872138C60F}" destId="{25F05C4D-7221-4402-BED8-800124563FC7}" srcOrd="0" destOrd="0" presId="urn:microsoft.com/office/officeart/2005/8/layout/cycle2"/>
    <dgm:cxn modelId="{10DA72BD-D9A9-44C7-9DD3-2DED407A38B9}" type="presParOf" srcId="{E6CAB5E2-BFED-42FD-A60F-BEF33FA23466}" destId="{6674D3E2-294A-4673-B073-7CD44B29067F}" srcOrd="0" destOrd="0" presId="urn:microsoft.com/office/officeart/2005/8/layout/cycle2"/>
    <dgm:cxn modelId="{F7D641FE-9F6D-4E51-BBF7-927A1F07EE36}" type="presParOf" srcId="{E6CAB5E2-BFED-42FD-A60F-BEF33FA23466}" destId="{D1F10642-2174-40F8-BE06-138E5E121160}" srcOrd="1" destOrd="0" presId="urn:microsoft.com/office/officeart/2005/8/layout/cycle2"/>
    <dgm:cxn modelId="{34D4D5BD-2CE5-48C3-93D7-067D25FC8F4E}" type="presParOf" srcId="{D1F10642-2174-40F8-BE06-138E5E121160}" destId="{3272A608-C815-49EF-9BCC-0E44582D0E2B}" srcOrd="0" destOrd="0" presId="urn:microsoft.com/office/officeart/2005/8/layout/cycle2"/>
    <dgm:cxn modelId="{D6B50109-2B63-4F08-9297-2EBB525D1168}" type="presParOf" srcId="{E6CAB5E2-BFED-42FD-A60F-BEF33FA23466}" destId="{70B6C9B5-81E7-4F6B-8F08-328D3F6361C0}" srcOrd="2" destOrd="0" presId="urn:microsoft.com/office/officeart/2005/8/layout/cycle2"/>
    <dgm:cxn modelId="{F6E23953-7EC4-46DC-8119-608D843224FE}" type="presParOf" srcId="{E6CAB5E2-BFED-42FD-A60F-BEF33FA23466}" destId="{A79899F9-4204-4A4E-BAEE-0AB071D9C734}" srcOrd="3" destOrd="0" presId="urn:microsoft.com/office/officeart/2005/8/layout/cycle2"/>
    <dgm:cxn modelId="{8B7C9BD3-71FB-4983-9044-97EFEBBD637D}" type="presParOf" srcId="{A79899F9-4204-4A4E-BAEE-0AB071D9C734}" destId="{06EDC3FC-AFD0-474A-881E-C48C620A1965}" srcOrd="0" destOrd="0" presId="urn:microsoft.com/office/officeart/2005/8/layout/cycle2"/>
    <dgm:cxn modelId="{10C342B9-E214-4CEC-81B9-3F5F70AAE003}" type="presParOf" srcId="{E6CAB5E2-BFED-42FD-A60F-BEF33FA23466}" destId="{25F05C4D-7221-4402-BED8-800124563FC7}" srcOrd="4" destOrd="0" presId="urn:microsoft.com/office/officeart/2005/8/layout/cycle2"/>
    <dgm:cxn modelId="{A2C066A3-8274-4016-8EDF-50242BC39919}" type="presParOf" srcId="{E6CAB5E2-BFED-42FD-A60F-BEF33FA23466}" destId="{9F8ED87F-A952-40E0-AD22-35EB5CF20FFF}" srcOrd="5" destOrd="0" presId="urn:microsoft.com/office/officeart/2005/8/layout/cycle2"/>
    <dgm:cxn modelId="{ABDAA5BB-CABA-4910-93D3-2CCC6ED4B3A7}" type="presParOf" srcId="{9F8ED87F-A952-40E0-AD22-35EB5CF20FFF}" destId="{21898916-4DD9-4B47-983A-78D121506718}" srcOrd="0" destOrd="0" presId="urn:microsoft.com/office/officeart/2005/8/layout/cycle2"/>
    <dgm:cxn modelId="{2DD87BDF-9964-40D2-9ECE-EAE5931080B5}" type="presParOf" srcId="{E6CAB5E2-BFED-42FD-A60F-BEF33FA23466}" destId="{F531FE57-E933-4D40-8502-24AF05A7A5C3}" srcOrd="6" destOrd="0" presId="urn:microsoft.com/office/officeart/2005/8/layout/cycle2"/>
    <dgm:cxn modelId="{0F6054CA-9653-4CD4-A0D6-9B9D1D35BEE3}" type="presParOf" srcId="{E6CAB5E2-BFED-42FD-A60F-BEF33FA23466}" destId="{D3356EED-5497-47BC-91CC-75DB4FF9CBA6}" srcOrd="7" destOrd="0" presId="urn:microsoft.com/office/officeart/2005/8/layout/cycle2"/>
    <dgm:cxn modelId="{3593BCFA-0F88-49F3-A6ED-4CD1CF1DB6C9}" type="presParOf" srcId="{D3356EED-5497-47BC-91CC-75DB4FF9CBA6}" destId="{E81B6A79-FCBF-4F3C-978F-14EFBE061E7C}" srcOrd="0" destOrd="0" presId="urn:microsoft.com/office/officeart/2005/8/layout/cycle2"/>
    <dgm:cxn modelId="{D93F6501-CD64-4523-BC6A-AA90CECB0951}" type="presParOf" srcId="{E6CAB5E2-BFED-42FD-A60F-BEF33FA23466}" destId="{CE4841DD-83F6-4325-B3D7-9C4B0DB9FA87}" srcOrd="8" destOrd="0" presId="urn:microsoft.com/office/officeart/2005/8/layout/cycle2"/>
    <dgm:cxn modelId="{E25E9C75-D064-4327-8C5A-D15B8BF782C1}" type="presParOf" srcId="{E6CAB5E2-BFED-42FD-A60F-BEF33FA23466}" destId="{264444E2-6605-4AF9-A4E4-6CEFADEC1C54}" srcOrd="9" destOrd="0" presId="urn:microsoft.com/office/officeart/2005/8/layout/cycle2"/>
    <dgm:cxn modelId="{D214DF36-3678-419E-A33C-14FC79D19E07}" type="presParOf" srcId="{264444E2-6605-4AF9-A4E4-6CEFADEC1C54}" destId="{892D9435-191A-4B24-8AF7-B84F652F66D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B0A4081-B851-4862-9986-B3A696B4F238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51E35C-7A01-4DDE-B315-0ED6913D3717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ประสบการณ์ทำงาน</a:t>
          </a:r>
          <a:endParaRPr lang="en-US" sz="1800" b="1" dirty="0">
            <a:solidFill>
              <a:schemeClr val="tx1"/>
            </a:solidFill>
          </a:endParaRPr>
        </a:p>
      </dgm:t>
    </dgm:pt>
    <dgm:pt modelId="{2601056D-B806-4A5B-A238-8FC555EE94F6}" type="parTrans" cxnId="{09151FC3-5D22-4749-924E-26D7282EA043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E397FE20-C67D-49DC-B29F-19AB919AE809}" type="sibTrans" cxnId="{09151FC3-5D22-4749-924E-26D7282EA043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42EC8225-F14F-44C7-8B7C-04A15993E8E3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บุคลิกภาพ</a:t>
          </a:r>
          <a:endParaRPr lang="en-US" sz="1800" b="1" dirty="0">
            <a:solidFill>
              <a:schemeClr val="tx1"/>
            </a:solidFill>
          </a:endParaRPr>
        </a:p>
      </dgm:t>
    </dgm:pt>
    <dgm:pt modelId="{523C0ADC-A724-4781-836E-64FD5209BDBE}" type="parTrans" cxnId="{BE124A12-6287-4F11-8334-F986944861AA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0CCDDB10-2F22-4D53-98D7-908114C20A63}" type="sibTrans" cxnId="{BE124A12-6287-4F11-8334-F986944861AA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535D8615-F5A0-4F21-9E99-E1708236732F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ความสามารถพิเศษ</a:t>
          </a:r>
          <a:endParaRPr lang="en-US" sz="1800" b="1" dirty="0">
            <a:solidFill>
              <a:schemeClr val="tx1"/>
            </a:solidFill>
          </a:endParaRPr>
        </a:p>
      </dgm:t>
    </dgm:pt>
    <dgm:pt modelId="{F16194C6-0272-408B-A3CC-FE36A24152B1}" type="parTrans" cxnId="{987C4D2E-EAB2-4C34-B913-B10A2B9BB6DB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F85B27F9-4EE6-4681-8C68-E4D0D21822AB}" type="sibTrans" cxnId="{987C4D2E-EAB2-4C34-B913-B10A2B9BB6DB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85CBF82B-77FB-448B-854E-F2B4CB203EB7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ลักษณะทางกายภาพเฉพาะตำแหน่ง</a:t>
          </a:r>
          <a:endParaRPr lang="en-US" sz="1800" b="1" dirty="0">
            <a:solidFill>
              <a:schemeClr val="tx1"/>
            </a:solidFill>
          </a:endParaRPr>
        </a:p>
      </dgm:t>
    </dgm:pt>
    <dgm:pt modelId="{015BF81B-922C-4B1E-8BF8-C78E923E0185}" type="parTrans" cxnId="{5B4BD94D-7773-4B0D-A0FB-1A876E150F0A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848D5E8E-B32B-430C-BA9C-4ABAF43EB479}" type="sibTrans" cxnId="{5B4BD94D-7773-4B0D-A0FB-1A876E150F0A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14E6908E-EA0D-4174-A559-0E1D4341F3FD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ทัศนคติ</a:t>
          </a:r>
          <a:endParaRPr lang="en-US" sz="1800" b="1" dirty="0">
            <a:solidFill>
              <a:schemeClr val="tx1"/>
            </a:solidFill>
          </a:endParaRPr>
        </a:p>
      </dgm:t>
    </dgm:pt>
    <dgm:pt modelId="{721521DE-C991-48A0-BED6-EB9F19A88E2F}" type="parTrans" cxnId="{2D614ED0-259D-4DF7-9AAB-49A3FFBD8457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43DE3286-AC96-46FB-A53F-518FB30DC886}" type="sibTrans" cxnId="{2D614ED0-259D-4DF7-9AAB-49A3FFBD8457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759EED09-395C-41C0-BD85-DC5CA9F47F98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การติดต่อสื่อสาร</a:t>
          </a:r>
          <a:endParaRPr lang="en-US" sz="1800" b="1" dirty="0">
            <a:solidFill>
              <a:schemeClr val="tx1"/>
            </a:solidFill>
          </a:endParaRPr>
        </a:p>
      </dgm:t>
    </dgm:pt>
    <dgm:pt modelId="{5CE39E57-4AA7-444E-A0FF-21B2D3DFCE13}" type="parTrans" cxnId="{7CE14A21-8E15-415C-8504-FAD184483801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FF724F96-87AC-4AE8-B2C3-D0570528F311}" type="sibTrans" cxnId="{7CE14A21-8E15-415C-8504-FAD184483801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C21290F0-0F0C-4C01-B512-AD4A71D98A0E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</a:rPr>
            <a:t>มนุษยสัมพันธ์</a:t>
          </a:r>
          <a:endParaRPr lang="en-US" sz="1800" b="1" dirty="0">
            <a:solidFill>
              <a:schemeClr val="tx1"/>
            </a:solidFill>
          </a:endParaRPr>
        </a:p>
      </dgm:t>
    </dgm:pt>
    <dgm:pt modelId="{43A98758-FEE2-4E00-B03F-68212B1D1D75}" type="parTrans" cxnId="{107C23DE-F38A-455B-953A-046B428DEB2D}">
      <dgm:prSet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DCE7A66D-3986-4BDB-B658-2AF06EA08DA2}" type="sibTrans" cxnId="{107C23DE-F38A-455B-953A-046B428DEB2D}">
      <dgm:prSet custT="1"/>
      <dgm:spPr/>
      <dgm:t>
        <a:bodyPr/>
        <a:lstStyle/>
        <a:p>
          <a:endParaRPr lang="en-US" sz="1800" b="1">
            <a:solidFill>
              <a:schemeClr val="tx1"/>
            </a:solidFill>
          </a:endParaRPr>
        </a:p>
      </dgm:t>
    </dgm:pt>
    <dgm:pt modelId="{5E1ECC70-72CC-450B-BB6D-B5DBB5FE0F9F}" type="pres">
      <dgm:prSet presAssocID="{FB0A4081-B851-4862-9986-B3A696B4F23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11598C-9A30-43C5-B0C0-87B68EDBB0CE}" type="pres">
      <dgm:prSet presAssocID="{5151E35C-7A01-4DDE-B315-0ED6913D371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087F8-C3DC-49F1-94BC-D83A453F24E0}" type="pres">
      <dgm:prSet presAssocID="{E397FE20-C67D-49DC-B29F-19AB919AE809}" presName="sibTrans" presStyleLbl="sibTrans2D1" presStyleIdx="0" presStyleCnt="7"/>
      <dgm:spPr/>
      <dgm:t>
        <a:bodyPr/>
        <a:lstStyle/>
        <a:p>
          <a:endParaRPr lang="en-US"/>
        </a:p>
      </dgm:t>
    </dgm:pt>
    <dgm:pt modelId="{3035F995-A36E-4A3C-AD4D-F2D966C3AFE3}" type="pres">
      <dgm:prSet presAssocID="{E397FE20-C67D-49DC-B29F-19AB919AE809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599748A2-CAB5-42DD-8D75-18EED3F06838}" type="pres">
      <dgm:prSet presAssocID="{42EC8225-F14F-44C7-8B7C-04A15993E8E3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D032F3-6A50-425A-B4AF-525C7C3D48FA}" type="pres">
      <dgm:prSet presAssocID="{0CCDDB10-2F22-4D53-98D7-908114C20A6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5A73690E-B079-4016-B4FF-E0BB57A179F6}" type="pres">
      <dgm:prSet presAssocID="{0CCDDB10-2F22-4D53-98D7-908114C20A63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7C526722-1B6A-4F6B-8EF8-CB489CCA4EE0}" type="pres">
      <dgm:prSet presAssocID="{535D8615-F5A0-4F21-9E99-E1708236732F}" presName="node" presStyleLbl="node1" presStyleIdx="2" presStyleCnt="7" custScaleX="112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E9857-5DF6-43C4-9CF5-EE4E4D372246}" type="pres">
      <dgm:prSet presAssocID="{F85B27F9-4EE6-4681-8C68-E4D0D21822AB}" presName="sibTrans" presStyleLbl="sibTrans2D1" presStyleIdx="2" presStyleCnt="7"/>
      <dgm:spPr/>
      <dgm:t>
        <a:bodyPr/>
        <a:lstStyle/>
        <a:p>
          <a:endParaRPr lang="en-US"/>
        </a:p>
      </dgm:t>
    </dgm:pt>
    <dgm:pt modelId="{4DE86111-2DDD-47A1-B585-827829A76542}" type="pres">
      <dgm:prSet presAssocID="{F85B27F9-4EE6-4681-8C68-E4D0D21822AB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36633B06-B966-4DD2-AE52-505D2DAE15A8}" type="pres">
      <dgm:prSet presAssocID="{85CBF82B-77FB-448B-854E-F2B4CB203EB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61C1B-44EE-4D4F-8785-25616B715A8A}" type="pres">
      <dgm:prSet presAssocID="{848D5E8E-B32B-430C-BA9C-4ABAF43EB479}" presName="sibTrans" presStyleLbl="sibTrans2D1" presStyleIdx="3" presStyleCnt="7"/>
      <dgm:spPr/>
      <dgm:t>
        <a:bodyPr/>
        <a:lstStyle/>
        <a:p>
          <a:endParaRPr lang="en-US"/>
        </a:p>
      </dgm:t>
    </dgm:pt>
    <dgm:pt modelId="{16F809EA-B939-4154-92BC-ECAE4A1F4299}" type="pres">
      <dgm:prSet presAssocID="{848D5E8E-B32B-430C-BA9C-4ABAF43EB479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CF51F0B8-6B7A-4820-9B9A-A6399E39F4E1}" type="pres">
      <dgm:prSet presAssocID="{14E6908E-EA0D-4174-A559-0E1D4341F3F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88475-DA83-4FEC-9395-962188073134}" type="pres">
      <dgm:prSet presAssocID="{43DE3286-AC96-46FB-A53F-518FB30DC886}" presName="sibTrans" presStyleLbl="sibTrans2D1" presStyleIdx="4" presStyleCnt="7"/>
      <dgm:spPr/>
      <dgm:t>
        <a:bodyPr/>
        <a:lstStyle/>
        <a:p>
          <a:endParaRPr lang="en-US"/>
        </a:p>
      </dgm:t>
    </dgm:pt>
    <dgm:pt modelId="{90D9121B-1E9E-4A98-86A0-503B96510E7A}" type="pres">
      <dgm:prSet presAssocID="{43DE3286-AC96-46FB-A53F-518FB30DC886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2475C62F-EB8C-409F-A103-CDD8C1DA0C77}" type="pres">
      <dgm:prSet presAssocID="{759EED09-395C-41C0-BD85-DC5CA9F47F9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26BDE2-A1AA-4C11-89A7-7856F47F680D}" type="pres">
      <dgm:prSet presAssocID="{FF724F96-87AC-4AE8-B2C3-D0570528F311}" presName="sibTrans" presStyleLbl="sibTrans2D1" presStyleIdx="5" presStyleCnt="7"/>
      <dgm:spPr/>
      <dgm:t>
        <a:bodyPr/>
        <a:lstStyle/>
        <a:p>
          <a:endParaRPr lang="en-US"/>
        </a:p>
      </dgm:t>
    </dgm:pt>
    <dgm:pt modelId="{4792244D-426F-4874-A78C-6E5CDECF4C26}" type="pres">
      <dgm:prSet presAssocID="{FF724F96-87AC-4AE8-B2C3-D0570528F311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541FB67E-F05B-453C-84C5-9BB1BEA3733B}" type="pres">
      <dgm:prSet presAssocID="{C21290F0-0F0C-4C01-B512-AD4A71D98A0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C191F-0412-4520-A578-E72FB969CE2E}" type="pres">
      <dgm:prSet presAssocID="{DCE7A66D-3986-4BDB-B658-2AF06EA08DA2}" presName="sibTrans" presStyleLbl="sibTrans2D1" presStyleIdx="6" presStyleCnt="7"/>
      <dgm:spPr/>
      <dgm:t>
        <a:bodyPr/>
        <a:lstStyle/>
        <a:p>
          <a:endParaRPr lang="en-US"/>
        </a:p>
      </dgm:t>
    </dgm:pt>
    <dgm:pt modelId="{103D81C1-28CB-4880-842A-5F01F704777C}" type="pres">
      <dgm:prSet presAssocID="{DCE7A66D-3986-4BDB-B658-2AF06EA08DA2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5B4BD94D-7773-4B0D-A0FB-1A876E150F0A}" srcId="{FB0A4081-B851-4862-9986-B3A696B4F238}" destId="{85CBF82B-77FB-448B-854E-F2B4CB203EB7}" srcOrd="3" destOrd="0" parTransId="{015BF81B-922C-4B1E-8BF8-C78E923E0185}" sibTransId="{848D5E8E-B32B-430C-BA9C-4ABAF43EB479}"/>
    <dgm:cxn modelId="{2D614ED0-259D-4DF7-9AAB-49A3FFBD8457}" srcId="{FB0A4081-B851-4862-9986-B3A696B4F238}" destId="{14E6908E-EA0D-4174-A559-0E1D4341F3FD}" srcOrd="4" destOrd="0" parTransId="{721521DE-C991-48A0-BED6-EB9F19A88E2F}" sibTransId="{43DE3286-AC96-46FB-A53F-518FB30DC886}"/>
    <dgm:cxn modelId="{F20EFD6D-4B15-4D10-99B7-A3961E14B874}" type="presOf" srcId="{E397FE20-C67D-49DC-B29F-19AB919AE809}" destId="{3035F995-A36E-4A3C-AD4D-F2D966C3AFE3}" srcOrd="1" destOrd="0" presId="urn:microsoft.com/office/officeart/2005/8/layout/cycle2"/>
    <dgm:cxn modelId="{BE124A12-6287-4F11-8334-F986944861AA}" srcId="{FB0A4081-B851-4862-9986-B3A696B4F238}" destId="{42EC8225-F14F-44C7-8B7C-04A15993E8E3}" srcOrd="1" destOrd="0" parTransId="{523C0ADC-A724-4781-836E-64FD5209BDBE}" sibTransId="{0CCDDB10-2F22-4D53-98D7-908114C20A63}"/>
    <dgm:cxn modelId="{7CE14A21-8E15-415C-8504-FAD184483801}" srcId="{FB0A4081-B851-4862-9986-B3A696B4F238}" destId="{759EED09-395C-41C0-BD85-DC5CA9F47F98}" srcOrd="5" destOrd="0" parTransId="{5CE39E57-4AA7-444E-A0FF-21B2D3DFCE13}" sibTransId="{FF724F96-87AC-4AE8-B2C3-D0570528F311}"/>
    <dgm:cxn modelId="{985F9B92-77A0-4011-B4D3-C3F2325B2045}" type="presOf" srcId="{85CBF82B-77FB-448B-854E-F2B4CB203EB7}" destId="{36633B06-B966-4DD2-AE52-505D2DAE15A8}" srcOrd="0" destOrd="0" presId="urn:microsoft.com/office/officeart/2005/8/layout/cycle2"/>
    <dgm:cxn modelId="{B60AE826-2E23-4FC7-A807-470506EE4B02}" type="presOf" srcId="{FF724F96-87AC-4AE8-B2C3-D0570528F311}" destId="{4792244D-426F-4874-A78C-6E5CDECF4C26}" srcOrd="1" destOrd="0" presId="urn:microsoft.com/office/officeart/2005/8/layout/cycle2"/>
    <dgm:cxn modelId="{BB56F3B9-C29B-47B8-B38C-C52E4850BF2A}" type="presOf" srcId="{F85B27F9-4EE6-4681-8C68-E4D0D21822AB}" destId="{4DE86111-2DDD-47A1-B585-827829A76542}" srcOrd="1" destOrd="0" presId="urn:microsoft.com/office/officeart/2005/8/layout/cycle2"/>
    <dgm:cxn modelId="{33604CAD-7583-48B7-ADA0-237622AE73D1}" type="presOf" srcId="{0CCDDB10-2F22-4D53-98D7-908114C20A63}" destId="{22D032F3-6A50-425A-B4AF-525C7C3D48FA}" srcOrd="0" destOrd="0" presId="urn:microsoft.com/office/officeart/2005/8/layout/cycle2"/>
    <dgm:cxn modelId="{13E98B76-1CE4-4293-B5D9-199EC0FFB3A1}" type="presOf" srcId="{DCE7A66D-3986-4BDB-B658-2AF06EA08DA2}" destId="{D73C191F-0412-4520-A578-E72FB969CE2E}" srcOrd="0" destOrd="0" presId="urn:microsoft.com/office/officeart/2005/8/layout/cycle2"/>
    <dgm:cxn modelId="{BDE802C7-E78C-4586-8A33-56D32251ADD1}" type="presOf" srcId="{759EED09-395C-41C0-BD85-DC5CA9F47F98}" destId="{2475C62F-EB8C-409F-A103-CDD8C1DA0C77}" srcOrd="0" destOrd="0" presId="urn:microsoft.com/office/officeart/2005/8/layout/cycle2"/>
    <dgm:cxn modelId="{D5C3BAEF-B21B-41B2-AE78-44E7D7006149}" type="presOf" srcId="{43DE3286-AC96-46FB-A53F-518FB30DC886}" destId="{7AC88475-DA83-4FEC-9395-962188073134}" srcOrd="0" destOrd="0" presId="urn:microsoft.com/office/officeart/2005/8/layout/cycle2"/>
    <dgm:cxn modelId="{E5F919B7-3CC8-4E06-8A38-2C02634153ED}" type="presOf" srcId="{5151E35C-7A01-4DDE-B315-0ED6913D3717}" destId="{5F11598C-9A30-43C5-B0C0-87B68EDBB0CE}" srcOrd="0" destOrd="0" presId="urn:microsoft.com/office/officeart/2005/8/layout/cycle2"/>
    <dgm:cxn modelId="{AFDC8688-5593-49AA-AEB3-E833F9F41337}" type="presOf" srcId="{43DE3286-AC96-46FB-A53F-518FB30DC886}" destId="{90D9121B-1E9E-4A98-86A0-503B96510E7A}" srcOrd="1" destOrd="0" presId="urn:microsoft.com/office/officeart/2005/8/layout/cycle2"/>
    <dgm:cxn modelId="{30AF3E9D-6A85-4B82-BE93-16A5BB669816}" type="presOf" srcId="{535D8615-F5A0-4F21-9E99-E1708236732F}" destId="{7C526722-1B6A-4F6B-8EF8-CB489CCA4EE0}" srcOrd="0" destOrd="0" presId="urn:microsoft.com/office/officeart/2005/8/layout/cycle2"/>
    <dgm:cxn modelId="{AA4687C6-D8EA-4EED-A525-77AD2C1CA546}" type="presOf" srcId="{DCE7A66D-3986-4BDB-B658-2AF06EA08DA2}" destId="{103D81C1-28CB-4880-842A-5F01F704777C}" srcOrd="1" destOrd="0" presId="urn:microsoft.com/office/officeart/2005/8/layout/cycle2"/>
    <dgm:cxn modelId="{0214B6BE-05DB-4485-A72D-7FF9B5475AAD}" type="presOf" srcId="{14E6908E-EA0D-4174-A559-0E1D4341F3FD}" destId="{CF51F0B8-6B7A-4820-9B9A-A6399E39F4E1}" srcOrd="0" destOrd="0" presId="urn:microsoft.com/office/officeart/2005/8/layout/cycle2"/>
    <dgm:cxn modelId="{FC41F872-C71A-481A-8A48-BF1B7D281578}" type="presOf" srcId="{848D5E8E-B32B-430C-BA9C-4ABAF43EB479}" destId="{15861C1B-44EE-4D4F-8785-25616B715A8A}" srcOrd="0" destOrd="0" presId="urn:microsoft.com/office/officeart/2005/8/layout/cycle2"/>
    <dgm:cxn modelId="{4492E4B9-A7FE-427B-AC4E-0051DDE119EF}" type="presOf" srcId="{0CCDDB10-2F22-4D53-98D7-908114C20A63}" destId="{5A73690E-B079-4016-B4FF-E0BB57A179F6}" srcOrd="1" destOrd="0" presId="urn:microsoft.com/office/officeart/2005/8/layout/cycle2"/>
    <dgm:cxn modelId="{5DD4071D-12FA-40AA-A019-E9E89A8E1E07}" type="presOf" srcId="{FF724F96-87AC-4AE8-B2C3-D0570528F311}" destId="{1126BDE2-A1AA-4C11-89A7-7856F47F680D}" srcOrd="0" destOrd="0" presId="urn:microsoft.com/office/officeart/2005/8/layout/cycle2"/>
    <dgm:cxn modelId="{129FE2A2-7FD7-4A2B-9815-AFA2A7E8D52F}" type="presOf" srcId="{42EC8225-F14F-44C7-8B7C-04A15993E8E3}" destId="{599748A2-CAB5-42DD-8D75-18EED3F06838}" srcOrd="0" destOrd="0" presId="urn:microsoft.com/office/officeart/2005/8/layout/cycle2"/>
    <dgm:cxn modelId="{1D002E03-AE71-4153-AC04-B7841653F0EE}" type="presOf" srcId="{C21290F0-0F0C-4C01-B512-AD4A71D98A0E}" destId="{541FB67E-F05B-453C-84C5-9BB1BEA3733B}" srcOrd="0" destOrd="0" presId="urn:microsoft.com/office/officeart/2005/8/layout/cycle2"/>
    <dgm:cxn modelId="{107C23DE-F38A-455B-953A-046B428DEB2D}" srcId="{FB0A4081-B851-4862-9986-B3A696B4F238}" destId="{C21290F0-0F0C-4C01-B512-AD4A71D98A0E}" srcOrd="6" destOrd="0" parTransId="{43A98758-FEE2-4E00-B03F-68212B1D1D75}" sibTransId="{DCE7A66D-3986-4BDB-B658-2AF06EA08DA2}"/>
    <dgm:cxn modelId="{E374E5BB-C657-42DA-B460-C3CC712ADC4E}" type="presOf" srcId="{E397FE20-C67D-49DC-B29F-19AB919AE809}" destId="{F04087F8-C3DC-49F1-94BC-D83A453F24E0}" srcOrd="0" destOrd="0" presId="urn:microsoft.com/office/officeart/2005/8/layout/cycle2"/>
    <dgm:cxn modelId="{627200C8-F845-4D44-969E-E2704BC52753}" type="presOf" srcId="{848D5E8E-B32B-430C-BA9C-4ABAF43EB479}" destId="{16F809EA-B939-4154-92BC-ECAE4A1F4299}" srcOrd="1" destOrd="0" presId="urn:microsoft.com/office/officeart/2005/8/layout/cycle2"/>
    <dgm:cxn modelId="{987C4D2E-EAB2-4C34-B913-B10A2B9BB6DB}" srcId="{FB0A4081-B851-4862-9986-B3A696B4F238}" destId="{535D8615-F5A0-4F21-9E99-E1708236732F}" srcOrd="2" destOrd="0" parTransId="{F16194C6-0272-408B-A3CC-FE36A24152B1}" sibTransId="{F85B27F9-4EE6-4681-8C68-E4D0D21822AB}"/>
    <dgm:cxn modelId="{CBEC02C2-0E79-4C10-B0DF-11B65A8E0CD8}" type="presOf" srcId="{FB0A4081-B851-4862-9986-B3A696B4F238}" destId="{5E1ECC70-72CC-450B-BB6D-B5DBB5FE0F9F}" srcOrd="0" destOrd="0" presId="urn:microsoft.com/office/officeart/2005/8/layout/cycle2"/>
    <dgm:cxn modelId="{09151FC3-5D22-4749-924E-26D7282EA043}" srcId="{FB0A4081-B851-4862-9986-B3A696B4F238}" destId="{5151E35C-7A01-4DDE-B315-0ED6913D3717}" srcOrd="0" destOrd="0" parTransId="{2601056D-B806-4A5B-A238-8FC555EE94F6}" sibTransId="{E397FE20-C67D-49DC-B29F-19AB919AE809}"/>
    <dgm:cxn modelId="{B988ADA1-B344-4BA8-A22A-FBF296C84517}" type="presOf" srcId="{F85B27F9-4EE6-4681-8C68-E4D0D21822AB}" destId="{8A2E9857-5DF6-43C4-9CF5-EE4E4D372246}" srcOrd="0" destOrd="0" presId="urn:microsoft.com/office/officeart/2005/8/layout/cycle2"/>
    <dgm:cxn modelId="{41FEEDA9-414B-4C13-997E-E6897C1B8022}" type="presParOf" srcId="{5E1ECC70-72CC-450B-BB6D-B5DBB5FE0F9F}" destId="{5F11598C-9A30-43C5-B0C0-87B68EDBB0CE}" srcOrd="0" destOrd="0" presId="urn:microsoft.com/office/officeart/2005/8/layout/cycle2"/>
    <dgm:cxn modelId="{06A9FDFD-2D25-496F-83DC-FFE349952CF2}" type="presParOf" srcId="{5E1ECC70-72CC-450B-BB6D-B5DBB5FE0F9F}" destId="{F04087F8-C3DC-49F1-94BC-D83A453F24E0}" srcOrd="1" destOrd="0" presId="urn:microsoft.com/office/officeart/2005/8/layout/cycle2"/>
    <dgm:cxn modelId="{B73F4895-7D2F-48DE-B5B1-5A4F8C49D620}" type="presParOf" srcId="{F04087F8-C3DC-49F1-94BC-D83A453F24E0}" destId="{3035F995-A36E-4A3C-AD4D-F2D966C3AFE3}" srcOrd="0" destOrd="0" presId="urn:microsoft.com/office/officeart/2005/8/layout/cycle2"/>
    <dgm:cxn modelId="{4509F820-057B-4906-BD5E-8D5768505111}" type="presParOf" srcId="{5E1ECC70-72CC-450B-BB6D-B5DBB5FE0F9F}" destId="{599748A2-CAB5-42DD-8D75-18EED3F06838}" srcOrd="2" destOrd="0" presId="urn:microsoft.com/office/officeart/2005/8/layout/cycle2"/>
    <dgm:cxn modelId="{E5CC66D0-4665-4C37-9825-5C3354BB1C29}" type="presParOf" srcId="{5E1ECC70-72CC-450B-BB6D-B5DBB5FE0F9F}" destId="{22D032F3-6A50-425A-B4AF-525C7C3D48FA}" srcOrd="3" destOrd="0" presId="urn:microsoft.com/office/officeart/2005/8/layout/cycle2"/>
    <dgm:cxn modelId="{53A5144E-41F9-4644-B030-966874A32128}" type="presParOf" srcId="{22D032F3-6A50-425A-B4AF-525C7C3D48FA}" destId="{5A73690E-B079-4016-B4FF-E0BB57A179F6}" srcOrd="0" destOrd="0" presId="urn:microsoft.com/office/officeart/2005/8/layout/cycle2"/>
    <dgm:cxn modelId="{7B8DE520-807D-4CBA-AB49-07645C961649}" type="presParOf" srcId="{5E1ECC70-72CC-450B-BB6D-B5DBB5FE0F9F}" destId="{7C526722-1B6A-4F6B-8EF8-CB489CCA4EE0}" srcOrd="4" destOrd="0" presId="urn:microsoft.com/office/officeart/2005/8/layout/cycle2"/>
    <dgm:cxn modelId="{A0FE15EB-2C23-4639-A80F-658358582DE7}" type="presParOf" srcId="{5E1ECC70-72CC-450B-BB6D-B5DBB5FE0F9F}" destId="{8A2E9857-5DF6-43C4-9CF5-EE4E4D372246}" srcOrd="5" destOrd="0" presId="urn:microsoft.com/office/officeart/2005/8/layout/cycle2"/>
    <dgm:cxn modelId="{00AF6A06-9BF9-4CBF-998A-D0CFFA10C2BA}" type="presParOf" srcId="{8A2E9857-5DF6-43C4-9CF5-EE4E4D372246}" destId="{4DE86111-2DDD-47A1-B585-827829A76542}" srcOrd="0" destOrd="0" presId="urn:microsoft.com/office/officeart/2005/8/layout/cycle2"/>
    <dgm:cxn modelId="{F6E91A34-F15D-45D8-87F3-7A734F783A54}" type="presParOf" srcId="{5E1ECC70-72CC-450B-BB6D-B5DBB5FE0F9F}" destId="{36633B06-B966-4DD2-AE52-505D2DAE15A8}" srcOrd="6" destOrd="0" presId="urn:microsoft.com/office/officeart/2005/8/layout/cycle2"/>
    <dgm:cxn modelId="{86851483-5850-4038-82BC-B900DF13F88B}" type="presParOf" srcId="{5E1ECC70-72CC-450B-BB6D-B5DBB5FE0F9F}" destId="{15861C1B-44EE-4D4F-8785-25616B715A8A}" srcOrd="7" destOrd="0" presId="urn:microsoft.com/office/officeart/2005/8/layout/cycle2"/>
    <dgm:cxn modelId="{AA61B8BC-AE98-4474-A2E4-F2F434391E6F}" type="presParOf" srcId="{15861C1B-44EE-4D4F-8785-25616B715A8A}" destId="{16F809EA-B939-4154-92BC-ECAE4A1F4299}" srcOrd="0" destOrd="0" presId="urn:microsoft.com/office/officeart/2005/8/layout/cycle2"/>
    <dgm:cxn modelId="{4BD05CBB-BC8F-44E4-831D-B7E12D223019}" type="presParOf" srcId="{5E1ECC70-72CC-450B-BB6D-B5DBB5FE0F9F}" destId="{CF51F0B8-6B7A-4820-9B9A-A6399E39F4E1}" srcOrd="8" destOrd="0" presId="urn:microsoft.com/office/officeart/2005/8/layout/cycle2"/>
    <dgm:cxn modelId="{643FB927-83E8-4328-84DD-81AB9151A5B4}" type="presParOf" srcId="{5E1ECC70-72CC-450B-BB6D-B5DBB5FE0F9F}" destId="{7AC88475-DA83-4FEC-9395-962188073134}" srcOrd="9" destOrd="0" presId="urn:microsoft.com/office/officeart/2005/8/layout/cycle2"/>
    <dgm:cxn modelId="{6E9928E0-E030-4E26-A574-24789EAD1147}" type="presParOf" srcId="{7AC88475-DA83-4FEC-9395-962188073134}" destId="{90D9121B-1E9E-4A98-86A0-503B96510E7A}" srcOrd="0" destOrd="0" presId="urn:microsoft.com/office/officeart/2005/8/layout/cycle2"/>
    <dgm:cxn modelId="{03029965-9ABB-40BF-A842-75593C481493}" type="presParOf" srcId="{5E1ECC70-72CC-450B-BB6D-B5DBB5FE0F9F}" destId="{2475C62F-EB8C-409F-A103-CDD8C1DA0C77}" srcOrd="10" destOrd="0" presId="urn:microsoft.com/office/officeart/2005/8/layout/cycle2"/>
    <dgm:cxn modelId="{D0524D7E-111E-4DCB-AF2C-9A5EA0860C84}" type="presParOf" srcId="{5E1ECC70-72CC-450B-BB6D-B5DBB5FE0F9F}" destId="{1126BDE2-A1AA-4C11-89A7-7856F47F680D}" srcOrd="11" destOrd="0" presId="urn:microsoft.com/office/officeart/2005/8/layout/cycle2"/>
    <dgm:cxn modelId="{593E56CA-159D-4826-B504-20A061DD94FC}" type="presParOf" srcId="{1126BDE2-A1AA-4C11-89A7-7856F47F680D}" destId="{4792244D-426F-4874-A78C-6E5CDECF4C26}" srcOrd="0" destOrd="0" presId="urn:microsoft.com/office/officeart/2005/8/layout/cycle2"/>
    <dgm:cxn modelId="{BA4724F5-3770-4CA4-A9D0-4D0B50EF4922}" type="presParOf" srcId="{5E1ECC70-72CC-450B-BB6D-B5DBB5FE0F9F}" destId="{541FB67E-F05B-453C-84C5-9BB1BEA3733B}" srcOrd="12" destOrd="0" presId="urn:microsoft.com/office/officeart/2005/8/layout/cycle2"/>
    <dgm:cxn modelId="{05A99795-73AF-4799-9D3B-6DA70FDD85AF}" type="presParOf" srcId="{5E1ECC70-72CC-450B-BB6D-B5DBB5FE0F9F}" destId="{D73C191F-0412-4520-A578-E72FB969CE2E}" srcOrd="13" destOrd="0" presId="urn:microsoft.com/office/officeart/2005/8/layout/cycle2"/>
    <dgm:cxn modelId="{42CC1CB2-410A-42A5-8E6E-E219F992597F}" type="presParOf" srcId="{D73C191F-0412-4520-A578-E72FB969CE2E}" destId="{103D81C1-28CB-4880-842A-5F01F704777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B369AEA-72A1-4AE9-88E1-84D7DB6725D8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0C7B4A-A4E9-433A-9157-2B17B4E115B7}">
      <dgm:prSet phldrT="[Text]" custT="1"/>
      <dgm:spPr/>
      <dgm:t>
        <a:bodyPr/>
        <a:lstStyle/>
        <a:p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การวิเคราะห์ (</a:t>
          </a:r>
          <a:r>
            <a:rPr lang="en-US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Analysis</a:t>
          </a:r>
          <a:endParaRPr lang="en-US" sz="1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44C4D4D-F3E4-460B-9790-EECC20792633}" type="parTrans" cxnId="{C9E7191F-D5A4-4789-A8AC-4D1EC178F2B3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079A7FFB-D866-47CA-8BEC-5F18BCBF6C31}" type="sibTrans" cxnId="{C9E7191F-D5A4-4789-A8AC-4D1EC178F2B3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8B0FC25-841B-4777-9AB1-0A4D7E816F0D}">
      <dgm:prSet phldrT="[Text]" custT="1"/>
      <dgm:spPr/>
      <dgm:t>
        <a:bodyPr/>
        <a:lstStyle/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คำบรรยายลักษณะงาน (</a:t>
          </a:r>
          <a:r>
            <a:rPr lang="en-US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Description</a:t>
          </a:r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1800" b="1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</a:t>
          </a:r>
          <a:r>
            <a:rPr lang="en-US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1. </a:t>
          </a:r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ชื่อตำแหน่ง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2. แผนก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3. รายงานต่อ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4. บังคับบัญชา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5. งานโดยย่อ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6. ภาระหน้าที่โดยละเอียด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7. เครื่องจักร อุปกรณ์ เครื่องมือ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8. สภาพแวดล้อมในการทำงาน</a:t>
          </a:r>
        </a:p>
        <a:p>
          <a:pPr algn="l"/>
          <a:endParaRPr lang="th-TH" sz="1800" b="1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endParaRPr lang="th-TH" sz="1800" b="1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endParaRPr lang="th-TH" sz="1800" b="1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algn="l"/>
          <a:endParaRPr lang="th-TH" sz="1800" b="1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BC0CFAE-8FD8-4E74-A9A7-231A14584A31}" type="parTrans" cxnId="{744BD1D0-5EDF-4E46-A835-75A1A7BBFE93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9877AB8-1F95-4ECA-AD8E-562D1AD7060E}" type="sibTrans" cxnId="{744BD1D0-5EDF-4E46-A835-75A1A7BBFE93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9B5F0B1-8BF3-4680-9F2F-6C2B49203E99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คุณสมบัติเฉพาะตำแหน่ง (</a:t>
          </a:r>
          <a:r>
            <a:rPr lang="en-US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Speciation</a:t>
          </a:r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1. ระดับการศึกษา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2. ประสบการณ์การทำงาน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3. เพศและอายุ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4. การฝึกอบรมและพัฒนา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5. ความรู้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6. ทักษะความชำนาญพิเศษ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7. ทักษะในการติดต่อสื่อสาร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8. บุคลิกภาพ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9. อารมณ์ อุปนิสัย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10. ภาษาต่างประเทศ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11. สุขภาพ</a:t>
          </a:r>
        </a:p>
        <a:p>
          <a:pPr algn="l"/>
          <a:r>
            <a:rPr lang="th-TH" sz="18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12. ทัศนคติลัก</a:t>
          </a:r>
          <a:endParaRPr lang="en-US" sz="18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65EB243-AF1C-4E1D-A284-F71F213D15A3}" type="parTrans" cxnId="{151F6530-CC25-4545-9A29-1ADFB413840F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EED8621-F9B7-4ECC-B5C9-CB376E34C3A3}" type="sibTrans" cxnId="{151F6530-CC25-4545-9A29-1ADFB413840F}">
      <dgm:prSet/>
      <dgm:spPr/>
      <dgm:t>
        <a:bodyPr/>
        <a:lstStyle/>
        <a:p>
          <a:endParaRPr lang="en-US" sz="18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EDD336C-4080-494A-BEA8-A18F85786143}" type="pres">
      <dgm:prSet presAssocID="{EB369AEA-72A1-4AE9-88E1-84D7DB6725D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A969BB8-7D7D-4B61-99E4-BCDFD2777FE4}" type="pres">
      <dgm:prSet presAssocID="{5A0C7B4A-A4E9-433A-9157-2B17B4E115B7}" presName="hierRoot1" presStyleCnt="0">
        <dgm:presLayoutVars>
          <dgm:hierBranch val="init"/>
        </dgm:presLayoutVars>
      </dgm:prSet>
      <dgm:spPr/>
    </dgm:pt>
    <dgm:pt modelId="{BA135E13-D6BA-4F62-AA7A-9B72ABCF680E}" type="pres">
      <dgm:prSet presAssocID="{5A0C7B4A-A4E9-433A-9157-2B17B4E115B7}" presName="rootComposite1" presStyleCnt="0"/>
      <dgm:spPr/>
    </dgm:pt>
    <dgm:pt modelId="{EDE2C9CD-E022-4937-B593-E25C7A280C5D}" type="pres">
      <dgm:prSet presAssocID="{5A0C7B4A-A4E9-433A-9157-2B17B4E115B7}" presName="rootText1" presStyleLbl="node0" presStyleIdx="0" presStyleCnt="1" custScaleY="63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B63D55-E62A-4CEB-BDF8-739692CF0DDA}" type="pres">
      <dgm:prSet presAssocID="{5A0C7B4A-A4E9-433A-9157-2B17B4E115B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7D48BF5-DE5B-4DDD-9AB4-9C7BA89ECE57}" type="pres">
      <dgm:prSet presAssocID="{5A0C7B4A-A4E9-433A-9157-2B17B4E115B7}" presName="hierChild2" presStyleCnt="0"/>
      <dgm:spPr/>
    </dgm:pt>
    <dgm:pt modelId="{976EA22A-8F64-4D20-A4CA-DA88D8372119}" type="pres">
      <dgm:prSet presAssocID="{9BC0CFAE-8FD8-4E74-A9A7-231A14584A31}" presName="Name37" presStyleLbl="parChTrans1D2" presStyleIdx="0" presStyleCnt="2"/>
      <dgm:spPr/>
      <dgm:t>
        <a:bodyPr/>
        <a:lstStyle/>
        <a:p>
          <a:endParaRPr lang="en-US"/>
        </a:p>
      </dgm:t>
    </dgm:pt>
    <dgm:pt modelId="{5F1E27A9-5D10-4648-9CB7-C51658EDF256}" type="pres">
      <dgm:prSet presAssocID="{E8B0FC25-841B-4777-9AB1-0A4D7E816F0D}" presName="hierRoot2" presStyleCnt="0">
        <dgm:presLayoutVars>
          <dgm:hierBranch val="init"/>
        </dgm:presLayoutVars>
      </dgm:prSet>
      <dgm:spPr/>
    </dgm:pt>
    <dgm:pt modelId="{421446FE-0D3A-400A-A967-AB24B080EF27}" type="pres">
      <dgm:prSet presAssocID="{E8B0FC25-841B-4777-9AB1-0A4D7E816F0D}" presName="rootComposite" presStyleCnt="0"/>
      <dgm:spPr/>
    </dgm:pt>
    <dgm:pt modelId="{462ABE6A-EFD1-464A-8468-C9FD68CEAF23}" type="pres">
      <dgm:prSet presAssocID="{E8B0FC25-841B-4777-9AB1-0A4D7E816F0D}" presName="rootText" presStyleLbl="node2" presStyleIdx="0" presStyleCnt="2" custScaleX="156169" custScaleY="3732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EFBFE2-01B4-46FF-B225-4890F729D4D1}" type="pres">
      <dgm:prSet presAssocID="{E8B0FC25-841B-4777-9AB1-0A4D7E816F0D}" presName="rootConnector" presStyleLbl="node2" presStyleIdx="0" presStyleCnt="2"/>
      <dgm:spPr/>
      <dgm:t>
        <a:bodyPr/>
        <a:lstStyle/>
        <a:p>
          <a:endParaRPr lang="en-US"/>
        </a:p>
      </dgm:t>
    </dgm:pt>
    <dgm:pt modelId="{8B6DEA10-347A-42EE-9170-CD77DC0EF54C}" type="pres">
      <dgm:prSet presAssocID="{E8B0FC25-841B-4777-9AB1-0A4D7E816F0D}" presName="hierChild4" presStyleCnt="0"/>
      <dgm:spPr/>
    </dgm:pt>
    <dgm:pt modelId="{54FAC87A-E6D5-4FE5-BA44-8B754F1F1464}" type="pres">
      <dgm:prSet presAssocID="{E8B0FC25-841B-4777-9AB1-0A4D7E816F0D}" presName="hierChild5" presStyleCnt="0"/>
      <dgm:spPr/>
    </dgm:pt>
    <dgm:pt modelId="{2CDFAA89-D7E4-423B-A9C2-A66834600B96}" type="pres">
      <dgm:prSet presAssocID="{565EB243-AF1C-4E1D-A284-F71F213D15A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CDA671A-E0DF-42F3-AF1D-B339CED30052}" type="pres">
      <dgm:prSet presAssocID="{79B5F0B1-8BF3-4680-9F2F-6C2B49203E99}" presName="hierRoot2" presStyleCnt="0">
        <dgm:presLayoutVars>
          <dgm:hierBranch val="init"/>
        </dgm:presLayoutVars>
      </dgm:prSet>
      <dgm:spPr/>
    </dgm:pt>
    <dgm:pt modelId="{D0ACCB69-FA50-4914-8A13-CD0A3C63E8EB}" type="pres">
      <dgm:prSet presAssocID="{79B5F0B1-8BF3-4680-9F2F-6C2B49203E99}" presName="rootComposite" presStyleCnt="0"/>
      <dgm:spPr/>
    </dgm:pt>
    <dgm:pt modelId="{195D490A-084F-47E9-B90B-A56F7DAE655B}" type="pres">
      <dgm:prSet presAssocID="{79B5F0B1-8BF3-4680-9F2F-6C2B49203E99}" presName="rootText" presStyleLbl="node2" presStyleIdx="1" presStyleCnt="2" custScaleX="156065" custScaleY="375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F5D27C-24FE-45B8-958B-7948B786A8CB}" type="pres">
      <dgm:prSet presAssocID="{79B5F0B1-8BF3-4680-9F2F-6C2B49203E99}" presName="rootConnector" presStyleLbl="node2" presStyleIdx="1" presStyleCnt="2"/>
      <dgm:spPr/>
      <dgm:t>
        <a:bodyPr/>
        <a:lstStyle/>
        <a:p>
          <a:endParaRPr lang="en-US"/>
        </a:p>
      </dgm:t>
    </dgm:pt>
    <dgm:pt modelId="{AD6E01BB-4466-41D6-BA7C-F90B16E62812}" type="pres">
      <dgm:prSet presAssocID="{79B5F0B1-8BF3-4680-9F2F-6C2B49203E99}" presName="hierChild4" presStyleCnt="0"/>
      <dgm:spPr/>
    </dgm:pt>
    <dgm:pt modelId="{7C177913-2CF2-4AF4-97F0-918D71C2C203}" type="pres">
      <dgm:prSet presAssocID="{79B5F0B1-8BF3-4680-9F2F-6C2B49203E99}" presName="hierChild5" presStyleCnt="0"/>
      <dgm:spPr/>
    </dgm:pt>
    <dgm:pt modelId="{4941A058-F22F-4D9D-A601-943B0F97E0D3}" type="pres">
      <dgm:prSet presAssocID="{5A0C7B4A-A4E9-433A-9157-2B17B4E115B7}" presName="hierChild3" presStyleCnt="0"/>
      <dgm:spPr/>
    </dgm:pt>
  </dgm:ptLst>
  <dgm:cxnLst>
    <dgm:cxn modelId="{A5B70FBD-3351-4436-9CF2-65B997ED642D}" type="presOf" srcId="{565EB243-AF1C-4E1D-A284-F71F213D15A3}" destId="{2CDFAA89-D7E4-423B-A9C2-A66834600B96}" srcOrd="0" destOrd="0" presId="urn:microsoft.com/office/officeart/2005/8/layout/orgChart1"/>
    <dgm:cxn modelId="{D20229FD-B985-45DF-B3E3-3ACFC9CCF4A0}" type="presOf" srcId="{5A0C7B4A-A4E9-433A-9157-2B17B4E115B7}" destId="{EDE2C9CD-E022-4937-B593-E25C7A280C5D}" srcOrd="0" destOrd="0" presId="urn:microsoft.com/office/officeart/2005/8/layout/orgChart1"/>
    <dgm:cxn modelId="{C56924CB-4689-4D83-AB36-152D91E02AE1}" type="presOf" srcId="{79B5F0B1-8BF3-4680-9F2F-6C2B49203E99}" destId="{195D490A-084F-47E9-B90B-A56F7DAE655B}" srcOrd="0" destOrd="0" presId="urn:microsoft.com/office/officeart/2005/8/layout/orgChart1"/>
    <dgm:cxn modelId="{4D64E67C-00D5-40C3-B48E-80744686F7A1}" type="presOf" srcId="{E8B0FC25-841B-4777-9AB1-0A4D7E816F0D}" destId="{462ABE6A-EFD1-464A-8468-C9FD68CEAF23}" srcOrd="0" destOrd="0" presId="urn:microsoft.com/office/officeart/2005/8/layout/orgChart1"/>
    <dgm:cxn modelId="{0987EBBA-568C-46EC-AA96-EA0A9482E59B}" type="presOf" srcId="{E8B0FC25-841B-4777-9AB1-0A4D7E816F0D}" destId="{81EFBFE2-01B4-46FF-B225-4890F729D4D1}" srcOrd="1" destOrd="0" presId="urn:microsoft.com/office/officeart/2005/8/layout/orgChart1"/>
    <dgm:cxn modelId="{151F6530-CC25-4545-9A29-1ADFB413840F}" srcId="{5A0C7B4A-A4E9-433A-9157-2B17B4E115B7}" destId="{79B5F0B1-8BF3-4680-9F2F-6C2B49203E99}" srcOrd="1" destOrd="0" parTransId="{565EB243-AF1C-4E1D-A284-F71F213D15A3}" sibTransId="{3EED8621-F9B7-4ECC-B5C9-CB376E34C3A3}"/>
    <dgm:cxn modelId="{EAFC60AE-6908-417B-BC2A-9FFCC2E1F3DD}" type="presOf" srcId="{9BC0CFAE-8FD8-4E74-A9A7-231A14584A31}" destId="{976EA22A-8F64-4D20-A4CA-DA88D8372119}" srcOrd="0" destOrd="0" presId="urn:microsoft.com/office/officeart/2005/8/layout/orgChart1"/>
    <dgm:cxn modelId="{744BD1D0-5EDF-4E46-A835-75A1A7BBFE93}" srcId="{5A0C7B4A-A4E9-433A-9157-2B17B4E115B7}" destId="{E8B0FC25-841B-4777-9AB1-0A4D7E816F0D}" srcOrd="0" destOrd="0" parTransId="{9BC0CFAE-8FD8-4E74-A9A7-231A14584A31}" sibTransId="{59877AB8-1F95-4ECA-AD8E-562D1AD7060E}"/>
    <dgm:cxn modelId="{C9E7191F-D5A4-4789-A8AC-4D1EC178F2B3}" srcId="{EB369AEA-72A1-4AE9-88E1-84D7DB6725D8}" destId="{5A0C7B4A-A4E9-433A-9157-2B17B4E115B7}" srcOrd="0" destOrd="0" parTransId="{E44C4D4D-F3E4-460B-9790-EECC20792633}" sibTransId="{079A7FFB-D866-47CA-8BEC-5F18BCBF6C31}"/>
    <dgm:cxn modelId="{D936B7C5-FE3B-45AF-9EB3-86D1A4692E3C}" type="presOf" srcId="{79B5F0B1-8BF3-4680-9F2F-6C2B49203E99}" destId="{75F5D27C-24FE-45B8-958B-7948B786A8CB}" srcOrd="1" destOrd="0" presId="urn:microsoft.com/office/officeart/2005/8/layout/orgChart1"/>
    <dgm:cxn modelId="{79737127-7E3E-41BA-B292-560D92E691DC}" type="presOf" srcId="{EB369AEA-72A1-4AE9-88E1-84D7DB6725D8}" destId="{8EDD336C-4080-494A-BEA8-A18F85786143}" srcOrd="0" destOrd="0" presId="urn:microsoft.com/office/officeart/2005/8/layout/orgChart1"/>
    <dgm:cxn modelId="{D1C7FE2D-42CE-4037-ACB0-EAEE46169DAB}" type="presOf" srcId="{5A0C7B4A-A4E9-433A-9157-2B17B4E115B7}" destId="{25B63D55-E62A-4CEB-BDF8-739692CF0DDA}" srcOrd="1" destOrd="0" presId="urn:microsoft.com/office/officeart/2005/8/layout/orgChart1"/>
    <dgm:cxn modelId="{C234BDC1-2090-4A11-8890-15A1444724EF}" type="presParOf" srcId="{8EDD336C-4080-494A-BEA8-A18F85786143}" destId="{EA969BB8-7D7D-4B61-99E4-BCDFD2777FE4}" srcOrd="0" destOrd="0" presId="urn:microsoft.com/office/officeart/2005/8/layout/orgChart1"/>
    <dgm:cxn modelId="{64223C5D-B349-47F4-8B3C-D07AC7D425C7}" type="presParOf" srcId="{EA969BB8-7D7D-4B61-99E4-BCDFD2777FE4}" destId="{BA135E13-D6BA-4F62-AA7A-9B72ABCF680E}" srcOrd="0" destOrd="0" presId="urn:microsoft.com/office/officeart/2005/8/layout/orgChart1"/>
    <dgm:cxn modelId="{BFAC4D31-8A1A-4A55-A316-75D8270833BE}" type="presParOf" srcId="{BA135E13-D6BA-4F62-AA7A-9B72ABCF680E}" destId="{EDE2C9CD-E022-4937-B593-E25C7A280C5D}" srcOrd="0" destOrd="0" presId="urn:microsoft.com/office/officeart/2005/8/layout/orgChart1"/>
    <dgm:cxn modelId="{364E661C-F2DA-4EA8-AB5B-E7D0027BC75C}" type="presParOf" srcId="{BA135E13-D6BA-4F62-AA7A-9B72ABCF680E}" destId="{25B63D55-E62A-4CEB-BDF8-739692CF0DDA}" srcOrd="1" destOrd="0" presId="urn:microsoft.com/office/officeart/2005/8/layout/orgChart1"/>
    <dgm:cxn modelId="{A80D8C80-8906-4B36-BCFB-F446550DDF5E}" type="presParOf" srcId="{EA969BB8-7D7D-4B61-99E4-BCDFD2777FE4}" destId="{47D48BF5-DE5B-4DDD-9AB4-9C7BA89ECE57}" srcOrd="1" destOrd="0" presId="urn:microsoft.com/office/officeart/2005/8/layout/orgChart1"/>
    <dgm:cxn modelId="{2736B014-0282-4C66-A5DC-E5546F56ED26}" type="presParOf" srcId="{47D48BF5-DE5B-4DDD-9AB4-9C7BA89ECE57}" destId="{976EA22A-8F64-4D20-A4CA-DA88D8372119}" srcOrd="0" destOrd="0" presId="urn:microsoft.com/office/officeart/2005/8/layout/orgChart1"/>
    <dgm:cxn modelId="{E691423D-5AAE-4A91-A9E2-9162A238C45B}" type="presParOf" srcId="{47D48BF5-DE5B-4DDD-9AB4-9C7BA89ECE57}" destId="{5F1E27A9-5D10-4648-9CB7-C51658EDF256}" srcOrd="1" destOrd="0" presId="urn:microsoft.com/office/officeart/2005/8/layout/orgChart1"/>
    <dgm:cxn modelId="{33CABC7C-FE08-489D-9047-6467BF044245}" type="presParOf" srcId="{5F1E27A9-5D10-4648-9CB7-C51658EDF256}" destId="{421446FE-0D3A-400A-A967-AB24B080EF27}" srcOrd="0" destOrd="0" presId="urn:microsoft.com/office/officeart/2005/8/layout/orgChart1"/>
    <dgm:cxn modelId="{2445D554-F4C2-4166-9643-986A333B13CE}" type="presParOf" srcId="{421446FE-0D3A-400A-A967-AB24B080EF27}" destId="{462ABE6A-EFD1-464A-8468-C9FD68CEAF23}" srcOrd="0" destOrd="0" presId="urn:microsoft.com/office/officeart/2005/8/layout/orgChart1"/>
    <dgm:cxn modelId="{38633454-548D-46C9-8D5B-E9E4A41E1BA1}" type="presParOf" srcId="{421446FE-0D3A-400A-A967-AB24B080EF27}" destId="{81EFBFE2-01B4-46FF-B225-4890F729D4D1}" srcOrd="1" destOrd="0" presId="urn:microsoft.com/office/officeart/2005/8/layout/orgChart1"/>
    <dgm:cxn modelId="{D2CA63B8-F863-4E19-96F1-305995831B48}" type="presParOf" srcId="{5F1E27A9-5D10-4648-9CB7-C51658EDF256}" destId="{8B6DEA10-347A-42EE-9170-CD77DC0EF54C}" srcOrd="1" destOrd="0" presId="urn:microsoft.com/office/officeart/2005/8/layout/orgChart1"/>
    <dgm:cxn modelId="{0E6C1C57-DA12-4CED-8272-83E4F15507DA}" type="presParOf" srcId="{5F1E27A9-5D10-4648-9CB7-C51658EDF256}" destId="{54FAC87A-E6D5-4FE5-BA44-8B754F1F1464}" srcOrd="2" destOrd="0" presId="urn:microsoft.com/office/officeart/2005/8/layout/orgChart1"/>
    <dgm:cxn modelId="{D28E4F30-BB62-45BB-B975-D1D93237EC63}" type="presParOf" srcId="{47D48BF5-DE5B-4DDD-9AB4-9C7BA89ECE57}" destId="{2CDFAA89-D7E4-423B-A9C2-A66834600B96}" srcOrd="2" destOrd="0" presId="urn:microsoft.com/office/officeart/2005/8/layout/orgChart1"/>
    <dgm:cxn modelId="{E304D8B3-EA78-44E6-BCA4-AF58F95A46A6}" type="presParOf" srcId="{47D48BF5-DE5B-4DDD-9AB4-9C7BA89ECE57}" destId="{5CDA671A-E0DF-42F3-AF1D-B339CED30052}" srcOrd="3" destOrd="0" presId="urn:microsoft.com/office/officeart/2005/8/layout/orgChart1"/>
    <dgm:cxn modelId="{A2C25E23-88EE-4233-9611-31299D1F9BCD}" type="presParOf" srcId="{5CDA671A-E0DF-42F3-AF1D-B339CED30052}" destId="{D0ACCB69-FA50-4914-8A13-CD0A3C63E8EB}" srcOrd="0" destOrd="0" presId="urn:microsoft.com/office/officeart/2005/8/layout/orgChart1"/>
    <dgm:cxn modelId="{B5CF8C9D-07B9-4531-B804-5ED018DA1B6F}" type="presParOf" srcId="{D0ACCB69-FA50-4914-8A13-CD0A3C63E8EB}" destId="{195D490A-084F-47E9-B90B-A56F7DAE655B}" srcOrd="0" destOrd="0" presId="urn:microsoft.com/office/officeart/2005/8/layout/orgChart1"/>
    <dgm:cxn modelId="{1C391477-BB1B-40C8-B8A6-F80F7EBD0AF7}" type="presParOf" srcId="{D0ACCB69-FA50-4914-8A13-CD0A3C63E8EB}" destId="{75F5D27C-24FE-45B8-958B-7948B786A8CB}" srcOrd="1" destOrd="0" presId="urn:microsoft.com/office/officeart/2005/8/layout/orgChart1"/>
    <dgm:cxn modelId="{C5B5C785-F742-4C49-8506-A79C59D708B2}" type="presParOf" srcId="{5CDA671A-E0DF-42F3-AF1D-B339CED30052}" destId="{AD6E01BB-4466-41D6-BA7C-F90B16E62812}" srcOrd="1" destOrd="0" presId="urn:microsoft.com/office/officeart/2005/8/layout/orgChart1"/>
    <dgm:cxn modelId="{7B21CDF4-635B-4E9E-A24D-3857F5E798C2}" type="presParOf" srcId="{5CDA671A-E0DF-42F3-AF1D-B339CED30052}" destId="{7C177913-2CF2-4AF4-97F0-918D71C2C203}" srcOrd="2" destOrd="0" presId="urn:microsoft.com/office/officeart/2005/8/layout/orgChart1"/>
    <dgm:cxn modelId="{FFEC4DFD-400D-4F7C-BBA3-965055EF0F73}" type="presParOf" srcId="{EA969BB8-7D7D-4B61-99E4-BCDFD2777FE4}" destId="{4941A058-F22F-4D9D-A601-943B0F97E0D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CEB1675-8C39-45CC-ACA7-CC4189F4AE37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083BF8-9899-40F7-88C3-6EC4442AE638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คำบรรยายลักษณะงาน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139CB87-0168-45D2-AE8F-563578859E12}" type="parTrans" cxnId="{EEE82006-6ABE-45BB-A4AA-AE124214E0BE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624E8AD-7050-410E-BA2F-6E274083E424}" type="sibTrans" cxnId="{EEE82006-6ABE-45BB-A4AA-AE124214E0BE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BFCA34D-9307-479F-ABA9-B632619DA40E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ชื่อตำแหน่ง (</a:t>
          </a:r>
          <a:r>
            <a:rPr lang="en-US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title</a:t>
          </a:r>
          <a:r>
            <a:rPr lang="th-TH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0D1124A-A1DC-4588-A0B7-1F5AA1DD9918}" type="parTrans" cxnId="{3C2B6B68-771B-43F5-9220-D15BECD7DB32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1C9D0F7-3315-4E10-870E-451F93E240FF}" type="sibTrans" cxnId="{3C2B6B68-771B-43F5-9220-D15BECD7DB32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BC21494-6307-4E59-A275-B50EC5478468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แผนก (</a:t>
          </a:r>
          <a:r>
            <a:rPr lang="en-US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Department</a:t>
          </a:r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A95FC25-915A-44BC-8B2E-F340BB6A11E9}" type="parTrans" cxnId="{46164259-CCA9-48D3-810A-41649BEBDF99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48BC8D8-FD7B-4EA3-9416-66087AE84B18}" type="sibTrans" cxnId="{46164259-CCA9-48D3-810A-41649BEBDF99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A8D5574-04EF-4558-8EFF-FF4273986E25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รายงานต่อ (</a:t>
          </a:r>
          <a:r>
            <a:rPr lang="en-US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Report to</a:t>
          </a:r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2436FFB-3E36-4CA5-899C-72E0012B8A07}" type="parTrans" cxnId="{C7A6E5C2-FB01-4BC0-8356-9C7315CD9807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CCD9E14-041C-44C2-BEA0-081E04A11C11}" type="sibTrans" cxnId="{C7A6E5C2-FB01-4BC0-8356-9C7315CD9807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0570C78-453C-4277-ADB7-4596100AC194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บังคับบัญชา/อยู่ใต้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D39B4D1-CDFB-487B-B023-8BC582180BF1}" type="parTrans" cxnId="{AA78A344-88CF-49C7-B269-FBA894E79F6B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207FD63-C3F0-4523-8BD4-EA4784E5A669}" type="sibTrans" cxnId="{AA78A344-88CF-49C7-B269-FBA894E79F6B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1C25C7E-E066-46A0-B320-D6D97E907E84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งานโดยย่อ (</a:t>
          </a:r>
          <a:r>
            <a:rPr lang="en-US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Summary</a:t>
          </a:r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1E480F3-962A-4253-9610-603A5C2F1BFB}" type="parTrans" cxnId="{9C9E8A73-A6FD-484B-B323-F737544ED19D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FAAF56C-C812-42E3-B55C-F686A654B034}" type="sibTrans" cxnId="{9C9E8A73-A6FD-484B-B323-F737544ED19D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5225B30-0C70-46A5-901E-0B51248C280C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ภาระหน้าที่โดยละเอียด (</a:t>
          </a:r>
          <a:r>
            <a:rPr lang="en-US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Duties</a:t>
          </a:r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1BC9015-2BF7-4278-9125-9A16561FDA2C}" type="parTrans" cxnId="{7C9B69F1-B327-4F04-B1C2-2E35A51A268B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BF048A1-9995-4D31-8423-5A5ECDB94814}" type="sibTrans" cxnId="{7C9B69F1-B327-4F04-B1C2-2E35A51A268B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B56B6724-4858-4D56-B2D1-166DA35D56BB}">
      <dgm:prSet phldrT="[Text]" phldr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01CCE58-3395-4450-AF11-B714D261DF4C}" type="parTrans" cxnId="{40B5371A-F68F-4309-9427-0ADAFFAE2515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8C93EBB-2EA7-436F-9BC0-E8AEDCC2DAC9}" type="sibTrans" cxnId="{40B5371A-F68F-4309-9427-0ADAFFAE2515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A9E8819-1AD0-43DF-AB3B-E7E1FC14C92A}">
      <dgm:prSet phldrT="[Text]" phldr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1BA96D2-F222-46D1-A04E-E8F5430F441B}" type="parTrans" cxnId="{F6E41387-E66B-4AE8-9863-A80789AE5439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4D20D4F-00FA-4FEB-8CB2-5AB50C204312}" type="sibTrans" cxnId="{F6E41387-E66B-4AE8-9863-A80789AE5439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C01C08B-1ED8-4E95-8F78-00F930547364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เครื่องจักร อุปกรณ์ เครื่องมือทำงาน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0F4DA3B-B4AF-46F8-ACEF-EAEA22411137}" type="parTrans" cxnId="{347F8B5D-4095-42CA-AD27-77930CCA602F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1260CE0-44B2-4235-BF06-819FDED42949}" type="sibTrans" cxnId="{347F8B5D-4095-42CA-AD27-77930CCA602F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205DEA5-2E0C-4AFF-AFA8-20B337553325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สภาพแวด</a:t>
          </a:r>
        </a:p>
        <a:p>
          <a:r>
            <a:rPr lang="th-TH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ล้อมในการทำงาน (</a:t>
          </a:r>
          <a:r>
            <a:rPr lang="en-US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Working Environment</a:t>
          </a:r>
          <a:r>
            <a:rPr lang="th-TH" sz="20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DB05EEB-5363-4E06-85C0-1714120C8FC3}" type="parTrans" cxnId="{B42A519B-0969-4989-9E07-B8285CA6255B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77CC997-A3B2-4984-9A0E-9657BCEAA648}" type="sibTrans" cxnId="{B42A519B-0969-4989-9E07-B8285CA6255B}">
      <dgm:prSet/>
      <dgm:spPr/>
      <dgm:t>
        <a:bodyPr/>
        <a:lstStyle/>
        <a:p>
          <a:endParaRPr lang="en-US" sz="2000" b="1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8F3FE18-7E7B-4BDD-A6A8-EDBAF1CFFDA7}" type="pres">
      <dgm:prSet presAssocID="{DCEB1675-8C39-45CC-ACA7-CC4189F4AE3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416F06-EE0F-4C9A-9A26-E26727D637D8}" type="pres">
      <dgm:prSet presAssocID="{D2083BF8-9899-40F7-88C3-6EC4442AE638}" presName="centerShape" presStyleLbl="node0" presStyleIdx="0" presStyleCnt="1"/>
      <dgm:spPr/>
      <dgm:t>
        <a:bodyPr/>
        <a:lstStyle/>
        <a:p>
          <a:endParaRPr lang="en-US"/>
        </a:p>
      </dgm:t>
    </dgm:pt>
    <dgm:pt modelId="{C09D6AC6-230D-48B2-B2E3-1748A700DC74}" type="pres">
      <dgm:prSet presAssocID="{50D1124A-A1DC-4588-A0B7-1F5AA1DD9918}" presName="parTrans" presStyleLbl="sibTrans2D1" presStyleIdx="0" presStyleCnt="8"/>
      <dgm:spPr/>
      <dgm:t>
        <a:bodyPr/>
        <a:lstStyle/>
        <a:p>
          <a:endParaRPr lang="en-US"/>
        </a:p>
      </dgm:t>
    </dgm:pt>
    <dgm:pt modelId="{CDC6F6E8-8A23-43A0-B588-4FBE0B4530E7}" type="pres">
      <dgm:prSet presAssocID="{50D1124A-A1DC-4588-A0B7-1F5AA1DD9918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FB07D0D2-C07F-4D91-B574-7162DFE9EA67}" type="pres">
      <dgm:prSet presAssocID="{EBFCA34D-9307-479F-ABA9-B632619DA40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3BCB2-C820-4EE0-986A-23E37389A82B}" type="pres">
      <dgm:prSet presAssocID="{DA95FC25-915A-44BC-8B2E-F340BB6A11E9}" presName="parTrans" presStyleLbl="sibTrans2D1" presStyleIdx="1" presStyleCnt="8"/>
      <dgm:spPr/>
      <dgm:t>
        <a:bodyPr/>
        <a:lstStyle/>
        <a:p>
          <a:endParaRPr lang="en-US"/>
        </a:p>
      </dgm:t>
    </dgm:pt>
    <dgm:pt modelId="{C8A366C5-9798-4009-88F5-DDA6AB226138}" type="pres">
      <dgm:prSet presAssocID="{DA95FC25-915A-44BC-8B2E-F340BB6A11E9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D4A3E757-BF1B-42F1-85B9-F672644CE202}" type="pres">
      <dgm:prSet presAssocID="{5BC21494-6307-4E59-A275-B50EC5478468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8D216-4D9F-46D6-8038-EFD9431085FD}" type="pres">
      <dgm:prSet presAssocID="{B2436FFB-3E36-4CA5-899C-72E0012B8A07}" presName="parTrans" presStyleLbl="sibTrans2D1" presStyleIdx="2" presStyleCnt="8"/>
      <dgm:spPr/>
      <dgm:t>
        <a:bodyPr/>
        <a:lstStyle/>
        <a:p>
          <a:endParaRPr lang="en-US"/>
        </a:p>
      </dgm:t>
    </dgm:pt>
    <dgm:pt modelId="{91AF83B8-0171-4419-A654-68EC2BA5ED54}" type="pres">
      <dgm:prSet presAssocID="{B2436FFB-3E36-4CA5-899C-72E0012B8A07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1B948452-4EE7-479D-B085-1B902D32F759}" type="pres">
      <dgm:prSet presAssocID="{CA8D5574-04EF-4558-8EFF-FF4273986E2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DFDD58-4214-4DB9-A67B-564919A5D91A}" type="pres">
      <dgm:prSet presAssocID="{2D39B4D1-CDFB-487B-B023-8BC582180BF1}" presName="parTrans" presStyleLbl="sibTrans2D1" presStyleIdx="3" presStyleCnt="8"/>
      <dgm:spPr/>
      <dgm:t>
        <a:bodyPr/>
        <a:lstStyle/>
        <a:p>
          <a:endParaRPr lang="en-US"/>
        </a:p>
      </dgm:t>
    </dgm:pt>
    <dgm:pt modelId="{5721A175-470D-47D4-BBBE-2918D3AC7E05}" type="pres">
      <dgm:prSet presAssocID="{2D39B4D1-CDFB-487B-B023-8BC582180BF1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2F59B152-4E57-498D-BFDB-10D657629C18}" type="pres">
      <dgm:prSet presAssocID="{50570C78-453C-4277-ADB7-4596100AC19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A9CFC-CAEC-4704-803B-38C3658046F7}" type="pres">
      <dgm:prSet presAssocID="{61E480F3-962A-4253-9610-603A5C2F1BFB}" presName="parTrans" presStyleLbl="sibTrans2D1" presStyleIdx="4" presStyleCnt="8"/>
      <dgm:spPr/>
      <dgm:t>
        <a:bodyPr/>
        <a:lstStyle/>
        <a:p>
          <a:endParaRPr lang="en-US"/>
        </a:p>
      </dgm:t>
    </dgm:pt>
    <dgm:pt modelId="{597A2E9A-3027-466F-B261-B1BB991B6731}" type="pres">
      <dgm:prSet presAssocID="{61E480F3-962A-4253-9610-603A5C2F1BFB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E5CB01E6-7D07-457E-A78E-E09166ED0444}" type="pres">
      <dgm:prSet presAssocID="{91C25C7E-E066-46A0-B320-D6D97E907E8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1294A-D38F-40E9-BB95-EDF237EE1711}" type="pres">
      <dgm:prSet presAssocID="{91BC9015-2BF7-4278-9125-9A16561FDA2C}" presName="parTrans" presStyleLbl="sibTrans2D1" presStyleIdx="5" presStyleCnt="8"/>
      <dgm:spPr/>
      <dgm:t>
        <a:bodyPr/>
        <a:lstStyle/>
        <a:p>
          <a:endParaRPr lang="en-US"/>
        </a:p>
      </dgm:t>
    </dgm:pt>
    <dgm:pt modelId="{BABE52B6-D230-4FE2-B81F-F5FC5554D4D2}" type="pres">
      <dgm:prSet presAssocID="{91BC9015-2BF7-4278-9125-9A16561FDA2C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77C41594-1952-427C-93CB-FFF86F4CF11A}" type="pres">
      <dgm:prSet presAssocID="{D5225B30-0C70-46A5-901E-0B51248C280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AA6E6-08DD-47C6-9898-C9DC6BE29655}" type="pres">
      <dgm:prSet presAssocID="{10F4DA3B-B4AF-46F8-ACEF-EAEA22411137}" presName="parTrans" presStyleLbl="sibTrans2D1" presStyleIdx="6" presStyleCnt="8"/>
      <dgm:spPr/>
      <dgm:t>
        <a:bodyPr/>
        <a:lstStyle/>
        <a:p>
          <a:endParaRPr lang="en-US"/>
        </a:p>
      </dgm:t>
    </dgm:pt>
    <dgm:pt modelId="{05413DAB-3E96-43E3-B6F3-79AED65A5CDA}" type="pres">
      <dgm:prSet presAssocID="{10F4DA3B-B4AF-46F8-ACEF-EAEA22411137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1F446D9E-3A93-4228-B7C5-A4EFA767B92A}" type="pres">
      <dgm:prSet presAssocID="{AC01C08B-1ED8-4E95-8F78-00F93054736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ABE4E-09AD-45F2-B4DC-FA2071CD0F36}" type="pres">
      <dgm:prSet presAssocID="{3DB05EEB-5363-4E06-85C0-1714120C8FC3}" presName="parTrans" presStyleLbl="sibTrans2D1" presStyleIdx="7" presStyleCnt="8"/>
      <dgm:spPr/>
      <dgm:t>
        <a:bodyPr/>
        <a:lstStyle/>
        <a:p>
          <a:endParaRPr lang="en-US"/>
        </a:p>
      </dgm:t>
    </dgm:pt>
    <dgm:pt modelId="{164C065E-E106-4ED1-B189-5E662030AB0A}" type="pres">
      <dgm:prSet presAssocID="{3DB05EEB-5363-4E06-85C0-1714120C8FC3}" presName="connectorText" presStyleLbl="sibTrans2D1" presStyleIdx="7" presStyleCnt="8"/>
      <dgm:spPr/>
      <dgm:t>
        <a:bodyPr/>
        <a:lstStyle/>
        <a:p>
          <a:endParaRPr lang="en-US"/>
        </a:p>
      </dgm:t>
    </dgm:pt>
    <dgm:pt modelId="{B59F9CF0-7C85-4256-9738-B413C879FC5D}" type="pres">
      <dgm:prSet presAssocID="{A205DEA5-2E0C-4AFF-AFA8-20B33755332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A6E5C2-FB01-4BC0-8356-9C7315CD9807}" srcId="{D2083BF8-9899-40F7-88C3-6EC4442AE638}" destId="{CA8D5574-04EF-4558-8EFF-FF4273986E25}" srcOrd="2" destOrd="0" parTransId="{B2436FFB-3E36-4CA5-899C-72E0012B8A07}" sibTransId="{9CCD9E14-041C-44C2-BEA0-081E04A11C11}"/>
    <dgm:cxn modelId="{F6E41387-E66B-4AE8-9863-A80789AE5439}" srcId="{DCEB1675-8C39-45CC-ACA7-CC4189F4AE37}" destId="{AA9E8819-1AD0-43DF-AB3B-E7E1FC14C92A}" srcOrd="2" destOrd="0" parTransId="{E1BA96D2-F222-46D1-A04E-E8F5430F441B}" sibTransId="{C4D20D4F-00FA-4FEB-8CB2-5AB50C204312}"/>
    <dgm:cxn modelId="{B15D4D3F-B330-4C6E-9BBB-DDCF381C8236}" type="presOf" srcId="{D2083BF8-9899-40F7-88C3-6EC4442AE638}" destId="{E5416F06-EE0F-4C9A-9A26-E26727D637D8}" srcOrd="0" destOrd="0" presId="urn:microsoft.com/office/officeart/2005/8/layout/radial5"/>
    <dgm:cxn modelId="{1557D50F-3BAC-4669-8D82-9FAF6CD73680}" type="presOf" srcId="{DCEB1675-8C39-45CC-ACA7-CC4189F4AE37}" destId="{A8F3FE18-7E7B-4BDD-A6A8-EDBAF1CFFDA7}" srcOrd="0" destOrd="0" presId="urn:microsoft.com/office/officeart/2005/8/layout/radial5"/>
    <dgm:cxn modelId="{B42A519B-0969-4989-9E07-B8285CA6255B}" srcId="{D2083BF8-9899-40F7-88C3-6EC4442AE638}" destId="{A205DEA5-2E0C-4AFF-AFA8-20B337553325}" srcOrd="7" destOrd="0" parTransId="{3DB05EEB-5363-4E06-85C0-1714120C8FC3}" sibTransId="{877CC997-A3B2-4984-9A0E-9657BCEAA648}"/>
    <dgm:cxn modelId="{46B059FD-CDC1-4A53-836C-E855D59818B0}" type="presOf" srcId="{AC01C08B-1ED8-4E95-8F78-00F930547364}" destId="{1F446D9E-3A93-4228-B7C5-A4EFA767B92A}" srcOrd="0" destOrd="0" presId="urn:microsoft.com/office/officeart/2005/8/layout/radial5"/>
    <dgm:cxn modelId="{3C2B6B68-771B-43F5-9220-D15BECD7DB32}" srcId="{D2083BF8-9899-40F7-88C3-6EC4442AE638}" destId="{EBFCA34D-9307-479F-ABA9-B632619DA40E}" srcOrd="0" destOrd="0" parTransId="{50D1124A-A1DC-4588-A0B7-1F5AA1DD9918}" sibTransId="{61C9D0F7-3315-4E10-870E-451F93E240FF}"/>
    <dgm:cxn modelId="{502E0088-EB93-4B2C-BF53-1B4DDB063672}" type="presOf" srcId="{A205DEA5-2E0C-4AFF-AFA8-20B337553325}" destId="{B59F9CF0-7C85-4256-9738-B413C879FC5D}" srcOrd="0" destOrd="0" presId="urn:microsoft.com/office/officeart/2005/8/layout/radial5"/>
    <dgm:cxn modelId="{E3A1AA90-1B2E-491D-8766-F01122398D50}" type="presOf" srcId="{91C25C7E-E066-46A0-B320-D6D97E907E84}" destId="{E5CB01E6-7D07-457E-A78E-E09166ED0444}" srcOrd="0" destOrd="0" presId="urn:microsoft.com/office/officeart/2005/8/layout/radial5"/>
    <dgm:cxn modelId="{47ABE060-BE92-41A8-B2E7-B32BEF117985}" type="presOf" srcId="{50D1124A-A1DC-4588-A0B7-1F5AA1DD9918}" destId="{C09D6AC6-230D-48B2-B2E3-1748A700DC74}" srcOrd="0" destOrd="0" presId="urn:microsoft.com/office/officeart/2005/8/layout/radial5"/>
    <dgm:cxn modelId="{9C9E8A73-A6FD-484B-B323-F737544ED19D}" srcId="{D2083BF8-9899-40F7-88C3-6EC4442AE638}" destId="{91C25C7E-E066-46A0-B320-D6D97E907E84}" srcOrd="4" destOrd="0" parTransId="{61E480F3-962A-4253-9610-603A5C2F1BFB}" sibTransId="{AFAAF56C-C812-42E3-B55C-F686A654B034}"/>
    <dgm:cxn modelId="{982AAD72-00BA-4E6D-BD4A-DC3DADF00A3A}" type="presOf" srcId="{10F4DA3B-B4AF-46F8-ACEF-EAEA22411137}" destId="{05413DAB-3E96-43E3-B6F3-79AED65A5CDA}" srcOrd="1" destOrd="0" presId="urn:microsoft.com/office/officeart/2005/8/layout/radial5"/>
    <dgm:cxn modelId="{D2594510-EF4E-444B-BDBD-68C7CC5D6BE7}" type="presOf" srcId="{DA95FC25-915A-44BC-8B2E-F340BB6A11E9}" destId="{84C3BCB2-C820-4EE0-986A-23E37389A82B}" srcOrd="0" destOrd="0" presId="urn:microsoft.com/office/officeart/2005/8/layout/radial5"/>
    <dgm:cxn modelId="{46164259-CCA9-48D3-810A-41649BEBDF99}" srcId="{D2083BF8-9899-40F7-88C3-6EC4442AE638}" destId="{5BC21494-6307-4E59-A275-B50EC5478468}" srcOrd="1" destOrd="0" parTransId="{DA95FC25-915A-44BC-8B2E-F340BB6A11E9}" sibTransId="{A48BC8D8-FD7B-4EA3-9416-66087AE84B18}"/>
    <dgm:cxn modelId="{347F8B5D-4095-42CA-AD27-77930CCA602F}" srcId="{D2083BF8-9899-40F7-88C3-6EC4442AE638}" destId="{AC01C08B-1ED8-4E95-8F78-00F930547364}" srcOrd="6" destOrd="0" parTransId="{10F4DA3B-B4AF-46F8-ACEF-EAEA22411137}" sibTransId="{D1260CE0-44B2-4235-BF06-819FDED42949}"/>
    <dgm:cxn modelId="{705ECB8A-1C58-4AAB-A546-D7F0AEAD2C68}" type="presOf" srcId="{2D39B4D1-CDFB-487B-B023-8BC582180BF1}" destId="{09DFDD58-4214-4DB9-A67B-564919A5D91A}" srcOrd="0" destOrd="0" presId="urn:microsoft.com/office/officeart/2005/8/layout/radial5"/>
    <dgm:cxn modelId="{4DB98749-2755-4655-817F-06A9DD430A97}" type="presOf" srcId="{50D1124A-A1DC-4588-A0B7-1F5AA1DD9918}" destId="{CDC6F6E8-8A23-43A0-B588-4FBE0B4530E7}" srcOrd="1" destOrd="0" presId="urn:microsoft.com/office/officeart/2005/8/layout/radial5"/>
    <dgm:cxn modelId="{5B127CA5-7231-4D31-8547-F254EAF14A65}" type="presOf" srcId="{91BC9015-2BF7-4278-9125-9A16561FDA2C}" destId="{BABE52B6-D230-4FE2-B81F-F5FC5554D4D2}" srcOrd="1" destOrd="0" presId="urn:microsoft.com/office/officeart/2005/8/layout/radial5"/>
    <dgm:cxn modelId="{8CEE0288-327F-4472-BEE5-E3369D98C1BC}" type="presOf" srcId="{61E480F3-962A-4253-9610-603A5C2F1BFB}" destId="{597A2E9A-3027-466F-B261-B1BB991B6731}" srcOrd="1" destOrd="0" presId="urn:microsoft.com/office/officeart/2005/8/layout/radial5"/>
    <dgm:cxn modelId="{2A424C1E-EFC6-46E4-98BD-7DA1F0426782}" type="presOf" srcId="{61E480F3-962A-4253-9610-603A5C2F1BFB}" destId="{157A9CFC-CAEC-4704-803B-38C3658046F7}" srcOrd="0" destOrd="0" presId="urn:microsoft.com/office/officeart/2005/8/layout/radial5"/>
    <dgm:cxn modelId="{735AB480-4077-4CCD-9CDB-58710E608833}" type="presOf" srcId="{D5225B30-0C70-46A5-901E-0B51248C280C}" destId="{77C41594-1952-427C-93CB-FFF86F4CF11A}" srcOrd="0" destOrd="0" presId="urn:microsoft.com/office/officeart/2005/8/layout/radial5"/>
    <dgm:cxn modelId="{40B5371A-F68F-4309-9427-0ADAFFAE2515}" srcId="{DCEB1675-8C39-45CC-ACA7-CC4189F4AE37}" destId="{B56B6724-4858-4D56-B2D1-166DA35D56BB}" srcOrd="1" destOrd="0" parTransId="{E01CCE58-3395-4450-AF11-B714D261DF4C}" sibTransId="{48C93EBB-2EA7-436F-9BC0-E8AEDCC2DAC9}"/>
    <dgm:cxn modelId="{AA78A344-88CF-49C7-B269-FBA894E79F6B}" srcId="{D2083BF8-9899-40F7-88C3-6EC4442AE638}" destId="{50570C78-453C-4277-ADB7-4596100AC194}" srcOrd="3" destOrd="0" parTransId="{2D39B4D1-CDFB-487B-B023-8BC582180BF1}" sibTransId="{8207FD63-C3F0-4523-8BD4-EA4784E5A669}"/>
    <dgm:cxn modelId="{11F3714E-457A-4559-A535-B911E5AE7DD9}" type="presOf" srcId="{3DB05EEB-5363-4E06-85C0-1714120C8FC3}" destId="{164C065E-E106-4ED1-B189-5E662030AB0A}" srcOrd="1" destOrd="0" presId="urn:microsoft.com/office/officeart/2005/8/layout/radial5"/>
    <dgm:cxn modelId="{EEE82006-6ABE-45BB-A4AA-AE124214E0BE}" srcId="{DCEB1675-8C39-45CC-ACA7-CC4189F4AE37}" destId="{D2083BF8-9899-40F7-88C3-6EC4442AE638}" srcOrd="0" destOrd="0" parTransId="{E139CB87-0168-45D2-AE8F-563578859E12}" sibTransId="{3624E8AD-7050-410E-BA2F-6E274083E424}"/>
    <dgm:cxn modelId="{FEC9B978-DD02-4A09-8215-07D055A1C67D}" type="presOf" srcId="{10F4DA3B-B4AF-46F8-ACEF-EAEA22411137}" destId="{BF9AA6E6-08DD-47C6-9898-C9DC6BE29655}" srcOrd="0" destOrd="0" presId="urn:microsoft.com/office/officeart/2005/8/layout/radial5"/>
    <dgm:cxn modelId="{47B3F5C7-F553-49FD-8515-61200044CA6D}" type="presOf" srcId="{91BC9015-2BF7-4278-9125-9A16561FDA2C}" destId="{8FA1294A-D38F-40E9-BB95-EDF237EE1711}" srcOrd="0" destOrd="0" presId="urn:microsoft.com/office/officeart/2005/8/layout/radial5"/>
    <dgm:cxn modelId="{3B204374-7FF1-4793-97C9-F595E61CA5F5}" type="presOf" srcId="{B2436FFB-3E36-4CA5-899C-72E0012B8A07}" destId="{A828D216-4D9F-46D6-8038-EFD9431085FD}" srcOrd="0" destOrd="0" presId="urn:microsoft.com/office/officeart/2005/8/layout/radial5"/>
    <dgm:cxn modelId="{F7921432-59F7-4F92-9D4E-2C74E041A83F}" type="presOf" srcId="{CA8D5574-04EF-4558-8EFF-FF4273986E25}" destId="{1B948452-4EE7-479D-B085-1B902D32F759}" srcOrd="0" destOrd="0" presId="urn:microsoft.com/office/officeart/2005/8/layout/radial5"/>
    <dgm:cxn modelId="{56D73137-3359-466F-B027-DCFD3C5B0034}" type="presOf" srcId="{5BC21494-6307-4E59-A275-B50EC5478468}" destId="{D4A3E757-BF1B-42F1-85B9-F672644CE202}" srcOrd="0" destOrd="0" presId="urn:microsoft.com/office/officeart/2005/8/layout/radial5"/>
    <dgm:cxn modelId="{6A3CEB5F-8B4F-498B-BAD5-370D55DE8EE4}" type="presOf" srcId="{3DB05EEB-5363-4E06-85C0-1714120C8FC3}" destId="{83FABE4E-09AD-45F2-B4DC-FA2071CD0F36}" srcOrd="0" destOrd="0" presId="urn:microsoft.com/office/officeart/2005/8/layout/radial5"/>
    <dgm:cxn modelId="{01384C2B-E1C4-4B25-BC08-829DF5B646DC}" type="presOf" srcId="{EBFCA34D-9307-479F-ABA9-B632619DA40E}" destId="{FB07D0D2-C07F-4D91-B574-7162DFE9EA67}" srcOrd="0" destOrd="0" presId="urn:microsoft.com/office/officeart/2005/8/layout/radial5"/>
    <dgm:cxn modelId="{7C9B69F1-B327-4F04-B1C2-2E35A51A268B}" srcId="{D2083BF8-9899-40F7-88C3-6EC4442AE638}" destId="{D5225B30-0C70-46A5-901E-0B51248C280C}" srcOrd="5" destOrd="0" parTransId="{91BC9015-2BF7-4278-9125-9A16561FDA2C}" sibTransId="{6BF048A1-9995-4D31-8423-5A5ECDB94814}"/>
    <dgm:cxn modelId="{6C38AC50-61FA-4386-ACAC-6B4A930F272B}" type="presOf" srcId="{DA95FC25-915A-44BC-8B2E-F340BB6A11E9}" destId="{C8A366C5-9798-4009-88F5-DDA6AB226138}" srcOrd="1" destOrd="0" presId="urn:microsoft.com/office/officeart/2005/8/layout/radial5"/>
    <dgm:cxn modelId="{F3E40199-3DB3-4909-BEEE-11B8CCE5FC94}" type="presOf" srcId="{50570C78-453C-4277-ADB7-4596100AC194}" destId="{2F59B152-4E57-498D-BFDB-10D657629C18}" srcOrd="0" destOrd="0" presId="urn:microsoft.com/office/officeart/2005/8/layout/radial5"/>
    <dgm:cxn modelId="{EBF4318C-9E55-4118-AC83-D0B5BAD31632}" type="presOf" srcId="{B2436FFB-3E36-4CA5-899C-72E0012B8A07}" destId="{91AF83B8-0171-4419-A654-68EC2BA5ED54}" srcOrd="1" destOrd="0" presId="urn:microsoft.com/office/officeart/2005/8/layout/radial5"/>
    <dgm:cxn modelId="{76BE4343-F97A-4ECE-90A6-CC19E8D06C23}" type="presOf" srcId="{2D39B4D1-CDFB-487B-B023-8BC582180BF1}" destId="{5721A175-470D-47D4-BBBE-2918D3AC7E05}" srcOrd="1" destOrd="0" presId="urn:microsoft.com/office/officeart/2005/8/layout/radial5"/>
    <dgm:cxn modelId="{1DED3933-612B-4C39-9B22-35C002B29A61}" type="presParOf" srcId="{A8F3FE18-7E7B-4BDD-A6A8-EDBAF1CFFDA7}" destId="{E5416F06-EE0F-4C9A-9A26-E26727D637D8}" srcOrd="0" destOrd="0" presId="urn:microsoft.com/office/officeart/2005/8/layout/radial5"/>
    <dgm:cxn modelId="{C65E0DEC-E88F-4F1C-B52B-429940B5E6E8}" type="presParOf" srcId="{A8F3FE18-7E7B-4BDD-A6A8-EDBAF1CFFDA7}" destId="{C09D6AC6-230D-48B2-B2E3-1748A700DC74}" srcOrd="1" destOrd="0" presId="urn:microsoft.com/office/officeart/2005/8/layout/radial5"/>
    <dgm:cxn modelId="{324EEA25-20B3-408C-8C04-AE98172E2BF7}" type="presParOf" srcId="{C09D6AC6-230D-48B2-B2E3-1748A700DC74}" destId="{CDC6F6E8-8A23-43A0-B588-4FBE0B4530E7}" srcOrd="0" destOrd="0" presId="urn:microsoft.com/office/officeart/2005/8/layout/radial5"/>
    <dgm:cxn modelId="{496296FB-F2E9-4C33-ADB5-000A2A16DDE1}" type="presParOf" srcId="{A8F3FE18-7E7B-4BDD-A6A8-EDBAF1CFFDA7}" destId="{FB07D0D2-C07F-4D91-B574-7162DFE9EA67}" srcOrd="2" destOrd="0" presId="urn:microsoft.com/office/officeart/2005/8/layout/radial5"/>
    <dgm:cxn modelId="{06C720F5-6373-401E-AC50-F5B38BEF37E9}" type="presParOf" srcId="{A8F3FE18-7E7B-4BDD-A6A8-EDBAF1CFFDA7}" destId="{84C3BCB2-C820-4EE0-986A-23E37389A82B}" srcOrd="3" destOrd="0" presId="urn:microsoft.com/office/officeart/2005/8/layout/radial5"/>
    <dgm:cxn modelId="{A975C3D8-B497-4660-87F3-10C1D798570D}" type="presParOf" srcId="{84C3BCB2-C820-4EE0-986A-23E37389A82B}" destId="{C8A366C5-9798-4009-88F5-DDA6AB226138}" srcOrd="0" destOrd="0" presId="urn:microsoft.com/office/officeart/2005/8/layout/radial5"/>
    <dgm:cxn modelId="{673C70CE-2D7B-4D22-93F6-72FF8E9537D4}" type="presParOf" srcId="{A8F3FE18-7E7B-4BDD-A6A8-EDBAF1CFFDA7}" destId="{D4A3E757-BF1B-42F1-85B9-F672644CE202}" srcOrd="4" destOrd="0" presId="urn:microsoft.com/office/officeart/2005/8/layout/radial5"/>
    <dgm:cxn modelId="{15279B57-C8A6-42FC-BC8A-FD5C548DB901}" type="presParOf" srcId="{A8F3FE18-7E7B-4BDD-A6A8-EDBAF1CFFDA7}" destId="{A828D216-4D9F-46D6-8038-EFD9431085FD}" srcOrd="5" destOrd="0" presId="urn:microsoft.com/office/officeart/2005/8/layout/radial5"/>
    <dgm:cxn modelId="{3C77E1D0-F55E-4047-972A-20710114F4F2}" type="presParOf" srcId="{A828D216-4D9F-46D6-8038-EFD9431085FD}" destId="{91AF83B8-0171-4419-A654-68EC2BA5ED54}" srcOrd="0" destOrd="0" presId="urn:microsoft.com/office/officeart/2005/8/layout/radial5"/>
    <dgm:cxn modelId="{AEE93ACF-2119-4BCA-8BB0-7C40F6BAAF9F}" type="presParOf" srcId="{A8F3FE18-7E7B-4BDD-A6A8-EDBAF1CFFDA7}" destId="{1B948452-4EE7-479D-B085-1B902D32F759}" srcOrd="6" destOrd="0" presId="urn:microsoft.com/office/officeart/2005/8/layout/radial5"/>
    <dgm:cxn modelId="{EF38B00F-9EBF-4F53-9034-6CBB7ACBA40A}" type="presParOf" srcId="{A8F3FE18-7E7B-4BDD-A6A8-EDBAF1CFFDA7}" destId="{09DFDD58-4214-4DB9-A67B-564919A5D91A}" srcOrd="7" destOrd="0" presId="urn:microsoft.com/office/officeart/2005/8/layout/radial5"/>
    <dgm:cxn modelId="{1FA7C35D-E3A3-47EA-A63A-5C40F8853F57}" type="presParOf" srcId="{09DFDD58-4214-4DB9-A67B-564919A5D91A}" destId="{5721A175-470D-47D4-BBBE-2918D3AC7E05}" srcOrd="0" destOrd="0" presId="urn:microsoft.com/office/officeart/2005/8/layout/radial5"/>
    <dgm:cxn modelId="{2D7860E0-8C59-48C5-8178-F1048C31D6D9}" type="presParOf" srcId="{A8F3FE18-7E7B-4BDD-A6A8-EDBAF1CFFDA7}" destId="{2F59B152-4E57-498D-BFDB-10D657629C18}" srcOrd="8" destOrd="0" presId="urn:microsoft.com/office/officeart/2005/8/layout/radial5"/>
    <dgm:cxn modelId="{95096F22-3FC0-4576-A0E8-62F18A3A729F}" type="presParOf" srcId="{A8F3FE18-7E7B-4BDD-A6A8-EDBAF1CFFDA7}" destId="{157A9CFC-CAEC-4704-803B-38C3658046F7}" srcOrd="9" destOrd="0" presId="urn:microsoft.com/office/officeart/2005/8/layout/radial5"/>
    <dgm:cxn modelId="{771D197F-33FF-4EFC-A63F-3EC150D0DC64}" type="presParOf" srcId="{157A9CFC-CAEC-4704-803B-38C3658046F7}" destId="{597A2E9A-3027-466F-B261-B1BB991B6731}" srcOrd="0" destOrd="0" presId="urn:microsoft.com/office/officeart/2005/8/layout/radial5"/>
    <dgm:cxn modelId="{63F0E750-2E47-4BA9-BE2C-DBE6F2F29FA0}" type="presParOf" srcId="{A8F3FE18-7E7B-4BDD-A6A8-EDBAF1CFFDA7}" destId="{E5CB01E6-7D07-457E-A78E-E09166ED0444}" srcOrd="10" destOrd="0" presId="urn:microsoft.com/office/officeart/2005/8/layout/radial5"/>
    <dgm:cxn modelId="{7160A3E8-A3AD-4136-AA2E-D1529AAC935B}" type="presParOf" srcId="{A8F3FE18-7E7B-4BDD-A6A8-EDBAF1CFFDA7}" destId="{8FA1294A-D38F-40E9-BB95-EDF237EE1711}" srcOrd="11" destOrd="0" presId="urn:microsoft.com/office/officeart/2005/8/layout/radial5"/>
    <dgm:cxn modelId="{DC5538DA-2759-4BAA-BA20-68D5B4C9CC50}" type="presParOf" srcId="{8FA1294A-D38F-40E9-BB95-EDF237EE1711}" destId="{BABE52B6-D230-4FE2-B81F-F5FC5554D4D2}" srcOrd="0" destOrd="0" presId="urn:microsoft.com/office/officeart/2005/8/layout/radial5"/>
    <dgm:cxn modelId="{95DA44BA-F3E8-456D-9BEC-46C57F715A48}" type="presParOf" srcId="{A8F3FE18-7E7B-4BDD-A6A8-EDBAF1CFFDA7}" destId="{77C41594-1952-427C-93CB-FFF86F4CF11A}" srcOrd="12" destOrd="0" presId="urn:microsoft.com/office/officeart/2005/8/layout/radial5"/>
    <dgm:cxn modelId="{FCA4173D-E8B7-4B5C-B5AD-A8F95562A6A1}" type="presParOf" srcId="{A8F3FE18-7E7B-4BDD-A6A8-EDBAF1CFFDA7}" destId="{BF9AA6E6-08DD-47C6-9898-C9DC6BE29655}" srcOrd="13" destOrd="0" presId="urn:microsoft.com/office/officeart/2005/8/layout/radial5"/>
    <dgm:cxn modelId="{8632A0F7-0DF3-4677-9A9E-4E295F610F8A}" type="presParOf" srcId="{BF9AA6E6-08DD-47C6-9898-C9DC6BE29655}" destId="{05413DAB-3E96-43E3-B6F3-79AED65A5CDA}" srcOrd="0" destOrd="0" presId="urn:microsoft.com/office/officeart/2005/8/layout/radial5"/>
    <dgm:cxn modelId="{3A4B7920-778A-450F-B080-289857909D7F}" type="presParOf" srcId="{A8F3FE18-7E7B-4BDD-A6A8-EDBAF1CFFDA7}" destId="{1F446D9E-3A93-4228-B7C5-A4EFA767B92A}" srcOrd="14" destOrd="0" presId="urn:microsoft.com/office/officeart/2005/8/layout/radial5"/>
    <dgm:cxn modelId="{A937267E-5C22-45CB-A2DE-BB1D6CF4ECD5}" type="presParOf" srcId="{A8F3FE18-7E7B-4BDD-A6A8-EDBAF1CFFDA7}" destId="{83FABE4E-09AD-45F2-B4DC-FA2071CD0F36}" srcOrd="15" destOrd="0" presId="urn:microsoft.com/office/officeart/2005/8/layout/radial5"/>
    <dgm:cxn modelId="{6CE3A3A5-C09F-4DC0-A1B6-C571A3348723}" type="presParOf" srcId="{83FABE4E-09AD-45F2-B4DC-FA2071CD0F36}" destId="{164C065E-E106-4ED1-B189-5E662030AB0A}" srcOrd="0" destOrd="0" presId="urn:microsoft.com/office/officeart/2005/8/layout/radial5"/>
    <dgm:cxn modelId="{CEB36E91-C458-4666-B8CE-C766860B1DD8}" type="presParOf" srcId="{A8F3FE18-7E7B-4BDD-A6A8-EDBAF1CFFDA7}" destId="{B59F9CF0-7C85-4256-9738-B413C879FC5D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E015E9F-1C89-4A1F-BDBF-5F3DE1009C70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E94F79-F191-432B-A78A-2FD0EF0C3ABB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</a:rPr>
            <a:t>มัธยมศึกษาตอนต้น</a:t>
          </a:r>
          <a:endParaRPr lang="en-US" b="1" dirty="0">
            <a:solidFill>
              <a:schemeClr val="tx1"/>
            </a:solidFill>
          </a:endParaRPr>
        </a:p>
      </dgm:t>
    </dgm:pt>
    <dgm:pt modelId="{7E8E086F-B21A-4DB7-89AF-143E1F088172}" type="parTrans" cxnId="{B188964C-1323-40E4-BF3A-56834FEBE42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4FFCEFA-9B4B-40F2-94ED-5769897DD941}" type="sibTrans" cxnId="{B188964C-1323-40E4-BF3A-56834FEBE42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5B6824-714C-4597-9E23-CFEB533C8496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มัธยมศึกษาตอนปลาย</a:t>
          </a:r>
          <a:endParaRPr lang="en-US" b="1" dirty="0">
            <a:solidFill>
              <a:schemeClr val="tx1"/>
            </a:solidFill>
          </a:endParaRPr>
        </a:p>
      </dgm:t>
    </dgm:pt>
    <dgm:pt modelId="{080404C5-9000-46A6-9B4C-4A0395B340C1}" type="parTrans" cxnId="{FA991A9F-AEE4-49B8-86A2-6DCB10BC908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AB71B3A-0123-4367-A23D-8C094EC150FD}" type="sibTrans" cxnId="{FA991A9F-AEE4-49B8-86A2-6DCB10BC908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4A7458B-1DBC-4599-AE42-00390388A5A9}" type="pres">
      <dgm:prSet presAssocID="{9E015E9F-1C89-4A1F-BDBF-5F3DE1009C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655476-EE60-40E6-B138-BB77D8C99395}" type="pres">
      <dgm:prSet presAssocID="{43E94F79-F191-432B-A78A-2FD0EF0C3AB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68256-D540-4E53-A754-15FD8858C9A8}" type="pres">
      <dgm:prSet presAssocID="{A4FFCEFA-9B4B-40F2-94ED-5769897DD94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90EC50A-3825-45A1-A8AA-B6BAC7ECBE3C}" type="pres">
      <dgm:prSet presAssocID="{A4FFCEFA-9B4B-40F2-94ED-5769897DD941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626A179-6534-471C-AE01-324254F4906B}" type="pres">
      <dgm:prSet presAssocID="{135B6824-714C-4597-9E23-CFEB533C849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EBC47-5378-4498-B15D-EE9C66D698C8}" type="pres">
      <dgm:prSet presAssocID="{EAB71B3A-0123-4367-A23D-8C094EC150F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111D287B-D31A-4AE5-8187-09C94B6A4E32}" type="pres">
      <dgm:prSet presAssocID="{EAB71B3A-0123-4367-A23D-8C094EC150FD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8E6ABEE9-2899-439E-B042-BAF0A09B9120}" type="presOf" srcId="{A4FFCEFA-9B4B-40F2-94ED-5769897DD941}" destId="{A90EC50A-3825-45A1-A8AA-B6BAC7ECBE3C}" srcOrd="1" destOrd="0" presId="urn:microsoft.com/office/officeart/2005/8/layout/cycle2"/>
    <dgm:cxn modelId="{5F8AA720-14FB-439A-9B30-45E389E30A72}" type="presOf" srcId="{9E015E9F-1C89-4A1F-BDBF-5F3DE1009C70}" destId="{F4A7458B-1DBC-4599-AE42-00390388A5A9}" srcOrd="0" destOrd="0" presId="urn:microsoft.com/office/officeart/2005/8/layout/cycle2"/>
    <dgm:cxn modelId="{FA991A9F-AEE4-49B8-86A2-6DCB10BC9086}" srcId="{9E015E9F-1C89-4A1F-BDBF-5F3DE1009C70}" destId="{135B6824-714C-4597-9E23-CFEB533C8496}" srcOrd="1" destOrd="0" parTransId="{080404C5-9000-46A6-9B4C-4A0395B340C1}" sibTransId="{EAB71B3A-0123-4367-A23D-8C094EC150FD}"/>
    <dgm:cxn modelId="{97677005-9D53-4F05-B4C7-4D28F5D09440}" type="presOf" srcId="{43E94F79-F191-432B-A78A-2FD0EF0C3ABB}" destId="{C7655476-EE60-40E6-B138-BB77D8C99395}" srcOrd="0" destOrd="0" presId="urn:microsoft.com/office/officeart/2005/8/layout/cycle2"/>
    <dgm:cxn modelId="{B188964C-1323-40E4-BF3A-56834FEBE424}" srcId="{9E015E9F-1C89-4A1F-BDBF-5F3DE1009C70}" destId="{43E94F79-F191-432B-A78A-2FD0EF0C3ABB}" srcOrd="0" destOrd="0" parTransId="{7E8E086F-B21A-4DB7-89AF-143E1F088172}" sibTransId="{A4FFCEFA-9B4B-40F2-94ED-5769897DD941}"/>
    <dgm:cxn modelId="{8B8C6961-CF24-4F68-A370-1C2BA515A755}" type="presOf" srcId="{A4FFCEFA-9B4B-40F2-94ED-5769897DD941}" destId="{3FC68256-D540-4E53-A754-15FD8858C9A8}" srcOrd="0" destOrd="0" presId="urn:microsoft.com/office/officeart/2005/8/layout/cycle2"/>
    <dgm:cxn modelId="{9F3E2E17-DC93-4569-B1A2-599BE065FB52}" type="presOf" srcId="{135B6824-714C-4597-9E23-CFEB533C8496}" destId="{D626A179-6534-471C-AE01-324254F4906B}" srcOrd="0" destOrd="0" presId="urn:microsoft.com/office/officeart/2005/8/layout/cycle2"/>
    <dgm:cxn modelId="{58EA84BC-87F6-403F-95A8-9D7A8A5C7709}" type="presOf" srcId="{EAB71B3A-0123-4367-A23D-8C094EC150FD}" destId="{3A3EBC47-5378-4498-B15D-EE9C66D698C8}" srcOrd="0" destOrd="0" presId="urn:microsoft.com/office/officeart/2005/8/layout/cycle2"/>
    <dgm:cxn modelId="{9A8E1EC1-9FD3-4BFB-BEB3-3C3488256C64}" type="presOf" srcId="{EAB71B3A-0123-4367-A23D-8C094EC150FD}" destId="{111D287B-D31A-4AE5-8187-09C94B6A4E32}" srcOrd="1" destOrd="0" presId="urn:microsoft.com/office/officeart/2005/8/layout/cycle2"/>
    <dgm:cxn modelId="{3DBEAB2E-D1F4-4E11-AF60-69D1F3057CB6}" type="presParOf" srcId="{F4A7458B-1DBC-4599-AE42-00390388A5A9}" destId="{C7655476-EE60-40E6-B138-BB77D8C99395}" srcOrd="0" destOrd="0" presId="urn:microsoft.com/office/officeart/2005/8/layout/cycle2"/>
    <dgm:cxn modelId="{3FBA2E91-72F6-48A9-8561-4EBCA40B5F04}" type="presParOf" srcId="{F4A7458B-1DBC-4599-AE42-00390388A5A9}" destId="{3FC68256-D540-4E53-A754-15FD8858C9A8}" srcOrd="1" destOrd="0" presId="urn:microsoft.com/office/officeart/2005/8/layout/cycle2"/>
    <dgm:cxn modelId="{BC7AFF8C-5C44-4800-AF3F-F23182D8072F}" type="presParOf" srcId="{3FC68256-D540-4E53-A754-15FD8858C9A8}" destId="{A90EC50A-3825-45A1-A8AA-B6BAC7ECBE3C}" srcOrd="0" destOrd="0" presId="urn:microsoft.com/office/officeart/2005/8/layout/cycle2"/>
    <dgm:cxn modelId="{E3D74366-8628-480B-B009-8742E8CC27A0}" type="presParOf" srcId="{F4A7458B-1DBC-4599-AE42-00390388A5A9}" destId="{D626A179-6534-471C-AE01-324254F4906B}" srcOrd="2" destOrd="0" presId="urn:microsoft.com/office/officeart/2005/8/layout/cycle2"/>
    <dgm:cxn modelId="{56AAD6C3-CE58-4C26-9588-8D4CC25A0B0F}" type="presParOf" srcId="{F4A7458B-1DBC-4599-AE42-00390388A5A9}" destId="{3A3EBC47-5378-4498-B15D-EE9C66D698C8}" srcOrd="3" destOrd="0" presId="urn:microsoft.com/office/officeart/2005/8/layout/cycle2"/>
    <dgm:cxn modelId="{2EFE2823-5851-41BC-9E92-6C0A8EE7C4A0}" type="presParOf" srcId="{3A3EBC47-5378-4498-B15D-EE9C66D698C8}" destId="{111D287B-D31A-4AE5-8187-09C94B6A4E3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B8F4D23-90F8-406F-A0B3-2D2DE9E0DC22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7768B40-22A6-4D9D-8D8F-4AD96199C992}">
      <dgm:prSet phldrT="[Text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ชาย</a:t>
          </a:r>
          <a:endParaRPr lang="en-US" dirty="0">
            <a:solidFill>
              <a:schemeClr val="tx1"/>
            </a:solidFill>
          </a:endParaRPr>
        </a:p>
      </dgm:t>
    </dgm:pt>
    <dgm:pt modelId="{E5F7319A-372A-405B-A50C-3F66566902F9}" type="parTrans" cxnId="{0324ED87-7B3C-490D-A581-ADA6DE3A96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1A6E150-0E21-4901-8458-E1BBB375A11F}" type="sibTrans" cxnId="{0324ED87-7B3C-490D-A581-ADA6DE3A96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43C0EF-A540-4B49-9917-080073343451}">
      <dgm:prSet phldrT="[Text]"/>
      <dgm:spPr/>
      <dgm:t>
        <a:bodyPr/>
        <a:lstStyle/>
        <a:p>
          <a:r>
            <a:rPr lang="th-TH" dirty="0" smtClean="0">
              <a:solidFill>
                <a:schemeClr val="tx1"/>
              </a:solidFill>
            </a:rPr>
            <a:t>หญิง</a:t>
          </a:r>
          <a:endParaRPr lang="en-US" dirty="0">
            <a:solidFill>
              <a:schemeClr val="tx1"/>
            </a:solidFill>
          </a:endParaRPr>
        </a:p>
      </dgm:t>
    </dgm:pt>
    <dgm:pt modelId="{027EC27A-BBF6-4B04-A21B-895D065487E5}" type="parTrans" cxnId="{F58D21C6-9289-4351-B578-9408C72A63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D3D3FAF-B007-4055-9128-9B18F3D138EB}" type="sibTrans" cxnId="{F58D21C6-9289-4351-B578-9408C72A63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47630A-050A-4EFA-AB13-9ADAF20A72B6}" type="pres">
      <dgm:prSet presAssocID="{6B8F4D23-90F8-406F-A0B3-2D2DE9E0DC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12C754-180C-4099-B5B4-0EC3ADB57641}" type="pres">
      <dgm:prSet presAssocID="{C7768B40-22A6-4D9D-8D8F-4AD96199C992}" presName="node" presStyleLbl="node1" presStyleIdx="0" presStyleCnt="2" custRadScaleRad="111558" custRadScaleInc="-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5E038-2FE0-404F-BF10-5ADEFFA8EDBE}" type="pres">
      <dgm:prSet presAssocID="{91A6E150-0E21-4901-8458-E1BBB375A11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FC07562-9B46-4305-9018-B88F780D5B70}" type="pres">
      <dgm:prSet presAssocID="{91A6E150-0E21-4901-8458-E1BBB375A11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787E8A4-1976-4658-8F87-CCCE85C6F517}" type="pres">
      <dgm:prSet presAssocID="{4443C0EF-A540-4B49-9917-08007334345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02DC4-29C2-48E3-B73D-CF9ABEC59F44}" type="pres">
      <dgm:prSet presAssocID="{5D3D3FAF-B007-4055-9128-9B18F3D138E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99D56F6-DC07-4D18-BCCE-9D5F874F006F}" type="pres">
      <dgm:prSet presAssocID="{5D3D3FAF-B007-4055-9128-9B18F3D138EB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5422C0B3-F53F-4350-8CF1-B9E5DD0FBEDD}" type="presOf" srcId="{91A6E150-0E21-4901-8458-E1BBB375A11F}" destId="{8D85E038-2FE0-404F-BF10-5ADEFFA8EDBE}" srcOrd="0" destOrd="0" presId="urn:microsoft.com/office/officeart/2005/8/layout/cycle2"/>
    <dgm:cxn modelId="{23CBE1B0-6D8E-498B-B431-55738F6E8766}" type="presOf" srcId="{6B8F4D23-90F8-406F-A0B3-2D2DE9E0DC22}" destId="{8647630A-050A-4EFA-AB13-9ADAF20A72B6}" srcOrd="0" destOrd="0" presId="urn:microsoft.com/office/officeart/2005/8/layout/cycle2"/>
    <dgm:cxn modelId="{F58D21C6-9289-4351-B578-9408C72A63D2}" srcId="{6B8F4D23-90F8-406F-A0B3-2D2DE9E0DC22}" destId="{4443C0EF-A540-4B49-9917-080073343451}" srcOrd="1" destOrd="0" parTransId="{027EC27A-BBF6-4B04-A21B-895D065487E5}" sibTransId="{5D3D3FAF-B007-4055-9128-9B18F3D138EB}"/>
    <dgm:cxn modelId="{9C8ACB94-3584-40E1-AC36-DB99C9046130}" type="presOf" srcId="{91A6E150-0E21-4901-8458-E1BBB375A11F}" destId="{4FC07562-9B46-4305-9018-B88F780D5B70}" srcOrd="1" destOrd="0" presId="urn:microsoft.com/office/officeart/2005/8/layout/cycle2"/>
    <dgm:cxn modelId="{6AF59EFC-64E2-4395-A0DB-1DF3563FED7E}" type="presOf" srcId="{5D3D3FAF-B007-4055-9128-9B18F3D138EB}" destId="{48202DC4-29C2-48E3-B73D-CF9ABEC59F44}" srcOrd="0" destOrd="0" presId="urn:microsoft.com/office/officeart/2005/8/layout/cycle2"/>
    <dgm:cxn modelId="{A713F013-12DE-483F-AE25-884D2766A065}" type="presOf" srcId="{C7768B40-22A6-4D9D-8D8F-4AD96199C992}" destId="{1212C754-180C-4099-B5B4-0EC3ADB57641}" srcOrd="0" destOrd="0" presId="urn:microsoft.com/office/officeart/2005/8/layout/cycle2"/>
    <dgm:cxn modelId="{841B4AB6-3B8D-47FA-A73B-A1641F00EBA8}" type="presOf" srcId="{4443C0EF-A540-4B49-9917-080073343451}" destId="{4787E8A4-1976-4658-8F87-CCCE85C6F517}" srcOrd="0" destOrd="0" presId="urn:microsoft.com/office/officeart/2005/8/layout/cycle2"/>
    <dgm:cxn modelId="{6B5C5E39-60B8-4048-ABD1-AC31631FAD07}" type="presOf" srcId="{5D3D3FAF-B007-4055-9128-9B18F3D138EB}" destId="{C99D56F6-DC07-4D18-BCCE-9D5F874F006F}" srcOrd="1" destOrd="0" presId="urn:microsoft.com/office/officeart/2005/8/layout/cycle2"/>
    <dgm:cxn modelId="{0324ED87-7B3C-490D-A581-ADA6DE3A96DC}" srcId="{6B8F4D23-90F8-406F-A0B3-2D2DE9E0DC22}" destId="{C7768B40-22A6-4D9D-8D8F-4AD96199C992}" srcOrd="0" destOrd="0" parTransId="{E5F7319A-372A-405B-A50C-3F66566902F9}" sibTransId="{91A6E150-0E21-4901-8458-E1BBB375A11F}"/>
    <dgm:cxn modelId="{350D5D5B-21A0-40CF-A683-896846577155}" type="presParOf" srcId="{8647630A-050A-4EFA-AB13-9ADAF20A72B6}" destId="{1212C754-180C-4099-B5B4-0EC3ADB57641}" srcOrd="0" destOrd="0" presId="urn:microsoft.com/office/officeart/2005/8/layout/cycle2"/>
    <dgm:cxn modelId="{3C225142-891E-470C-9396-EB267DF7B60C}" type="presParOf" srcId="{8647630A-050A-4EFA-AB13-9ADAF20A72B6}" destId="{8D85E038-2FE0-404F-BF10-5ADEFFA8EDBE}" srcOrd="1" destOrd="0" presId="urn:microsoft.com/office/officeart/2005/8/layout/cycle2"/>
    <dgm:cxn modelId="{68672EE0-C918-45C8-9FB4-09DA34D31A19}" type="presParOf" srcId="{8D85E038-2FE0-404F-BF10-5ADEFFA8EDBE}" destId="{4FC07562-9B46-4305-9018-B88F780D5B70}" srcOrd="0" destOrd="0" presId="urn:microsoft.com/office/officeart/2005/8/layout/cycle2"/>
    <dgm:cxn modelId="{370108C1-1444-498C-B685-5E2F1B009F63}" type="presParOf" srcId="{8647630A-050A-4EFA-AB13-9ADAF20A72B6}" destId="{4787E8A4-1976-4658-8F87-CCCE85C6F517}" srcOrd="2" destOrd="0" presId="urn:microsoft.com/office/officeart/2005/8/layout/cycle2"/>
    <dgm:cxn modelId="{34BC1EC0-6ADC-4D93-8336-67F5D1F665CF}" type="presParOf" srcId="{8647630A-050A-4EFA-AB13-9ADAF20A72B6}" destId="{48202DC4-29C2-48E3-B73D-CF9ABEC59F44}" srcOrd="3" destOrd="0" presId="urn:microsoft.com/office/officeart/2005/8/layout/cycle2"/>
    <dgm:cxn modelId="{CF310C22-276C-484D-A21E-266604111E1F}" type="presParOf" srcId="{48202DC4-29C2-48E3-B73D-CF9ABEC59F44}" destId="{C99D56F6-DC07-4D18-BCCE-9D5F874F006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B8F4D23-90F8-406F-A0B3-2D2DE9E0DC22}" type="doc">
      <dgm:prSet loTypeId="urn:microsoft.com/office/officeart/2005/8/layout/cycle2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768B40-22A6-4D9D-8D8F-4AD96199C992}">
      <dgm:prSet phldrT="[Text]"/>
      <dgm:spPr/>
      <dgm:t>
        <a:bodyPr/>
        <a:lstStyle/>
        <a:p>
          <a:r>
            <a:rPr lang="th-TH" smtClean="0">
              <a:solidFill>
                <a:schemeClr val="tx1"/>
              </a:solidFill>
            </a:rPr>
            <a:t>18-25 ปี</a:t>
          </a:r>
          <a:endParaRPr lang="en-US" dirty="0">
            <a:solidFill>
              <a:schemeClr val="tx1"/>
            </a:solidFill>
          </a:endParaRPr>
        </a:p>
      </dgm:t>
    </dgm:pt>
    <dgm:pt modelId="{E5F7319A-372A-405B-A50C-3F66566902F9}" type="parTrans" cxnId="{0324ED87-7B3C-490D-A581-ADA6DE3A96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1A6E150-0E21-4901-8458-E1BBB375A11F}" type="sibTrans" cxnId="{0324ED87-7B3C-490D-A581-ADA6DE3A96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43C0EF-A540-4B49-9917-080073343451}">
      <dgm:prSet phldrT="[Text]"/>
      <dgm:spPr/>
      <dgm:t>
        <a:bodyPr/>
        <a:lstStyle/>
        <a:p>
          <a:r>
            <a:rPr lang="th-TH" smtClean="0">
              <a:solidFill>
                <a:schemeClr val="tx1"/>
              </a:solidFill>
            </a:rPr>
            <a:t>26-30 ปี</a:t>
          </a:r>
          <a:endParaRPr lang="en-US" dirty="0">
            <a:solidFill>
              <a:schemeClr val="tx1"/>
            </a:solidFill>
          </a:endParaRPr>
        </a:p>
      </dgm:t>
    </dgm:pt>
    <dgm:pt modelId="{027EC27A-BBF6-4B04-A21B-895D065487E5}" type="parTrans" cxnId="{F58D21C6-9289-4351-B578-9408C72A63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D3D3FAF-B007-4055-9128-9B18F3D138EB}" type="sibTrans" cxnId="{F58D21C6-9289-4351-B578-9408C72A63D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647630A-050A-4EFA-AB13-9ADAF20A72B6}" type="pres">
      <dgm:prSet presAssocID="{6B8F4D23-90F8-406F-A0B3-2D2DE9E0DC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12C754-180C-4099-B5B4-0EC3ADB57641}" type="pres">
      <dgm:prSet presAssocID="{C7768B40-22A6-4D9D-8D8F-4AD96199C992}" presName="node" presStyleLbl="node1" presStyleIdx="0" presStyleCnt="2" custRadScaleRad="111558" custRadScaleInc="-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5E038-2FE0-404F-BF10-5ADEFFA8EDBE}" type="pres">
      <dgm:prSet presAssocID="{91A6E150-0E21-4901-8458-E1BBB375A11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FC07562-9B46-4305-9018-B88F780D5B70}" type="pres">
      <dgm:prSet presAssocID="{91A6E150-0E21-4901-8458-E1BBB375A11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4787E8A4-1976-4658-8F87-CCCE85C6F517}" type="pres">
      <dgm:prSet presAssocID="{4443C0EF-A540-4B49-9917-08007334345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02DC4-29C2-48E3-B73D-CF9ABEC59F44}" type="pres">
      <dgm:prSet presAssocID="{5D3D3FAF-B007-4055-9128-9B18F3D138E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99D56F6-DC07-4D18-BCCE-9D5F874F006F}" type="pres">
      <dgm:prSet presAssocID="{5D3D3FAF-B007-4055-9128-9B18F3D138EB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5422C0B3-F53F-4350-8CF1-B9E5DD0FBEDD}" type="presOf" srcId="{91A6E150-0E21-4901-8458-E1BBB375A11F}" destId="{8D85E038-2FE0-404F-BF10-5ADEFFA8EDBE}" srcOrd="0" destOrd="0" presId="urn:microsoft.com/office/officeart/2005/8/layout/cycle2"/>
    <dgm:cxn modelId="{23CBE1B0-6D8E-498B-B431-55738F6E8766}" type="presOf" srcId="{6B8F4D23-90F8-406F-A0B3-2D2DE9E0DC22}" destId="{8647630A-050A-4EFA-AB13-9ADAF20A72B6}" srcOrd="0" destOrd="0" presId="urn:microsoft.com/office/officeart/2005/8/layout/cycle2"/>
    <dgm:cxn modelId="{F58D21C6-9289-4351-B578-9408C72A63D2}" srcId="{6B8F4D23-90F8-406F-A0B3-2D2DE9E0DC22}" destId="{4443C0EF-A540-4B49-9917-080073343451}" srcOrd="1" destOrd="0" parTransId="{027EC27A-BBF6-4B04-A21B-895D065487E5}" sibTransId="{5D3D3FAF-B007-4055-9128-9B18F3D138EB}"/>
    <dgm:cxn modelId="{9C8ACB94-3584-40E1-AC36-DB99C9046130}" type="presOf" srcId="{91A6E150-0E21-4901-8458-E1BBB375A11F}" destId="{4FC07562-9B46-4305-9018-B88F780D5B70}" srcOrd="1" destOrd="0" presId="urn:microsoft.com/office/officeart/2005/8/layout/cycle2"/>
    <dgm:cxn modelId="{6AF59EFC-64E2-4395-A0DB-1DF3563FED7E}" type="presOf" srcId="{5D3D3FAF-B007-4055-9128-9B18F3D138EB}" destId="{48202DC4-29C2-48E3-B73D-CF9ABEC59F44}" srcOrd="0" destOrd="0" presId="urn:microsoft.com/office/officeart/2005/8/layout/cycle2"/>
    <dgm:cxn modelId="{A713F013-12DE-483F-AE25-884D2766A065}" type="presOf" srcId="{C7768B40-22A6-4D9D-8D8F-4AD96199C992}" destId="{1212C754-180C-4099-B5B4-0EC3ADB57641}" srcOrd="0" destOrd="0" presId="urn:microsoft.com/office/officeart/2005/8/layout/cycle2"/>
    <dgm:cxn modelId="{841B4AB6-3B8D-47FA-A73B-A1641F00EBA8}" type="presOf" srcId="{4443C0EF-A540-4B49-9917-080073343451}" destId="{4787E8A4-1976-4658-8F87-CCCE85C6F517}" srcOrd="0" destOrd="0" presId="urn:microsoft.com/office/officeart/2005/8/layout/cycle2"/>
    <dgm:cxn modelId="{6B5C5E39-60B8-4048-ABD1-AC31631FAD07}" type="presOf" srcId="{5D3D3FAF-B007-4055-9128-9B18F3D138EB}" destId="{C99D56F6-DC07-4D18-BCCE-9D5F874F006F}" srcOrd="1" destOrd="0" presId="urn:microsoft.com/office/officeart/2005/8/layout/cycle2"/>
    <dgm:cxn modelId="{0324ED87-7B3C-490D-A581-ADA6DE3A96DC}" srcId="{6B8F4D23-90F8-406F-A0B3-2D2DE9E0DC22}" destId="{C7768B40-22A6-4D9D-8D8F-4AD96199C992}" srcOrd="0" destOrd="0" parTransId="{E5F7319A-372A-405B-A50C-3F66566902F9}" sibTransId="{91A6E150-0E21-4901-8458-E1BBB375A11F}"/>
    <dgm:cxn modelId="{350D5D5B-21A0-40CF-A683-896846577155}" type="presParOf" srcId="{8647630A-050A-4EFA-AB13-9ADAF20A72B6}" destId="{1212C754-180C-4099-B5B4-0EC3ADB57641}" srcOrd="0" destOrd="0" presId="urn:microsoft.com/office/officeart/2005/8/layout/cycle2"/>
    <dgm:cxn modelId="{3C225142-891E-470C-9396-EB267DF7B60C}" type="presParOf" srcId="{8647630A-050A-4EFA-AB13-9ADAF20A72B6}" destId="{8D85E038-2FE0-404F-BF10-5ADEFFA8EDBE}" srcOrd="1" destOrd="0" presId="urn:microsoft.com/office/officeart/2005/8/layout/cycle2"/>
    <dgm:cxn modelId="{68672EE0-C918-45C8-9FB4-09DA34D31A19}" type="presParOf" srcId="{8D85E038-2FE0-404F-BF10-5ADEFFA8EDBE}" destId="{4FC07562-9B46-4305-9018-B88F780D5B70}" srcOrd="0" destOrd="0" presId="urn:microsoft.com/office/officeart/2005/8/layout/cycle2"/>
    <dgm:cxn modelId="{370108C1-1444-498C-B685-5E2F1B009F63}" type="presParOf" srcId="{8647630A-050A-4EFA-AB13-9ADAF20A72B6}" destId="{4787E8A4-1976-4658-8F87-CCCE85C6F517}" srcOrd="2" destOrd="0" presId="urn:microsoft.com/office/officeart/2005/8/layout/cycle2"/>
    <dgm:cxn modelId="{34BC1EC0-6ADC-4D93-8336-67F5D1F665CF}" type="presParOf" srcId="{8647630A-050A-4EFA-AB13-9ADAF20A72B6}" destId="{48202DC4-29C2-48E3-B73D-CF9ABEC59F44}" srcOrd="3" destOrd="0" presId="urn:microsoft.com/office/officeart/2005/8/layout/cycle2"/>
    <dgm:cxn modelId="{CF310C22-276C-484D-A21E-266604111E1F}" type="presParOf" srcId="{48202DC4-29C2-48E3-B73D-CF9ABEC59F44}" destId="{C99D56F6-DC07-4D18-BCCE-9D5F874F006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067E8FF-17A0-42C4-B847-1C90D56D50C4}" type="doc">
      <dgm:prSet loTypeId="urn:microsoft.com/office/officeart/2011/layout/HexagonRadial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2D539C0-9660-4F04-A853-C556EE1FAEC1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ความรู้</a:t>
          </a:r>
          <a:endParaRPr lang="en-US" sz="2000" b="1" dirty="0">
            <a:solidFill>
              <a:schemeClr val="tx1"/>
            </a:solidFill>
          </a:endParaRPr>
        </a:p>
      </dgm:t>
    </dgm:pt>
    <dgm:pt modelId="{EA52C25B-B18F-4FD3-B02F-377FB4E8C71D}" type="parTrans" cxnId="{3171A19F-29B7-46C5-B088-C040A1A939D7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6F57F6A6-576C-4F57-9C51-E67B3E4E24C6}" type="sibTrans" cxnId="{3171A19F-29B7-46C5-B088-C040A1A939D7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104F6022-9BB7-4BFE-99C2-49C63EB45898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มีความรู้ในเรื่องงานบริการ</a:t>
          </a:r>
          <a:endParaRPr lang="en-US" sz="2000" b="1" dirty="0">
            <a:solidFill>
              <a:schemeClr val="tx1"/>
            </a:solidFill>
          </a:endParaRPr>
        </a:p>
      </dgm:t>
    </dgm:pt>
    <dgm:pt modelId="{278B2980-1121-4F22-9CD1-F2ABB735CC2A}" type="parTrans" cxnId="{FC5B713E-AD15-48E5-8B7A-D9AB8F765396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8D5C2E99-7AB2-4186-832C-F0F09C83F964}" type="sibTrans" cxnId="{FC5B713E-AD15-48E5-8B7A-D9AB8F765396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03351DF0-CE48-4F43-B22E-E54FD5E1240F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มีความรู้งานด้านอาหารและเครื่องดื่ม</a:t>
          </a:r>
          <a:endParaRPr lang="en-US" sz="2000" b="1" dirty="0">
            <a:solidFill>
              <a:schemeClr val="tx1"/>
            </a:solidFill>
          </a:endParaRPr>
        </a:p>
      </dgm:t>
    </dgm:pt>
    <dgm:pt modelId="{4435D564-E141-4FBC-A51A-79721F27E7DA}" type="parTrans" cxnId="{767C2014-4B7E-42F1-A0FD-949BAE6C0FD2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A9614DD4-9DE7-404E-9928-BFFB9BA33064}" type="sibTrans" cxnId="{767C2014-4B7E-42F1-A0FD-949BAE6C0FD2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312CEB7-F92F-42E8-A731-72DF6C4CA792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มีความรู้เกี่ยวกับเครื่องดื่มประเภทไวน์</a:t>
          </a:r>
          <a:endParaRPr lang="en-US" sz="2000" b="1" dirty="0">
            <a:solidFill>
              <a:schemeClr val="tx1"/>
            </a:solidFill>
          </a:endParaRPr>
        </a:p>
      </dgm:t>
    </dgm:pt>
    <dgm:pt modelId="{7388D905-4B6C-48DB-8EAF-D886BAA7AC1B}" type="parTrans" cxnId="{0A894912-49F4-4C9F-849D-3F9EFC399051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AA8622B9-9730-4B87-9D20-FD945538AEB7}" type="sibTrans" cxnId="{0A894912-49F4-4C9F-849D-3F9EFC399051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DA47AC7A-EC93-4C91-9226-A64375A2FB5B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มีความรู้เกี่ยวกับการผสมเครื่องดื่ม</a:t>
          </a:r>
          <a:endParaRPr lang="en-US" sz="2000" b="1" dirty="0">
            <a:solidFill>
              <a:schemeClr val="tx1"/>
            </a:solidFill>
          </a:endParaRPr>
        </a:p>
      </dgm:t>
    </dgm:pt>
    <dgm:pt modelId="{5C8E9C53-F4F1-40D3-B2FB-9BBC2FB283A8}" type="parTrans" cxnId="{7BC033C9-7DF4-469F-AEE7-C42087761C3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A44A7C60-1B4E-4306-A3E4-4C202D8B81FB}" type="sibTrans" cxnId="{7BC033C9-7DF4-469F-AEE7-C42087761C3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57CABA8E-5AD9-4C14-845E-6A51A972F71F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มีความรู้เกี่ยวกับงานร้านอาหาร</a:t>
          </a:r>
          <a:endParaRPr lang="en-US" sz="2000" b="1" dirty="0">
            <a:solidFill>
              <a:schemeClr val="tx1"/>
            </a:solidFill>
          </a:endParaRPr>
        </a:p>
      </dgm:t>
    </dgm:pt>
    <dgm:pt modelId="{4C4A1D37-A52E-490A-A070-DE2CE1B36662}" type="parTrans" cxnId="{863548AF-EA6A-4AD0-9A0F-0B1011788F9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ACA1830-3486-452C-BEDA-75945FE6BC55}" type="sibTrans" cxnId="{863548AF-EA6A-4AD0-9A0F-0B1011788F9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E403F462-720E-42DC-A236-465B8234B2D7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มีความรู้เกี่ยวกับการจัดโตะอาหาร</a:t>
          </a:r>
          <a:endParaRPr lang="en-US" sz="2000" b="1" dirty="0">
            <a:solidFill>
              <a:schemeClr val="tx1"/>
            </a:solidFill>
          </a:endParaRPr>
        </a:p>
      </dgm:t>
    </dgm:pt>
    <dgm:pt modelId="{21E00009-5DA9-4242-90E5-174C80CE05A6}" type="parTrans" cxnId="{7BB93AB4-21A2-4E52-AEDC-E177CEED53EC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683FE738-84BB-4A02-8525-2593E3E67630}" type="sibTrans" cxnId="{7BB93AB4-21A2-4E52-AEDC-E177CEED53EC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13AC3D69-D5E7-4737-AAC4-299DC758F325}" type="pres">
      <dgm:prSet presAssocID="{4067E8FF-17A0-42C4-B847-1C90D56D50C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94E9233-622A-4487-ADB5-7249EA0AB9E8}" type="pres">
      <dgm:prSet presAssocID="{52D539C0-9660-4F04-A853-C556EE1FAEC1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294FCA0-0B85-471B-8471-9491B2B64156}" type="pres">
      <dgm:prSet presAssocID="{104F6022-9BB7-4BFE-99C2-49C63EB45898}" presName="Accent1" presStyleCnt="0"/>
      <dgm:spPr/>
    </dgm:pt>
    <dgm:pt modelId="{77A812A1-1E3B-4743-865D-201ECBBF8676}" type="pres">
      <dgm:prSet presAssocID="{104F6022-9BB7-4BFE-99C2-49C63EB45898}" presName="Accent" presStyleLbl="bgShp" presStyleIdx="0" presStyleCnt="6"/>
      <dgm:spPr/>
    </dgm:pt>
    <dgm:pt modelId="{E307432B-57A6-45AF-B093-35E9AF31F4CE}" type="pres">
      <dgm:prSet presAssocID="{104F6022-9BB7-4BFE-99C2-49C63EB4589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A7FE0-51CB-49C9-8B9C-405DD4E6B240}" type="pres">
      <dgm:prSet presAssocID="{03351DF0-CE48-4F43-B22E-E54FD5E1240F}" presName="Accent2" presStyleCnt="0"/>
      <dgm:spPr/>
    </dgm:pt>
    <dgm:pt modelId="{67B8C9A4-72C9-4C30-909A-CB25C3AE2DEB}" type="pres">
      <dgm:prSet presAssocID="{03351DF0-CE48-4F43-B22E-E54FD5E1240F}" presName="Accent" presStyleLbl="bgShp" presStyleIdx="1" presStyleCnt="6"/>
      <dgm:spPr/>
    </dgm:pt>
    <dgm:pt modelId="{BF9BAB55-0B4A-4DA1-9C60-745EF1F873AC}" type="pres">
      <dgm:prSet presAssocID="{03351DF0-CE48-4F43-B22E-E54FD5E1240F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91772-BF79-41EE-BFFD-01B3F99A5BCF}" type="pres">
      <dgm:prSet presAssocID="{9312CEB7-F92F-42E8-A731-72DF6C4CA792}" presName="Accent3" presStyleCnt="0"/>
      <dgm:spPr/>
    </dgm:pt>
    <dgm:pt modelId="{22C74632-7500-4196-A171-9DAA28050258}" type="pres">
      <dgm:prSet presAssocID="{9312CEB7-F92F-42E8-A731-72DF6C4CA792}" presName="Accent" presStyleLbl="bgShp" presStyleIdx="2" presStyleCnt="6"/>
      <dgm:spPr/>
    </dgm:pt>
    <dgm:pt modelId="{2EB1CD27-37A3-4BC2-AB26-25C8AD1F261D}" type="pres">
      <dgm:prSet presAssocID="{9312CEB7-F92F-42E8-A731-72DF6C4CA792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61DE3-E76A-4201-9DA1-29FB3AEBCD9B}" type="pres">
      <dgm:prSet presAssocID="{DA47AC7A-EC93-4C91-9226-A64375A2FB5B}" presName="Accent4" presStyleCnt="0"/>
      <dgm:spPr/>
    </dgm:pt>
    <dgm:pt modelId="{5DFE43AC-47BD-4322-9E3F-ABEFBA6AAE1F}" type="pres">
      <dgm:prSet presAssocID="{DA47AC7A-EC93-4C91-9226-A64375A2FB5B}" presName="Accent" presStyleLbl="bgShp" presStyleIdx="3" presStyleCnt="6"/>
      <dgm:spPr/>
    </dgm:pt>
    <dgm:pt modelId="{D1F9F406-EE63-430F-B410-5CC93AAB01F4}" type="pres">
      <dgm:prSet presAssocID="{DA47AC7A-EC93-4C91-9226-A64375A2FB5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816AB-FF8A-4358-BD67-1D3EB80B5531}" type="pres">
      <dgm:prSet presAssocID="{57CABA8E-5AD9-4C14-845E-6A51A972F71F}" presName="Accent5" presStyleCnt="0"/>
      <dgm:spPr/>
    </dgm:pt>
    <dgm:pt modelId="{44A9BBD4-FD9C-4A7E-9577-DF7A1BEDF7F2}" type="pres">
      <dgm:prSet presAssocID="{57CABA8E-5AD9-4C14-845E-6A51A972F71F}" presName="Accent" presStyleLbl="bgShp" presStyleIdx="4" presStyleCnt="6"/>
      <dgm:spPr/>
    </dgm:pt>
    <dgm:pt modelId="{02D8D931-AB3D-449D-B101-F2CCEF349B6E}" type="pres">
      <dgm:prSet presAssocID="{57CABA8E-5AD9-4C14-845E-6A51A972F71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0D572-1A00-4A58-8B82-800FAFCAE082}" type="pres">
      <dgm:prSet presAssocID="{E403F462-720E-42DC-A236-465B8234B2D7}" presName="Accent6" presStyleCnt="0"/>
      <dgm:spPr/>
    </dgm:pt>
    <dgm:pt modelId="{8BA1962A-9EBE-4B01-AB8D-5EB33703F009}" type="pres">
      <dgm:prSet presAssocID="{E403F462-720E-42DC-A236-465B8234B2D7}" presName="Accent" presStyleLbl="bgShp" presStyleIdx="5" presStyleCnt="6"/>
      <dgm:spPr/>
    </dgm:pt>
    <dgm:pt modelId="{306D1513-08E8-4038-9D49-AFD375042409}" type="pres">
      <dgm:prSet presAssocID="{E403F462-720E-42DC-A236-465B8234B2D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349BE3-5AFE-4B0F-8DAE-0DAB9F965824}" type="presOf" srcId="{52D539C0-9660-4F04-A853-C556EE1FAEC1}" destId="{994E9233-622A-4487-ADB5-7249EA0AB9E8}" srcOrd="0" destOrd="0" presId="urn:microsoft.com/office/officeart/2011/layout/HexagonRadial"/>
    <dgm:cxn modelId="{079165CC-4D8B-44CE-81D7-D47AFA158632}" type="presOf" srcId="{03351DF0-CE48-4F43-B22E-E54FD5E1240F}" destId="{BF9BAB55-0B4A-4DA1-9C60-745EF1F873AC}" srcOrd="0" destOrd="0" presId="urn:microsoft.com/office/officeart/2011/layout/HexagonRadial"/>
    <dgm:cxn modelId="{B11A69C5-C088-48FC-9D5C-3C7287E34450}" type="presOf" srcId="{DA47AC7A-EC93-4C91-9226-A64375A2FB5B}" destId="{D1F9F406-EE63-430F-B410-5CC93AAB01F4}" srcOrd="0" destOrd="0" presId="urn:microsoft.com/office/officeart/2011/layout/HexagonRadial"/>
    <dgm:cxn modelId="{90B1BF94-D7AC-422F-BD12-4B1A7E3CFEFB}" type="presOf" srcId="{E403F462-720E-42DC-A236-465B8234B2D7}" destId="{306D1513-08E8-4038-9D49-AFD375042409}" srcOrd="0" destOrd="0" presId="urn:microsoft.com/office/officeart/2011/layout/HexagonRadial"/>
    <dgm:cxn modelId="{F1BF0F5D-7DA7-48F8-91E0-622D02A06E29}" type="presOf" srcId="{57CABA8E-5AD9-4C14-845E-6A51A972F71F}" destId="{02D8D931-AB3D-449D-B101-F2CCEF349B6E}" srcOrd="0" destOrd="0" presId="urn:microsoft.com/office/officeart/2011/layout/HexagonRadial"/>
    <dgm:cxn modelId="{3171A19F-29B7-46C5-B088-C040A1A939D7}" srcId="{4067E8FF-17A0-42C4-B847-1C90D56D50C4}" destId="{52D539C0-9660-4F04-A853-C556EE1FAEC1}" srcOrd="0" destOrd="0" parTransId="{EA52C25B-B18F-4FD3-B02F-377FB4E8C71D}" sibTransId="{6F57F6A6-576C-4F57-9C51-E67B3E4E24C6}"/>
    <dgm:cxn modelId="{767C2014-4B7E-42F1-A0FD-949BAE6C0FD2}" srcId="{52D539C0-9660-4F04-A853-C556EE1FAEC1}" destId="{03351DF0-CE48-4F43-B22E-E54FD5E1240F}" srcOrd="1" destOrd="0" parTransId="{4435D564-E141-4FBC-A51A-79721F27E7DA}" sibTransId="{A9614DD4-9DE7-404E-9928-BFFB9BA33064}"/>
    <dgm:cxn modelId="{7BB93AB4-21A2-4E52-AEDC-E177CEED53EC}" srcId="{52D539C0-9660-4F04-A853-C556EE1FAEC1}" destId="{E403F462-720E-42DC-A236-465B8234B2D7}" srcOrd="5" destOrd="0" parTransId="{21E00009-5DA9-4242-90E5-174C80CE05A6}" sibTransId="{683FE738-84BB-4A02-8525-2593E3E67630}"/>
    <dgm:cxn modelId="{8697A59D-C949-4BC8-8EAF-A5CB9762096E}" type="presOf" srcId="{9312CEB7-F92F-42E8-A731-72DF6C4CA792}" destId="{2EB1CD27-37A3-4BC2-AB26-25C8AD1F261D}" srcOrd="0" destOrd="0" presId="urn:microsoft.com/office/officeart/2011/layout/HexagonRadial"/>
    <dgm:cxn modelId="{7BC033C9-7DF4-469F-AEE7-C42087761C38}" srcId="{52D539C0-9660-4F04-A853-C556EE1FAEC1}" destId="{DA47AC7A-EC93-4C91-9226-A64375A2FB5B}" srcOrd="3" destOrd="0" parTransId="{5C8E9C53-F4F1-40D3-B2FB-9BBC2FB283A8}" sibTransId="{A44A7C60-1B4E-4306-A3E4-4C202D8B81FB}"/>
    <dgm:cxn modelId="{0A894912-49F4-4C9F-849D-3F9EFC399051}" srcId="{52D539C0-9660-4F04-A853-C556EE1FAEC1}" destId="{9312CEB7-F92F-42E8-A731-72DF6C4CA792}" srcOrd="2" destOrd="0" parTransId="{7388D905-4B6C-48DB-8EAF-D886BAA7AC1B}" sibTransId="{AA8622B9-9730-4B87-9D20-FD945538AEB7}"/>
    <dgm:cxn modelId="{D42E2380-8A0E-4DC1-86D9-BBFBACF11873}" type="presOf" srcId="{4067E8FF-17A0-42C4-B847-1C90D56D50C4}" destId="{13AC3D69-D5E7-4737-AAC4-299DC758F325}" srcOrd="0" destOrd="0" presId="urn:microsoft.com/office/officeart/2011/layout/HexagonRadial"/>
    <dgm:cxn modelId="{41DF2051-56AA-4D98-8A6F-B6B3B68FDCC1}" type="presOf" srcId="{104F6022-9BB7-4BFE-99C2-49C63EB45898}" destId="{E307432B-57A6-45AF-B093-35E9AF31F4CE}" srcOrd="0" destOrd="0" presId="urn:microsoft.com/office/officeart/2011/layout/HexagonRadial"/>
    <dgm:cxn modelId="{FC5B713E-AD15-48E5-8B7A-D9AB8F765396}" srcId="{52D539C0-9660-4F04-A853-C556EE1FAEC1}" destId="{104F6022-9BB7-4BFE-99C2-49C63EB45898}" srcOrd="0" destOrd="0" parTransId="{278B2980-1121-4F22-9CD1-F2ABB735CC2A}" sibTransId="{8D5C2E99-7AB2-4186-832C-F0F09C83F964}"/>
    <dgm:cxn modelId="{863548AF-EA6A-4AD0-9A0F-0B1011788F93}" srcId="{52D539C0-9660-4F04-A853-C556EE1FAEC1}" destId="{57CABA8E-5AD9-4C14-845E-6A51A972F71F}" srcOrd="4" destOrd="0" parTransId="{4C4A1D37-A52E-490A-A070-DE2CE1B36662}" sibTransId="{9ACA1830-3486-452C-BEDA-75945FE6BC55}"/>
    <dgm:cxn modelId="{FC31E149-5679-4272-89FC-710D2A88506A}" type="presParOf" srcId="{13AC3D69-D5E7-4737-AAC4-299DC758F325}" destId="{994E9233-622A-4487-ADB5-7249EA0AB9E8}" srcOrd="0" destOrd="0" presId="urn:microsoft.com/office/officeart/2011/layout/HexagonRadial"/>
    <dgm:cxn modelId="{6573FF1C-097F-46E8-8ACC-15AC00445873}" type="presParOf" srcId="{13AC3D69-D5E7-4737-AAC4-299DC758F325}" destId="{F294FCA0-0B85-471B-8471-9491B2B64156}" srcOrd="1" destOrd="0" presId="urn:microsoft.com/office/officeart/2011/layout/HexagonRadial"/>
    <dgm:cxn modelId="{7197F4E7-AF41-4F34-8CC4-AF65FCE8B969}" type="presParOf" srcId="{F294FCA0-0B85-471B-8471-9491B2B64156}" destId="{77A812A1-1E3B-4743-865D-201ECBBF8676}" srcOrd="0" destOrd="0" presId="urn:microsoft.com/office/officeart/2011/layout/HexagonRadial"/>
    <dgm:cxn modelId="{9935B883-EDE0-4035-B239-9A6E62AB0DC0}" type="presParOf" srcId="{13AC3D69-D5E7-4737-AAC4-299DC758F325}" destId="{E307432B-57A6-45AF-B093-35E9AF31F4CE}" srcOrd="2" destOrd="0" presId="urn:microsoft.com/office/officeart/2011/layout/HexagonRadial"/>
    <dgm:cxn modelId="{B7F87843-3916-4445-A6E7-408190F90025}" type="presParOf" srcId="{13AC3D69-D5E7-4737-AAC4-299DC758F325}" destId="{25DA7FE0-51CB-49C9-8B9C-405DD4E6B240}" srcOrd="3" destOrd="0" presId="urn:microsoft.com/office/officeart/2011/layout/HexagonRadial"/>
    <dgm:cxn modelId="{9AF59ED6-06E3-4998-A4D0-86E846C74D62}" type="presParOf" srcId="{25DA7FE0-51CB-49C9-8B9C-405DD4E6B240}" destId="{67B8C9A4-72C9-4C30-909A-CB25C3AE2DEB}" srcOrd="0" destOrd="0" presId="urn:microsoft.com/office/officeart/2011/layout/HexagonRadial"/>
    <dgm:cxn modelId="{9F6CB660-DE6E-4E5D-BE9B-EB4BBC729904}" type="presParOf" srcId="{13AC3D69-D5E7-4737-AAC4-299DC758F325}" destId="{BF9BAB55-0B4A-4DA1-9C60-745EF1F873AC}" srcOrd="4" destOrd="0" presId="urn:microsoft.com/office/officeart/2011/layout/HexagonRadial"/>
    <dgm:cxn modelId="{EF788DA4-39F0-40D1-BF1F-C640901A6D1A}" type="presParOf" srcId="{13AC3D69-D5E7-4737-AAC4-299DC758F325}" destId="{70191772-BF79-41EE-BFFD-01B3F99A5BCF}" srcOrd="5" destOrd="0" presId="urn:microsoft.com/office/officeart/2011/layout/HexagonRadial"/>
    <dgm:cxn modelId="{B645C73B-BFB6-4CE4-94AA-18D5219C27B6}" type="presParOf" srcId="{70191772-BF79-41EE-BFFD-01B3F99A5BCF}" destId="{22C74632-7500-4196-A171-9DAA28050258}" srcOrd="0" destOrd="0" presId="urn:microsoft.com/office/officeart/2011/layout/HexagonRadial"/>
    <dgm:cxn modelId="{588EF2FF-0934-44CC-B7A1-D6D5731F6060}" type="presParOf" srcId="{13AC3D69-D5E7-4737-AAC4-299DC758F325}" destId="{2EB1CD27-37A3-4BC2-AB26-25C8AD1F261D}" srcOrd="6" destOrd="0" presId="urn:microsoft.com/office/officeart/2011/layout/HexagonRadial"/>
    <dgm:cxn modelId="{3361DFBA-C749-4149-8361-E9E283709CA7}" type="presParOf" srcId="{13AC3D69-D5E7-4737-AAC4-299DC758F325}" destId="{6FF61DE3-E76A-4201-9DA1-29FB3AEBCD9B}" srcOrd="7" destOrd="0" presId="urn:microsoft.com/office/officeart/2011/layout/HexagonRadial"/>
    <dgm:cxn modelId="{0AE4E84C-D681-4E1D-8F8A-ABE2D66BB5F0}" type="presParOf" srcId="{6FF61DE3-E76A-4201-9DA1-29FB3AEBCD9B}" destId="{5DFE43AC-47BD-4322-9E3F-ABEFBA6AAE1F}" srcOrd="0" destOrd="0" presId="urn:microsoft.com/office/officeart/2011/layout/HexagonRadial"/>
    <dgm:cxn modelId="{BD263E6A-87A4-423D-BD03-4B95EC70A7E2}" type="presParOf" srcId="{13AC3D69-D5E7-4737-AAC4-299DC758F325}" destId="{D1F9F406-EE63-430F-B410-5CC93AAB01F4}" srcOrd="8" destOrd="0" presId="urn:microsoft.com/office/officeart/2011/layout/HexagonRadial"/>
    <dgm:cxn modelId="{515F4957-7574-4B15-A571-2F59F1A7EF5B}" type="presParOf" srcId="{13AC3D69-D5E7-4737-AAC4-299DC758F325}" destId="{FFF816AB-FF8A-4358-BD67-1D3EB80B5531}" srcOrd="9" destOrd="0" presId="urn:microsoft.com/office/officeart/2011/layout/HexagonRadial"/>
    <dgm:cxn modelId="{1DD08CEB-5652-4833-A88B-4F7C3ACC1C33}" type="presParOf" srcId="{FFF816AB-FF8A-4358-BD67-1D3EB80B5531}" destId="{44A9BBD4-FD9C-4A7E-9577-DF7A1BEDF7F2}" srcOrd="0" destOrd="0" presId="urn:microsoft.com/office/officeart/2011/layout/HexagonRadial"/>
    <dgm:cxn modelId="{E9EF0E6A-08A2-4B9F-94B7-B2450FECC871}" type="presParOf" srcId="{13AC3D69-D5E7-4737-AAC4-299DC758F325}" destId="{02D8D931-AB3D-449D-B101-F2CCEF349B6E}" srcOrd="10" destOrd="0" presId="urn:microsoft.com/office/officeart/2011/layout/HexagonRadial"/>
    <dgm:cxn modelId="{BAAC0EBE-73D3-4951-81BD-0E672A97CD98}" type="presParOf" srcId="{13AC3D69-D5E7-4737-AAC4-299DC758F325}" destId="{99F0D572-1A00-4A58-8B82-800FAFCAE082}" srcOrd="11" destOrd="0" presId="urn:microsoft.com/office/officeart/2011/layout/HexagonRadial"/>
    <dgm:cxn modelId="{76432DF1-98D7-4743-8D31-57BE074ACB66}" type="presParOf" srcId="{99F0D572-1A00-4A58-8B82-800FAFCAE082}" destId="{8BA1962A-9EBE-4B01-AB8D-5EB33703F009}" srcOrd="0" destOrd="0" presId="urn:microsoft.com/office/officeart/2011/layout/HexagonRadial"/>
    <dgm:cxn modelId="{B5CA3F32-0165-4892-8E20-F32C4AA3B71E}" type="presParOf" srcId="{13AC3D69-D5E7-4737-AAC4-299DC758F325}" destId="{306D1513-08E8-4038-9D49-AFD37504240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B4DB35-951F-4452-9CB6-4D9F95B182C9}" type="doc">
      <dgm:prSet loTypeId="urn:microsoft.com/office/officeart/2005/8/layout/bProcess3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157FC9A-5502-462E-B90E-AFA01FBD8A97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เป็นการกำหนดข้อมูลที่ต้องการรวบรวม</a:t>
          </a:r>
          <a:endParaRPr lang="en-US" b="1" dirty="0">
            <a:solidFill>
              <a:schemeClr val="tx1"/>
            </a:solidFill>
          </a:endParaRPr>
        </a:p>
      </dgm:t>
    </dgm:pt>
    <dgm:pt modelId="{D7473535-0EA9-4717-9AB5-86C32F13B7F6}" type="parTrans" cxnId="{07B84EEB-464F-4F79-A225-1C655A026A2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C8996E0-A893-4209-B9D7-0B898FA40007}" type="sibTrans" cxnId="{07B84EEB-464F-4F79-A225-1C655A026A2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990A10D-2C41-43CA-A435-F0C52E092530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เลือกตำแหน่งใดตำแหน่งหนึ่งเป็นตัวอย่าง</a:t>
          </a:r>
          <a:endParaRPr lang="en-US" b="1" dirty="0">
            <a:solidFill>
              <a:schemeClr val="tx1"/>
            </a:solidFill>
          </a:endParaRPr>
        </a:p>
      </dgm:t>
    </dgm:pt>
    <dgm:pt modelId="{DF56469D-C5A8-4B8A-9DD3-2854ED83C2D2}" type="parTrans" cxnId="{5A116C58-C374-49D1-B82A-FBCA4B853A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6DF8F2A-14D4-4C9F-BA9C-DAAC336B8E0C}" type="sibTrans" cxnId="{5A116C58-C374-49D1-B82A-FBCA4B853A0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A6A1092-8851-4D7A-A502-9DF080040D92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การเก็บรวบรวมข้อมูล</a:t>
          </a:r>
          <a:endParaRPr lang="en-US" b="1" dirty="0">
            <a:solidFill>
              <a:schemeClr val="tx1"/>
            </a:solidFill>
          </a:endParaRPr>
        </a:p>
      </dgm:t>
    </dgm:pt>
    <dgm:pt modelId="{061914D5-89B6-486C-BAA0-028DCB2EF80D}" type="parTrans" cxnId="{190A4F1B-04F3-4746-B372-C09C382A254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5A940C2-3178-48D9-9C9F-3ADFC47FE4BB}" type="sibTrans" cxnId="{190A4F1B-04F3-4746-B372-C09C382A254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44A75C0-1C91-4173-B574-342246BEFE46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การจัดทำคำบรรยายลักษณะงาน</a:t>
          </a:r>
          <a:endParaRPr lang="en-US" b="1" dirty="0">
            <a:solidFill>
              <a:schemeClr val="tx1"/>
            </a:solidFill>
          </a:endParaRPr>
        </a:p>
      </dgm:t>
    </dgm:pt>
    <dgm:pt modelId="{B2408331-7692-4170-A6DF-88814DB5EE5B}" type="parTrans" cxnId="{733B80C2-4183-45D8-B876-557B2DE39F4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D3B9B0-7D8E-4318-AAF0-4A82A065BC72}" type="sibTrans" cxnId="{733B80C2-4183-45D8-B876-557B2DE39F4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3ABAEE6-DE09-43DE-9C17-991829C24444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การจัดทำรายละเอียดคุณสมบัติงาน</a:t>
          </a:r>
          <a:endParaRPr lang="en-US" b="1" dirty="0">
            <a:solidFill>
              <a:schemeClr val="tx1"/>
            </a:solidFill>
          </a:endParaRPr>
        </a:p>
      </dgm:t>
    </dgm:pt>
    <dgm:pt modelId="{A3D46959-5AFF-474C-8C2C-68B0165269FF}" type="parTrans" cxnId="{C59969B4-BD26-49CC-9058-F524F10D958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726B665-E645-4EED-815C-BF2267CDD8B1}" type="sibTrans" cxnId="{C59969B4-BD26-49CC-9058-F524F10D958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E697557-8ADC-4AE9-BC6C-F98CE76D1EC7}" type="pres">
      <dgm:prSet presAssocID="{7DB4DB35-951F-4452-9CB6-4D9F95B182C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AB15E7-DDB4-4AF9-ACB7-B89114D430F7}" type="pres">
      <dgm:prSet presAssocID="{A157FC9A-5502-462E-B90E-AFA01FBD8A9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47266-757A-4FBC-A11E-0767A4897CFA}" type="pres">
      <dgm:prSet presAssocID="{EC8996E0-A893-4209-B9D7-0B898FA4000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96915E08-007F-4875-9614-E35736E76239}" type="pres">
      <dgm:prSet presAssocID="{EC8996E0-A893-4209-B9D7-0B898FA40007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A6031FD4-6A61-4B72-8230-AD8CCA9130F4}" type="pres">
      <dgm:prSet presAssocID="{1990A10D-2C41-43CA-A435-F0C52E09253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89351-FA42-40F1-AE59-B9F7BAB6E29C}" type="pres">
      <dgm:prSet presAssocID="{A6DF8F2A-14D4-4C9F-BA9C-DAAC336B8E0C}" presName="sibTrans" presStyleLbl="sibTrans1D1" presStyleIdx="1" presStyleCnt="4"/>
      <dgm:spPr/>
      <dgm:t>
        <a:bodyPr/>
        <a:lstStyle/>
        <a:p>
          <a:endParaRPr lang="en-US"/>
        </a:p>
      </dgm:t>
    </dgm:pt>
    <dgm:pt modelId="{425E09CF-68CF-423C-AC66-F9A417A9EFA6}" type="pres">
      <dgm:prSet presAssocID="{A6DF8F2A-14D4-4C9F-BA9C-DAAC336B8E0C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660B9403-433E-4DA8-8BD5-30D870E3E3F1}" type="pres">
      <dgm:prSet presAssocID="{5A6A1092-8851-4D7A-A502-9DF080040D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18AB6-CEAD-424C-9890-CE1A0EDBE1ED}" type="pres">
      <dgm:prSet presAssocID="{35A940C2-3178-48D9-9C9F-3ADFC47FE4BB}" presName="sibTrans" presStyleLbl="sibTrans1D1" presStyleIdx="2" presStyleCnt="4"/>
      <dgm:spPr/>
      <dgm:t>
        <a:bodyPr/>
        <a:lstStyle/>
        <a:p>
          <a:endParaRPr lang="en-US"/>
        </a:p>
      </dgm:t>
    </dgm:pt>
    <dgm:pt modelId="{CBDD77D4-F575-4CF4-852B-2C354B86B8A1}" type="pres">
      <dgm:prSet presAssocID="{35A940C2-3178-48D9-9C9F-3ADFC47FE4BB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B1AE715F-0714-445B-8B27-21DD5819E04F}" type="pres">
      <dgm:prSet presAssocID="{B44A75C0-1C91-4173-B574-342246BEFE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29122-62D4-44B8-98C8-20F19B29B1B2}" type="pres">
      <dgm:prSet presAssocID="{13D3B9B0-7D8E-4318-AAF0-4A82A065BC72}" presName="sibTrans" presStyleLbl="sibTrans1D1" presStyleIdx="3" presStyleCnt="4"/>
      <dgm:spPr/>
      <dgm:t>
        <a:bodyPr/>
        <a:lstStyle/>
        <a:p>
          <a:endParaRPr lang="en-US"/>
        </a:p>
      </dgm:t>
    </dgm:pt>
    <dgm:pt modelId="{64CFA263-76EB-48EB-B973-953C173277E9}" type="pres">
      <dgm:prSet presAssocID="{13D3B9B0-7D8E-4318-AAF0-4A82A065BC72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D371072C-F4A0-4395-A36C-4539A9947349}" type="pres">
      <dgm:prSet presAssocID="{03ABAEE6-DE09-43DE-9C17-991829C244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A9937-D98B-45E7-8213-5E1375002360}" type="presOf" srcId="{13D3B9B0-7D8E-4318-AAF0-4A82A065BC72}" destId="{64CFA263-76EB-48EB-B973-953C173277E9}" srcOrd="1" destOrd="0" presId="urn:microsoft.com/office/officeart/2005/8/layout/bProcess3"/>
    <dgm:cxn modelId="{190A4F1B-04F3-4746-B372-C09C382A2541}" srcId="{7DB4DB35-951F-4452-9CB6-4D9F95B182C9}" destId="{5A6A1092-8851-4D7A-A502-9DF080040D92}" srcOrd="2" destOrd="0" parTransId="{061914D5-89B6-486C-BAA0-028DCB2EF80D}" sibTransId="{35A940C2-3178-48D9-9C9F-3ADFC47FE4BB}"/>
    <dgm:cxn modelId="{D6A85C4E-8039-46C4-A335-C0301C997AFD}" type="presOf" srcId="{7DB4DB35-951F-4452-9CB6-4D9F95B182C9}" destId="{FE697557-8ADC-4AE9-BC6C-F98CE76D1EC7}" srcOrd="0" destOrd="0" presId="urn:microsoft.com/office/officeart/2005/8/layout/bProcess3"/>
    <dgm:cxn modelId="{7A42B4E4-9B92-4D66-93E6-B6DDCD3A0218}" type="presOf" srcId="{35A940C2-3178-48D9-9C9F-3ADFC47FE4BB}" destId="{CBDD77D4-F575-4CF4-852B-2C354B86B8A1}" srcOrd="1" destOrd="0" presId="urn:microsoft.com/office/officeart/2005/8/layout/bProcess3"/>
    <dgm:cxn modelId="{581B1B98-38A5-441C-8DAA-6642767636B5}" type="presOf" srcId="{1990A10D-2C41-43CA-A435-F0C52E092530}" destId="{A6031FD4-6A61-4B72-8230-AD8CCA9130F4}" srcOrd="0" destOrd="0" presId="urn:microsoft.com/office/officeart/2005/8/layout/bProcess3"/>
    <dgm:cxn modelId="{6726AB83-7E10-44F4-AFC7-9F84BF7D911C}" type="presOf" srcId="{A157FC9A-5502-462E-B90E-AFA01FBD8A97}" destId="{92AB15E7-DDB4-4AF9-ACB7-B89114D430F7}" srcOrd="0" destOrd="0" presId="urn:microsoft.com/office/officeart/2005/8/layout/bProcess3"/>
    <dgm:cxn modelId="{E7C5B820-534C-4AF5-BD56-22EA44A93400}" type="presOf" srcId="{5A6A1092-8851-4D7A-A502-9DF080040D92}" destId="{660B9403-433E-4DA8-8BD5-30D870E3E3F1}" srcOrd="0" destOrd="0" presId="urn:microsoft.com/office/officeart/2005/8/layout/bProcess3"/>
    <dgm:cxn modelId="{0356AF0C-745D-4721-A12E-648A4DBE328D}" type="presOf" srcId="{03ABAEE6-DE09-43DE-9C17-991829C24444}" destId="{D371072C-F4A0-4395-A36C-4539A9947349}" srcOrd="0" destOrd="0" presId="urn:microsoft.com/office/officeart/2005/8/layout/bProcess3"/>
    <dgm:cxn modelId="{B56BEE11-FE78-44B2-86E8-191C960AE06F}" type="presOf" srcId="{A6DF8F2A-14D4-4C9F-BA9C-DAAC336B8E0C}" destId="{425E09CF-68CF-423C-AC66-F9A417A9EFA6}" srcOrd="1" destOrd="0" presId="urn:microsoft.com/office/officeart/2005/8/layout/bProcess3"/>
    <dgm:cxn modelId="{E35625C5-64A4-4ECE-A008-8747F4B01A67}" type="presOf" srcId="{EC8996E0-A893-4209-B9D7-0B898FA40007}" destId="{96915E08-007F-4875-9614-E35736E76239}" srcOrd="1" destOrd="0" presId="urn:microsoft.com/office/officeart/2005/8/layout/bProcess3"/>
    <dgm:cxn modelId="{DD5EA069-313F-402D-A692-F1574C84A882}" type="presOf" srcId="{A6DF8F2A-14D4-4C9F-BA9C-DAAC336B8E0C}" destId="{F6289351-FA42-40F1-AE59-B9F7BAB6E29C}" srcOrd="0" destOrd="0" presId="urn:microsoft.com/office/officeart/2005/8/layout/bProcess3"/>
    <dgm:cxn modelId="{07B84EEB-464F-4F79-A225-1C655A026A2E}" srcId="{7DB4DB35-951F-4452-9CB6-4D9F95B182C9}" destId="{A157FC9A-5502-462E-B90E-AFA01FBD8A97}" srcOrd="0" destOrd="0" parTransId="{D7473535-0EA9-4717-9AB5-86C32F13B7F6}" sibTransId="{EC8996E0-A893-4209-B9D7-0B898FA40007}"/>
    <dgm:cxn modelId="{733B80C2-4183-45D8-B876-557B2DE39F49}" srcId="{7DB4DB35-951F-4452-9CB6-4D9F95B182C9}" destId="{B44A75C0-1C91-4173-B574-342246BEFE46}" srcOrd="3" destOrd="0" parTransId="{B2408331-7692-4170-A6DF-88814DB5EE5B}" sibTransId="{13D3B9B0-7D8E-4318-AAF0-4A82A065BC72}"/>
    <dgm:cxn modelId="{2180473B-CB8D-433D-A80F-F4B2693B2919}" type="presOf" srcId="{B44A75C0-1C91-4173-B574-342246BEFE46}" destId="{B1AE715F-0714-445B-8B27-21DD5819E04F}" srcOrd="0" destOrd="0" presId="urn:microsoft.com/office/officeart/2005/8/layout/bProcess3"/>
    <dgm:cxn modelId="{5A116C58-C374-49D1-B82A-FBCA4B853A09}" srcId="{7DB4DB35-951F-4452-9CB6-4D9F95B182C9}" destId="{1990A10D-2C41-43CA-A435-F0C52E092530}" srcOrd="1" destOrd="0" parTransId="{DF56469D-C5A8-4B8A-9DD3-2854ED83C2D2}" sibTransId="{A6DF8F2A-14D4-4C9F-BA9C-DAAC336B8E0C}"/>
    <dgm:cxn modelId="{79313665-708E-4D28-AD13-B25EFEF51682}" type="presOf" srcId="{13D3B9B0-7D8E-4318-AAF0-4A82A065BC72}" destId="{73229122-62D4-44B8-98C8-20F19B29B1B2}" srcOrd="0" destOrd="0" presId="urn:microsoft.com/office/officeart/2005/8/layout/bProcess3"/>
    <dgm:cxn modelId="{C59969B4-BD26-49CC-9058-F524F10D958D}" srcId="{7DB4DB35-951F-4452-9CB6-4D9F95B182C9}" destId="{03ABAEE6-DE09-43DE-9C17-991829C24444}" srcOrd="4" destOrd="0" parTransId="{A3D46959-5AFF-474C-8C2C-68B0165269FF}" sibTransId="{4726B665-E645-4EED-815C-BF2267CDD8B1}"/>
    <dgm:cxn modelId="{E121DDD8-1ACB-419B-86E0-70C55C78D1F1}" type="presOf" srcId="{EC8996E0-A893-4209-B9D7-0B898FA40007}" destId="{83747266-757A-4FBC-A11E-0767A4897CFA}" srcOrd="0" destOrd="0" presId="urn:microsoft.com/office/officeart/2005/8/layout/bProcess3"/>
    <dgm:cxn modelId="{27DC1622-2D6A-450E-B95C-8225CAA73D61}" type="presOf" srcId="{35A940C2-3178-48D9-9C9F-3ADFC47FE4BB}" destId="{9E518AB6-CEAD-424C-9890-CE1A0EDBE1ED}" srcOrd="0" destOrd="0" presId="urn:microsoft.com/office/officeart/2005/8/layout/bProcess3"/>
    <dgm:cxn modelId="{F068EEA6-0918-4AFB-9E28-866A134A92DA}" type="presParOf" srcId="{FE697557-8ADC-4AE9-BC6C-F98CE76D1EC7}" destId="{92AB15E7-DDB4-4AF9-ACB7-B89114D430F7}" srcOrd="0" destOrd="0" presId="urn:microsoft.com/office/officeart/2005/8/layout/bProcess3"/>
    <dgm:cxn modelId="{7A48EAD2-D5AB-4D96-A4A1-1D374537EE6E}" type="presParOf" srcId="{FE697557-8ADC-4AE9-BC6C-F98CE76D1EC7}" destId="{83747266-757A-4FBC-A11E-0767A4897CFA}" srcOrd="1" destOrd="0" presId="urn:microsoft.com/office/officeart/2005/8/layout/bProcess3"/>
    <dgm:cxn modelId="{672FB80C-944F-436C-9458-2E0B67B07377}" type="presParOf" srcId="{83747266-757A-4FBC-A11E-0767A4897CFA}" destId="{96915E08-007F-4875-9614-E35736E76239}" srcOrd="0" destOrd="0" presId="urn:microsoft.com/office/officeart/2005/8/layout/bProcess3"/>
    <dgm:cxn modelId="{C88B6C8D-0954-4B65-8232-5834012BC2E4}" type="presParOf" srcId="{FE697557-8ADC-4AE9-BC6C-F98CE76D1EC7}" destId="{A6031FD4-6A61-4B72-8230-AD8CCA9130F4}" srcOrd="2" destOrd="0" presId="urn:microsoft.com/office/officeart/2005/8/layout/bProcess3"/>
    <dgm:cxn modelId="{9CC035F7-45F8-4C9E-A8D1-40DBBF734C0E}" type="presParOf" srcId="{FE697557-8ADC-4AE9-BC6C-F98CE76D1EC7}" destId="{F6289351-FA42-40F1-AE59-B9F7BAB6E29C}" srcOrd="3" destOrd="0" presId="urn:microsoft.com/office/officeart/2005/8/layout/bProcess3"/>
    <dgm:cxn modelId="{0328A621-09FA-4EDD-B4A6-FA0B44F7C169}" type="presParOf" srcId="{F6289351-FA42-40F1-AE59-B9F7BAB6E29C}" destId="{425E09CF-68CF-423C-AC66-F9A417A9EFA6}" srcOrd="0" destOrd="0" presId="urn:microsoft.com/office/officeart/2005/8/layout/bProcess3"/>
    <dgm:cxn modelId="{0A849A47-C33B-45CD-B4F0-4EF7EDA53937}" type="presParOf" srcId="{FE697557-8ADC-4AE9-BC6C-F98CE76D1EC7}" destId="{660B9403-433E-4DA8-8BD5-30D870E3E3F1}" srcOrd="4" destOrd="0" presId="urn:microsoft.com/office/officeart/2005/8/layout/bProcess3"/>
    <dgm:cxn modelId="{FBBA2359-BF74-4B59-966F-DD581CBD4258}" type="presParOf" srcId="{FE697557-8ADC-4AE9-BC6C-F98CE76D1EC7}" destId="{9E518AB6-CEAD-424C-9890-CE1A0EDBE1ED}" srcOrd="5" destOrd="0" presId="urn:microsoft.com/office/officeart/2005/8/layout/bProcess3"/>
    <dgm:cxn modelId="{B1EEB7D4-B6C0-403D-A74D-AAE0721E2F5D}" type="presParOf" srcId="{9E518AB6-CEAD-424C-9890-CE1A0EDBE1ED}" destId="{CBDD77D4-F575-4CF4-852B-2C354B86B8A1}" srcOrd="0" destOrd="0" presId="urn:microsoft.com/office/officeart/2005/8/layout/bProcess3"/>
    <dgm:cxn modelId="{E4268580-47F4-4D6C-8921-B55C66E41A48}" type="presParOf" srcId="{FE697557-8ADC-4AE9-BC6C-F98CE76D1EC7}" destId="{B1AE715F-0714-445B-8B27-21DD5819E04F}" srcOrd="6" destOrd="0" presId="urn:microsoft.com/office/officeart/2005/8/layout/bProcess3"/>
    <dgm:cxn modelId="{DC0BC362-7918-453B-B10A-BC4B384C3266}" type="presParOf" srcId="{FE697557-8ADC-4AE9-BC6C-F98CE76D1EC7}" destId="{73229122-62D4-44B8-98C8-20F19B29B1B2}" srcOrd="7" destOrd="0" presId="urn:microsoft.com/office/officeart/2005/8/layout/bProcess3"/>
    <dgm:cxn modelId="{D4D7A52B-571E-4036-B98A-271C14AAAF8E}" type="presParOf" srcId="{73229122-62D4-44B8-98C8-20F19B29B1B2}" destId="{64CFA263-76EB-48EB-B973-953C173277E9}" srcOrd="0" destOrd="0" presId="urn:microsoft.com/office/officeart/2005/8/layout/bProcess3"/>
    <dgm:cxn modelId="{933BF985-A15E-42E6-B7C8-77AA0C632147}" type="presParOf" srcId="{FE697557-8ADC-4AE9-BC6C-F98CE76D1EC7}" destId="{D371072C-F4A0-4395-A36C-4539A9947349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832F221-2FCC-4811-A548-253D2485CDCF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E9A0E21-DCBD-4EED-9497-16B39BAB5ED8}">
      <dgm:prSet phldrT="[Text]"/>
      <dgm:spPr/>
      <dgm:t>
        <a:bodyPr/>
        <a:lstStyle/>
        <a:p>
          <a:r>
            <a:rPr lang="th-TH" b="1" dirty="0" smtClean="0"/>
            <a:t>ทักษะความชำนาญพิเศษ</a:t>
          </a:r>
          <a:endParaRPr lang="en-US" b="1" dirty="0"/>
        </a:p>
      </dgm:t>
    </dgm:pt>
    <dgm:pt modelId="{E53D8EF7-6461-4C3A-8797-2A45B6A0D462}" type="parTrans" cxnId="{191FEE4A-CA95-4892-BB64-8FBC6259405F}">
      <dgm:prSet/>
      <dgm:spPr/>
      <dgm:t>
        <a:bodyPr/>
        <a:lstStyle/>
        <a:p>
          <a:endParaRPr lang="en-US" b="1"/>
        </a:p>
      </dgm:t>
    </dgm:pt>
    <dgm:pt modelId="{AE02ECB1-EECC-40D7-B25A-E1088692A339}" type="sibTrans" cxnId="{191FEE4A-CA95-4892-BB64-8FBC6259405F}">
      <dgm:prSet/>
      <dgm:spPr/>
      <dgm:t>
        <a:bodyPr/>
        <a:lstStyle/>
        <a:p>
          <a:endParaRPr lang="en-US" b="1"/>
        </a:p>
      </dgm:t>
    </dgm:pt>
    <dgm:pt modelId="{84B9F892-D82F-4504-A97F-FAB54F707EC5}">
      <dgm:prSet phldrT="[Text]"/>
      <dgm:spPr/>
      <dgm:t>
        <a:bodyPr/>
        <a:lstStyle/>
        <a:p>
          <a:r>
            <a:rPr lang="th-TH" b="1" dirty="0" smtClean="0"/>
            <a:t>มีทักษะการแก้ปัญหาเฉพาะหน้ากรณีฉุกเฉิน</a:t>
          </a:r>
          <a:endParaRPr lang="en-US" b="1" dirty="0"/>
        </a:p>
      </dgm:t>
    </dgm:pt>
    <dgm:pt modelId="{AA0C0D8E-3217-473B-A06A-EDFAA2577F9D}" type="parTrans" cxnId="{E54E0982-5841-49EB-B0EB-4E7CFA367BD8}">
      <dgm:prSet/>
      <dgm:spPr/>
      <dgm:t>
        <a:bodyPr/>
        <a:lstStyle/>
        <a:p>
          <a:endParaRPr lang="en-US" b="1"/>
        </a:p>
      </dgm:t>
    </dgm:pt>
    <dgm:pt modelId="{D5488CA2-E41B-4B06-AD0A-C0C940D28F48}" type="sibTrans" cxnId="{E54E0982-5841-49EB-B0EB-4E7CFA367BD8}">
      <dgm:prSet/>
      <dgm:spPr/>
      <dgm:t>
        <a:bodyPr/>
        <a:lstStyle/>
        <a:p>
          <a:endParaRPr lang="en-US" b="1"/>
        </a:p>
      </dgm:t>
    </dgm:pt>
    <dgm:pt modelId="{ED2D6D86-F362-4FF4-B2D7-6512BA228889}">
      <dgm:prSet phldrT="[Text]"/>
      <dgm:spPr/>
      <dgm:t>
        <a:bodyPr/>
        <a:lstStyle/>
        <a:p>
          <a:r>
            <a:rPr lang="th-TH" b="1" dirty="0" smtClean="0"/>
            <a:t>มีทักษะในการให้คำแนะนำลูกค้า</a:t>
          </a:r>
          <a:endParaRPr lang="en-US" b="1" dirty="0"/>
        </a:p>
      </dgm:t>
    </dgm:pt>
    <dgm:pt modelId="{546BDBF2-CB03-4AD2-904E-C2B3AC87C2A5}" type="parTrans" cxnId="{7B9CFDD0-CF16-4660-B1DF-AC64127EFF0D}">
      <dgm:prSet/>
      <dgm:spPr/>
      <dgm:t>
        <a:bodyPr/>
        <a:lstStyle/>
        <a:p>
          <a:endParaRPr lang="en-US" b="1"/>
        </a:p>
      </dgm:t>
    </dgm:pt>
    <dgm:pt modelId="{751984DD-1FF2-475F-BB36-BB2101D61CC3}" type="sibTrans" cxnId="{7B9CFDD0-CF16-4660-B1DF-AC64127EFF0D}">
      <dgm:prSet/>
      <dgm:spPr/>
      <dgm:t>
        <a:bodyPr/>
        <a:lstStyle/>
        <a:p>
          <a:endParaRPr lang="en-US" b="1"/>
        </a:p>
      </dgm:t>
    </dgm:pt>
    <dgm:pt modelId="{326A4EEE-ACDE-4E63-A2BC-FFDBC745C4A4}">
      <dgm:prSet phldrT="[Text]"/>
      <dgm:spPr/>
      <dgm:t>
        <a:bodyPr/>
        <a:lstStyle/>
        <a:p>
          <a:r>
            <a:rPr lang="th-TH" b="1" dirty="0" smtClean="0"/>
            <a:t>มีทักษะในการแก้ปัญหาให้กับลูกค้า</a:t>
          </a:r>
          <a:endParaRPr lang="en-US" b="1" dirty="0"/>
        </a:p>
      </dgm:t>
    </dgm:pt>
    <dgm:pt modelId="{EC0D41FF-C1E2-4263-926A-286FA36182E8}" type="parTrans" cxnId="{B0570E31-151B-4541-B4E2-13D862363A54}">
      <dgm:prSet/>
      <dgm:spPr/>
      <dgm:t>
        <a:bodyPr/>
        <a:lstStyle/>
        <a:p>
          <a:endParaRPr lang="en-US" b="1"/>
        </a:p>
      </dgm:t>
    </dgm:pt>
    <dgm:pt modelId="{2EF37FD3-3AF1-4AE4-863F-FAD2E06074D5}" type="sibTrans" cxnId="{B0570E31-151B-4541-B4E2-13D862363A54}">
      <dgm:prSet/>
      <dgm:spPr/>
      <dgm:t>
        <a:bodyPr/>
        <a:lstStyle/>
        <a:p>
          <a:endParaRPr lang="en-US" b="1"/>
        </a:p>
      </dgm:t>
    </dgm:pt>
    <dgm:pt modelId="{09F2B166-A7FA-45AD-8C97-9109FF20E435}">
      <dgm:prSet phldrT="[Text]"/>
      <dgm:spPr/>
      <dgm:t>
        <a:bodyPr/>
        <a:lstStyle/>
        <a:p>
          <a:r>
            <a:rPr lang="th-TH" b="1" dirty="0" smtClean="0"/>
            <a:t>มีทักในการให้บริการ</a:t>
          </a:r>
          <a:endParaRPr lang="en-US" b="1" dirty="0"/>
        </a:p>
      </dgm:t>
    </dgm:pt>
    <dgm:pt modelId="{05E64AEB-7351-47DC-AE0D-59DC0933117D}" type="parTrans" cxnId="{D111B8E9-9CE8-4A79-875D-7A41431EB459}">
      <dgm:prSet/>
      <dgm:spPr/>
      <dgm:t>
        <a:bodyPr/>
        <a:lstStyle/>
        <a:p>
          <a:endParaRPr lang="en-US" b="1"/>
        </a:p>
      </dgm:t>
    </dgm:pt>
    <dgm:pt modelId="{4DCFF1F3-3DD2-4BF4-92F6-C79B7316B238}" type="sibTrans" cxnId="{D111B8E9-9CE8-4A79-875D-7A41431EB459}">
      <dgm:prSet/>
      <dgm:spPr/>
      <dgm:t>
        <a:bodyPr/>
        <a:lstStyle/>
        <a:p>
          <a:endParaRPr lang="en-US" b="1"/>
        </a:p>
      </dgm:t>
    </dgm:pt>
    <dgm:pt modelId="{9026AF7B-CF16-4196-88D6-7E4861C70E17}" type="pres">
      <dgm:prSet presAssocID="{7832F221-2FCC-4811-A548-253D2485CDC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56EA11-26A0-4E18-B28F-910282B29457}" type="pres">
      <dgm:prSet presAssocID="{7832F221-2FCC-4811-A548-253D2485CDCF}" presName="radial" presStyleCnt="0">
        <dgm:presLayoutVars>
          <dgm:animLvl val="ctr"/>
        </dgm:presLayoutVars>
      </dgm:prSet>
      <dgm:spPr/>
    </dgm:pt>
    <dgm:pt modelId="{D8A5B906-61BC-409C-92E2-9D1D0F58A582}" type="pres">
      <dgm:prSet presAssocID="{2E9A0E21-DCBD-4EED-9497-16B39BAB5ED8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D030973C-C490-478E-B90E-D458A7DC8D3F}" type="pres">
      <dgm:prSet presAssocID="{84B9F892-D82F-4504-A97F-FAB54F707EC5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F0E60-2FA1-4E52-974D-E021AC576E1E}" type="pres">
      <dgm:prSet presAssocID="{ED2D6D86-F362-4FF4-B2D7-6512BA228889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7048C0-2A24-4BC3-9BA4-F3ABC622AD54}" type="pres">
      <dgm:prSet presAssocID="{326A4EEE-ACDE-4E63-A2BC-FFDBC745C4A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F439C-57E7-43DD-8EDC-B8CFA8C9EE23}" type="pres">
      <dgm:prSet presAssocID="{09F2B166-A7FA-45AD-8C97-9109FF20E435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47A1F1-7462-43B5-BF8D-0E278CD4E1E1}" type="presOf" srcId="{09F2B166-A7FA-45AD-8C97-9109FF20E435}" destId="{754F439C-57E7-43DD-8EDC-B8CFA8C9EE23}" srcOrd="0" destOrd="0" presId="urn:microsoft.com/office/officeart/2005/8/layout/radial3"/>
    <dgm:cxn modelId="{D111B8E9-9CE8-4A79-875D-7A41431EB459}" srcId="{2E9A0E21-DCBD-4EED-9497-16B39BAB5ED8}" destId="{09F2B166-A7FA-45AD-8C97-9109FF20E435}" srcOrd="3" destOrd="0" parTransId="{05E64AEB-7351-47DC-AE0D-59DC0933117D}" sibTransId="{4DCFF1F3-3DD2-4BF4-92F6-C79B7316B238}"/>
    <dgm:cxn modelId="{E54E0982-5841-49EB-B0EB-4E7CFA367BD8}" srcId="{2E9A0E21-DCBD-4EED-9497-16B39BAB5ED8}" destId="{84B9F892-D82F-4504-A97F-FAB54F707EC5}" srcOrd="0" destOrd="0" parTransId="{AA0C0D8E-3217-473B-A06A-EDFAA2577F9D}" sibTransId="{D5488CA2-E41B-4B06-AD0A-C0C940D28F48}"/>
    <dgm:cxn modelId="{351FC415-CF30-432B-A1C0-43F72A74B374}" type="presOf" srcId="{7832F221-2FCC-4811-A548-253D2485CDCF}" destId="{9026AF7B-CF16-4196-88D6-7E4861C70E17}" srcOrd="0" destOrd="0" presId="urn:microsoft.com/office/officeart/2005/8/layout/radial3"/>
    <dgm:cxn modelId="{15D0EA8B-09F9-4349-86C5-ECA3984682AF}" type="presOf" srcId="{2E9A0E21-DCBD-4EED-9497-16B39BAB5ED8}" destId="{D8A5B906-61BC-409C-92E2-9D1D0F58A582}" srcOrd="0" destOrd="0" presId="urn:microsoft.com/office/officeart/2005/8/layout/radial3"/>
    <dgm:cxn modelId="{191FEE4A-CA95-4892-BB64-8FBC6259405F}" srcId="{7832F221-2FCC-4811-A548-253D2485CDCF}" destId="{2E9A0E21-DCBD-4EED-9497-16B39BAB5ED8}" srcOrd="0" destOrd="0" parTransId="{E53D8EF7-6461-4C3A-8797-2A45B6A0D462}" sibTransId="{AE02ECB1-EECC-40D7-B25A-E1088692A339}"/>
    <dgm:cxn modelId="{5E7206BB-4338-4B47-998F-3219CE303033}" type="presOf" srcId="{ED2D6D86-F362-4FF4-B2D7-6512BA228889}" destId="{FE6F0E60-2FA1-4E52-974D-E021AC576E1E}" srcOrd="0" destOrd="0" presId="urn:microsoft.com/office/officeart/2005/8/layout/radial3"/>
    <dgm:cxn modelId="{B0570E31-151B-4541-B4E2-13D862363A54}" srcId="{2E9A0E21-DCBD-4EED-9497-16B39BAB5ED8}" destId="{326A4EEE-ACDE-4E63-A2BC-FFDBC745C4A4}" srcOrd="2" destOrd="0" parTransId="{EC0D41FF-C1E2-4263-926A-286FA36182E8}" sibTransId="{2EF37FD3-3AF1-4AE4-863F-FAD2E06074D5}"/>
    <dgm:cxn modelId="{2DD7886E-E444-413B-8EBE-CB9A5995E38C}" type="presOf" srcId="{84B9F892-D82F-4504-A97F-FAB54F707EC5}" destId="{D030973C-C490-478E-B90E-D458A7DC8D3F}" srcOrd="0" destOrd="0" presId="urn:microsoft.com/office/officeart/2005/8/layout/radial3"/>
    <dgm:cxn modelId="{7B9CFDD0-CF16-4660-B1DF-AC64127EFF0D}" srcId="{2E9A0E21-DCBD-4EED-9497-16B39BAB5ED8}" destId="{ED2D6D86-F362-4FF4-B2D7-6512BA228889}" srcOrd="1" destOrd="0" parTransId="{546BDBF2-CB03-4AD2-904E-C2B3AC87C2A5}" sibTransId="{751984DD-1FF2-475F-BB36-BB2101D61CC3}"/>
    <dgm:cxn modelId="{884305D1-A17A-43D1-A5A9-FD4178BEBD11}" type="presOf" srcId="{326A4EEE-ACDE-4E63-A2BC-FFDBC745C4A4}" destId="{A37048C0-2A24-4BC3-9BA4-F3ABC622AD54}" srcOrd="0" destOrd="0" presId="urn:microsoft.com/office/officeart/2005/8/layout/radial3"/>
    <dgm:cxn modelId="{A0FDCDD2-A0C8-410F-A1A8-E26B3373BE46}" type="presParOf" srcId="{9026AF7B-CF16-4196-88D6-7E4861C70E17}" destId="{1056EA11-26A0-4E18-B28F-910282B29457}" srcOrd="0" destOrd="0" presId="urn:microsoft.com/office/officeart/2005/8/layout/radial3"/>
    <dgm:cxn modelId="{9AD8DA3E-AC28-4DC4-A14B-43A4793A8ACD}" type="presParOf" srcId="{1056EA11-26A0-4E18-B28F-910282B29457}" destId="{D8A5B906-61BC-409C-92E2-9D1D0F58A582}" srcOrd="0" destOrd="0" presId="urn:microsoft.com/office/officeart/2005/8/layout/radial3"/>
    <dgm:cxn modelId="{D5488343-F6BF-4DC9-9FE1-53427EC06375}" type="presParOf" srcId="{1056EA11-26A0-4E18-B28F-910282B29457}" destId="{D030973C-C490-478E-B90E-D458A7DC8D3F}" srcOrd="1" destOrd="0" presId="urn:microsoft.com/office/officeart/2005/8/layout/radial3"/>
    <dgm:cxn modelId="{628A509C-FE3C-4A87-A0E9-9A47D8016265}" type="presParOf" srcId="{1056EA11-26A0-4E18-B28F-910282B29457}" destId="{FE6F0E60-2FA1-4E52-974D-E021AC576E1E}" srcOrd="2" destOrd="0" presId="urn:microsoft.com/office/officeart/2005/8/layout/radial3"/>
    <dgm:cxn modelId="{20FDBDEF-F356-4C33-8E5A-4ED270703727}" type="presParOf" srcId="{1056EA11-26A0-4E18-B28F-910282B29457}" destId="{A37048C0-2A24-4BC3-9BA4-F3ABC622AD54}" srcOrd="3" destOrd="0" presId="urn:microsoft.com/office/officeart/2005/8/layout/radial3"/>
    <dgm:cxn modelId="{16A1885D-F604-4A24-A542-7D01BB61C679}" type="presParOf" srcId="{1056EA11-26A0-4E18-B28F-910282B29457}" destId="{754F439C-57E7-43DD-8EDC-B8CFA8C9EE23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04AAF4D-2ECE-47E0-AC47-7125A5624FC7}" type="doc">
      <dgm:prSet loTypeId="urn:microsoft.com/office/officeart/2005/8/layout/cycle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39373B-1538-40B9-B5E8-F8E176ACF854}">
      <dgm:prSet phldrT="[Text]" custT="1"/>
      <dgm:spPr/>
      <dgm:t>
        <a:bodyPr/>
        <a:lstStyle/>
        <a:p>
          <a:r>
            <a:rPr lang="th-TH" sz="2400" b="1" smtClean="0">
              <a:solidFill>
                <a:schemeClr val="tx1"/>
              </a:solidFill>
            </a:rPr>
            <a:t>สามารถติดต่อสื่อสารกับลูกค้าได้อย่างชัดเจน</a:t>
          </a:r>
          <a:endParaRPr lang="en-US" sz="2400" b="1" dirty="0">
            <a:solidFill>
              <a:schemeClr val="tx1"/>
            </a:solidFill>
          </a:endParaRPr>
        </a:p>
      </dgm:t>
    </dgm:pt>
    <dgm:pt modelId="{C746614E-BC4E-4DF5-AE6D-9F52C115F5D2}" type="par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B81A219-0191-4D98-9896-B73B12537125}" type="sib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0648B3E-456C-4581-BC24-DAEF76EB11DB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มีความสามารถใช้ภาษาต่างประเทศในการติดต่อสื่อสาร</a:t>
          </a:r>
          <a:endParaRPr lang="en-US" sz="2400" b="1" dirty="0">
            <a:solidFill>
              <a:schemeClr val="tx1"/>
            </a:solidFill>
          </a:endParaRPr>
        </a:p>
      </dgm:t>
    </dgm:pt>
    <dgm:pt modelId="{FC3C1162-F212-48AA-A55B-E25FB24FE260}" type="par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5C827E-258F-4079-A798-03A3F951F3B1}" type="sib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B051286-ECA0-4B8D-A125-1DC9B8849B64}" type="pres">
      <dgm:prSet presAssocID="{204AAF4D-2ECE-47E0-AC47-7125A5624F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072A4-DCB0-48C2-AC2E-4FFC437396C1}" type="pres">
      <dgm:prSet presAssocID="{4139373B-1538-40B9-B5E8-F8E176ACF85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3B3CD-21BA-4BE4-AE24-4E1F378976BD}" type="pres">
      <dgm:prSet presAssocID="{4139373B-1538-40B9-B5E8-F8E176ACF854}" presName="spNode" presStyleCnt="0"/>
      <dgm:spPr/>
    </dgm:pt>
    <dgm:pt modelId="{F4024F09-3096-4A34-840A-D832E0829513}" type="pres">
      <dgm:prSet presAssocID="{9B81A219-0191-4D98-9896-B73B12537125}" presName="sibTrans" presStyleLbl="sibTrans1D1" presStyleIdx="0" presStyleCnt="2"/>
      <dgm:spPr/>
      <dgm:t>
        <a:bodyPr/>
        <a:lstStyle/>
        <a:p>
          <a:endParaRPr lang="en-US"/>
        </a:p>
      </dgm:t>
    </dgm:pt>
    <dgm:pt modelId="{8E3139FD-BDC8-4BA7-812E-BC1FA3863F7D}" type="pres">
      <dgm:prSet presAssocID="{30648B3E-456C-4581-BC24-DAEF76EB11D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003B7-691F-4379-8109-FF727606666C}" type="pres">
      <dgm:prSet presAssocID="{30648B3E-456C-4581-BC24-DAEF76EB11DB}" presName="spNode" presStyleCnt="0"/>
      <dgm:spPr/>
    </dgm:pt>
    <dgm:pt modelId="{5222A661-BE07-4134-A3D5-AFDA92EA1E41}" type="pres">
      <dgm:prSet presAssocID="{D75C827E-258F-4079-A798-03A3F951F3B1}" presName="sibTrans" presStyleLbl="sibTrans1D1" presStyleIdx="1" presStyleCnt="2"/>
      <dgm:spPr/>
      <dgm:t>
        <a:bodyPr/>
        <a:lstStyle/>
        <a:p>
          <a:endParaRPr lang="en-US"/>
        </a:p>
      </dgm:t>
    </dgm:pt>
  </dgm:ptLst>
  <dgm:cxnLst>
    <dgm:cxn modelId="{78ACA0FD-24E5-4CE0-84B2-24B4FDB71E0B}" type="presOf" srcId="{D75C827E-258F-4079-A798-03A3F951F3B1}" destId="{5222A661-BE07-4134-A3D5-AFDA92EA1E41}" srcOrd="0" destOrd="0" presId="urn:microsoft.com/office/officeart/2005/8/layout/cycle5"/>
    <dgm:cxn modelId="{6F4AC90E-19F4-4EE4-90A1-BD51553B09AA}" srcId="{204AAF4D-2ECE-47E0-AC47-7125A5624FC7}" destId="{4139373B-1538-40B9-B5E8-F8E176ACF854}" srcOrd="0" destOrd="0" parTransId="{C746614E-BC4E-4DF5-AE6D-9F52C115F5D2}" sibTransId="{9B81A219-0191-4D98-9896-B73B12537125}"/>
    <dgm:cxn modelId="{4D9772A4-0672-4AA8-BD1C-4934A02B3E2E}" type="presOf" srcId="{4139373B-1538-40B9-B5E8-F8E176ACF854}" destId="{A96072A4-DCB0-48C2-AC2E-4FFC437396C1}" srcOrd="0" destOrd="0" presId="urn:microsoft.com/office/officeart/2005/8/layout/cycle5"/>
    <dgm:cxn modelId="{C42533E9-B028-4BD5-A330-5A4C69521068}" srcId="{204AAF4D-2ECE-47E0-AC47-7125A5624FC7}" destId="{30648B3E-456C-4581-BC24-DAEF76EB11DB}" srcOrd="1" destOrd="0" parTransId="{FC3C1162-F212-48AA-A55B-E25FB24FE260}" sibTransId="{D75C827E-258F-4079-A798-03A3F951F3B1}"/>
    <dgm:cxn modelId="{737499C6-2634-4BF2-B3A0-F60ED5011624}" type="presOf" srcId="{204AAF4D-2ECE-47E0-AC47-7125A5624FC7}" destId="{FB051286-ECA0-4B8D-A125-1DC9B8849B64}" srcOrd="0" destOrd="0" presId="urn:microsoft.com/office/officeart/2005/8/layout/cycle5"/>
    <dgm:cxn modelId="{38B2D031-6FD6-47D1-8F44-C8BBCC638926}" type="presOf" srcId="{9B81A219-0191-4D98-9896-B73B12537125}" destId="{F4024F09-3096-4A34-840A-D832E0829513}" srcOrd="0" destOrd="0" presId="urn:microsoft.com/office/officeart/2005/8/layout/cycle5"/>
    <dgm:cxn modelId="{3CE46E73-98FF-4E15-B4C9-55F72224BA59}" type="presOf" srcId="{30648B3E-456C-4581-BC24-DAEF76EB11DB}" destId="{8E3139FD-BDC8-4BA7-812E-BC1FA3863F7D}" srcOrd="0" destOrd="0" presId="urn:microsoft.com/office/officeart/2005/8/layout/cycle5"/>
    <dgm:cxn modelId="{649A0FA4-FE44-47A4-989D-975BD97F33AB}" type="presParOf" srcId="{FB051286-ECA0-4B8D-A125-1DC9B8849B64}" destId="{A96072A4-DCB0-48C2-AC2E-4FFC437396C1}" srcOrd="0" destOrd="0" presId="urn:microsoft.com/office/officeart/2005/8/layout/cycle5"/>
    <dgm:cxn modelId="{92E0D6CD-FC4F-4462-86E6-F284955C06B5}" type="presParOf" srcId="{FB051286-ECA0-4B8D-A125-1DC9B8849B64}" destId="{EC03B3CD-21BA-4BE4-AE24-4E1F378976BD}" srcOrd="1" destOrd="0" presId="urn:microsoft.com/office/officeart/2005/8/layout/cycle5"/>
    <dgm:cxn modelId="{9A7CC371-8A8A-4334-94E8-8C20A9D1B9D8}" type="presParOf" srcId="{FB051286-ECA0-4B8D-A125-1DC9B8849B64}" destId="{F4024F09-3096-4A34-840A-D832E0829513}" srcOrd="2" destOrd="0" presId="urn:microsoft.com/office/officeart/2005/8/layout/cycle5"/>
    <dgm:cxn modelId="{2A32C05B-2319-4981-9E01-EEF2F6B85661}" type="presParOf" srcId="{FB051286-ECA0-4B8D-A125-1DC9B8849B64}" destId="{8E3139FD-BDC8-4BA7-812E-BC1FA3863F7D}" srcOrd="3" destOrd="0" presId="urn:microsoft.com/office/officeart/2005/8/layout/cycle5"/>
    <dgm:cxn modelId="{203D4F12-94CE-4131-8D98-AAEF22A2FEFC}" type="presParOf" srcId="{FB051286-ECA0-4B8D-A125-1DC9B8849B64}" destId="{5EC003B7-691F-4379-8109-FF727606666C}" srcOrd="4" destOrd="0" presId="urn:microsoft.com/office/officeart/2005/8/layout/cycle5"/>
    <dgm:cxn modelId="{D01A6AB0-4B51-40BF-BE8D-37DC3FD91C09}" type="presParOf" srcId="{FB051286-ECA0-4B8D-A125-1DC9B8849B64}" destId="{5222A661-BE07-4134-A3D5-AFDA92EA1E41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04AAF4D-2ECE-47E0-AC47-7125A5624FC7}" type="doc">
      <dgm:prSet loTypeId="urn:microsoft.com/office/officeart/2005/8/layout/cycle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39373B-1538-40B9-B5E8-F8E176ACF85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บุคลิกภาพดีเหมาะสมที่จะเป็นพนักงานเสิร์ฟอาหาร</a:t>
          </a:r>
          <a:endParaRPr lang="en-US" sz="2400" b="1" dirty="0">
            <a:solidFill>
              <a:schemeClr val="tx1"/>
            </a:solidFill>
          </a:endParaRPr>
        </a:p>
      </dgm:t>
    </dgm:pt>
    <dgm:pt modelId="{C746614E-BC4E-4DF5-AE6D-9F52C115F5D2}" type="par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B81A219-0191-4D98-9896-B73B12537125}" type="sib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0648B3E-456C-4581-BC24-DAEF76EB11DB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หญิงมีความสูงไม่ต่ำกว่า 160  ซม. ชายสูงไม่ต่ำกว่า 165 ซม.</a:t>
          </a:r>
          <a:endParaRPr lang="en-US" sz="2400" b="1" dirty="0">
            <a:solidFill>
              <a:schemeClr val="tx1"/>
            </a:solidFill>
          </a:endParaRPr>
        </a:p>
      </dgm:t>
    </dgm:pt>
    <dgm:pt modelId="{FC3C1162-F212-48AA-A55B-E25FB24FE260}" type="par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5C827E-258F-4079-A798-03A3F951F3B1}" type="sib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B051286-ECA0-4B8D-A125-1DC9B8849B64}" type="pres">
      <dgm:prSet presAssocID="{204AAF4D-2ECE-47E0-AC47-7125A5624F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072A4-DCB0-48C2-AC2E-4FFC437396C1}" type="pres">
      <dgm:prSet presAssocID="{4139373B-1538-40B9-B5E8-F8E176ACF85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3B3CD-21BA-4BE4-AE24-4E1F378976BD}" type="pres">
      <dgm:prSet presAssocID="{4139373B-1538-40B9-B5E8-F8E176ACF854}" presName="spNode" presStyleCnt="0"/>
      <dgm:spPr/>
    </dgm:pt>
    <dgm:pt modelId="{F4024F09-3096-4A34-840A-D832E0829513}" type="pres">
      <dgm:prSet presAssocID="{9B81A219-0191-4D98-9896-B73B12537125}" presName="sibTrans" presStyleLbl="sibTrans1D1" presStyleIdx="0" presStyleCnt="2"/>
      <dgm:spPr/>
      <dgm:t>
        <a:bodyPr/>
        <a:lstStyle/>
        <a:p>
          <a:endParaRPr lang="en-US"/>
        </a:p>
      </dgm:t>
    </dgm:pt>
    <dgm:pt modelId="{8E3139FD-BDC8-4BA7-812E-BC1FA3863F7D}" type="pres">
      <dgm:prSet presAssocID="{30648B3E-456C-4581-BC24-DAEF76EB11D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003B7-691F-4379-8109-FF727606666C}" type="pres">
      <dgm:prSet presAssocID="{30648B3E-456C-4581-BC24-DAEF76EB11DB}" presName="spNode" presStyleCnt="0"/>
      <dgm:spPr/>
    </dgm:pt>
    <dgm:pt modelId="{5222A661-BE07-4134-A3D5-AFDA92EA1E41}" type="pres">
      <dgm:prSet presAssocID="{D75C827E-258F-4079-A798-03A3F951F3B1}" presName="sibTrans" presStyleLbl="sibTrans1D1" presStyleIdx="1" presStyleCnt="2"/>
      <dgm:spPr/>
      <dgm:t>
        <a:bodyPr/>
        <a:lstStyle/>
        <a:p>
          <a:endParaRPr lang="en-US"/>
        </a:p>
      </dgm:t>
    </dgm:pt>
  </dgm:ptLst>
  <dgm:cxnLst>
    <dgm:cxn modelId="{78ACA0FD-24E5-4CE0-84B2-24B4FDB71E0B}" type="presOf" srcId="{D75C827E-258F-4079-A798-03A3F951F3B1}" destId="{5222A661-BE07-4134-A3D5-AFDA92EA1E41}" srcOrd="0" destOrd="0" presId="urn:microsoft.com/office/officeart/2005/8/layout/cycle5"/>
    <dgm:cxn modelId="{6F4AC90E-19F4-4EE4-90A1-BD51553B09AA}" srcId="{204AAF4D-2ECE-47E0-AC47-7125A5624FC7}" destId="{4139373B-1538-40B9-B5E8-F8E176ACF854}" srcOrd="0" destOrd="0" parTransId="{C746614E-BC4E-4DF5-AE6D-9F52C115F5D2}" sibTransId="{9B81A219-0191-4D98-9896-B73B12537125}"/>
    <dgm:cxn modelId="{4D9772A4-0672-4AA8-BD1C-4934A02B3E2E}" type="presOf" srcId="{4139373B-1538-40B9-B5E8-F8E176ACF854}" destId="{A96072A4-DCB0-48C2-AC2E-4FFC437396C1}" srcOrd="0" destOrd="0" presId="urn:microsoft.com/office/officeart/2005/8/layout/cycle5"/>
    <dgm:cxn modelId="{C42533E9-B028-4BD5-A330-5A4C69521068}" srcId="{204AAF4D-2ECE-47E0-AC47-7125A5624FC7}" destId="{30648B3E-456C-4581-BC24-DAEF76EB11DB}" srcOrd="1" destOrd="0" parTransId="{FC3C1162-F212-48AA-A55B-E25FB24FE260}" sibTransId="{D75C827E-258F-4079-A798-03A3F951F3B1}"/>
    <dgm:cxn modelId="{737499C6-2634-4BF2-B3A0-F60ED5011624}" type="presOf" srcId="{204AAF4D-2ECE-47E0-AC47-7125A5624FC7}" destId="{FB051286-ECA0-4B8D-A125-1DC9B8849B64}" srcOrd="0" destOrd="0" presId="urn:microsoft.com/office/officeart/2005/8/layout/cycle5"/>
    <dgm:cxn modelId="{38B2D031-6FD6-47D1-8F44-C8BBCC638926}" type="presOf" srcId="{9B81A219-0191-4D98-9896-B73B12537125}" destId="{F4024F09-3096-4A34-840A-D832E0829513}" srcOrd="0" destOrd="0" presId="urn:microsoft.com/office/officeart/2005/8/layout/cycle5"/>
    <dgm:cxn modelId="{3CE46E73-98FF-4E15-B4C9-55F72224BA59}" type="presOf" srcId="{30648B3E-456C-4581-BC24-DAEF76EB11DB}" destId="{8E3139FD-BDC8-4BA7-812E-BC1FA3863F7D}" srcOrd="0" destOrd="0" presId="urn:microsoft.com/office/officeart/2005/8/layout/cycle5"/>
    <dgm:cxn modelId="{649A0FA4-FE44-47A4-989D-975BD97F33AB}" type="presParOf" srcId="{FB051286-ECA0-4B8D-A125-1DC9B8849B64}" destId="{A96072A4-DCB0-48C2-AC2E-4FFC437396C1}" srcOrd="0" destOrd="0" presId="urn:microsoft.com/office/officeart/2005/8/layout/cycle5"/>
    <dgm:cxn modelId="{92E0D6CD-FC4F-4462-86E6-F284955C06B5}" type="presParOf" srcId="{FB051286-ECA0-4B8D-A125-1DC9B8849B64}" destId="{EC03B3CD-21BA-4BE4-AE24-4E1F378976BD}" srcOrd="1" destOrd="0" presId="urn:microsoft.com/office/officeart/2005/8/layout/cycle5"/>
    <dgm:cxn modelId="{9A7CC371-8A8A-4334-94E8-8C20A9D1B9D8}" type="presParOf" srcId="{FB051286-ECA0-4B8D-A125-1DC9B8849B64}" destId="{F4024F09-3096-4A34-840A-D832E0829513}" srcOrd="2" destOrd="0" presId="urn:microsoft.com/office/officeart/2005/8/layout/cycle5"/>
    <dgm:cxn modelId="{2A32C05B-2319-4981-9E01-EEF2F6B85661}" type="presParOf" srcId="{FB051286-ECA0-4B8D-A125-1DC9B8849B64}" destId="{8E3139FD-BDC8-4BA7-812E-BC1FA3863F7D}" srcOrd="3" destOrd="0" presId="urn:microsoft.com/office/officeart/2005/8/layout/cycle5"/>
    <dgm:cxn modelId="{203D4F12-94CE-4131-8D98-AAEF22A2FEFC}" type="presParOf" srcId="{FB051286-ECA0-4B8D-A125-1DC9B8849B64}" destId="{5EC003B7-691F-4379-8109-FF727606666C}" srcOrd="4" destOrd="0" presId="urn:microsoft.com/office/officeart/2005/8/layout/cycle5"/>
    <dgm:cxn modelId="{D01A6AB0-4B51-40BF-BE8D-37DC3FD91C09}" type="presParOf" srcId="{FB051286-ECA0-4B8D-A125-1DC9B8849B64}" destId="{5222A661-BE07-4134-A3D5-AFDA92EA1E41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04AAF4D-2ECE-47E0-AC47-7125A5624FC7}" type="doc">
      <dgm:prSet loTypeId="urn:microsoft.com/office/officeart/2005/8/layout/cycle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39373B-1538-40B9-B5E8-F8E176ACF854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มีความสามรถในการควบคุมได้เป็นอย่างดีในขณะปฏิบัติหน้าที่</a:t>
          </a:r>
          <a:endParaRPr lang="en-US" sz="2000" b="1" dirty="0">
            <a:solidFill>
              <a:schemeClr val="tx1"/>
            </a:solidFill>
          </a:endParaRPr>
        </a:p>
      </dgm:t>
    </dgm:pt>
    <dgm:pt modelId="{C746614E-BC4E-4DF5-AE6D-9F52C115F5D2}" type="parTrans" cxnId="{6F4AC90E-19F4-4EE4-90A1-BD51553B09AA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B81A219-0191-4D98-9896-B73B12537125}" type="sibTrans" cxnId="{6F4AC90E-19F4-4EE4-90A1-BD51553B09AA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30648B3E-456C-4581-BC24-DAEF76EB11DB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มีกำลังใจในการทำงาน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FC3C1162-F212-48AA-A55B-E25FB24FE260}" type="parTrans" cxnId="{C42533E9-B028-4BD5-A330-5A4C6952106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D75C827E-258F-4079-A798-03A3F951F3B1}" type="sibTrans" cxnId="{C42533E9-B028-4BD5-A330-5A4C6952106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24271652-CB74-42D1-958F-CC9F42D8D628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มีอารมณ์สุขุมรอบคอบในการปฏิบัติหน้าที่</a:t>
          </a:r>
          <a:endParaRPr lang="en-US" sz="2000" b="1" dirty="0">
            <a:solidFill>
              <a:schemeClr val="tx1"/>
            </a:solidFill>
          </a:endParaRPr>
        </a:p>
      </dgm:t>
    </dgm:pt>
    <dgm:pt modelId="{0287D80E-47C7-4139-9B00-2196BAF50E4F}" type="parTrans" cxnId="{C8984175-DF72-4A19-94C6-992F5E9A2A8D}">
      <dgm:prSet/>
      <dgm:spPr/>
      <dgm:t>
        <a:bodyPr/>
        <a:lstStyle/>
        <a:p>
          <a:endParaRPr lang="en-US" sz="2000"/>
        </a:p>
      </dgm:t>
    </dgm:pt>
    <dgm:pt modelId="{EE22B693-1B81-46CA-ABC6-644A63B852F1}" type="sibTrans" cxnId="{C8984175-DF72-4A19-94C6-992F5E9A2A8D}">
      <dgm:prSet/>
      <dgm:spPr/>
      <dgm:t>
        <a:bodyPr/>
        <a:lstStyle/>
        <a:p>
          <a:endParaRPr lang="en-US" sz="2000"/>
        </a:p>
      </dgm:t>
    </dgm:pt>
    <dgm:pt modelId="{FB051286-ECA0-4B8D-A125-1DC9B8849B64}" type="pres">
      <dgm:prSet presAssocID="{204AAF4D-2ECE-47E0-AC47-7125A5624F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072A4-DCB0-48C2-AC2E-4FFC437396C1}" type="pres">
      <dgm:prSet presAssocID="{4139373B-1538-40B9-B5E8-F8E176ACF8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3B3CD-21BA-4BE4-AE24-4E1F378976BD}" type="pres">
      <dgm:prSet presAssocID="{4139373B-1538-40B9-B5E8-F8E176ACF854}" presName="spNode" presStyleCnt="0"/>
      <dgm:spPr/>
    </dgm:pt>
    <dgm:pt modelId="{F4024F09-3096-4A34-840A-D832E0829513}" type="pres">
      <dgm:prSet presAssocID="{9B81A219-0191-4D98-9896-B73B12537125}" presName="sibTrans" presStyleLbl="sibTrans1D1" presStyleIdx="0" presStyleCnt="3"/>
      <dgm:spPr/>
      <dgm:t>
        <a:bodyPr/>
        <a:lstStyle/>
        <a:p>
          <a:endParaRPr lang="en-US"/>
        </a:p>
      </dgm:t>
    </dgm:pt>
    <dgm:pt modelId="{8E3139FD-BDC8-4BA7-812E-BC1FA3863F7D}" type="pres">
      <dgm:prSet presAssocID="{30648B3E-456C-4581-BC24-DAEF76EB11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003B7-691F-4379-8109-FF727606666C}" type="pres">
      <dgm:prSet presAssocID="{30648B3E-456C-4581-BC24-DAEF76EB11DB}" presName="spNode" presStyleCnt="0"/>
      <dgm:spPr/>
    </dgm:pt>
    <dgm:pt modelId="{5222A661-BE07-4134-A3D5-AFDA92EA1E41}" type="pres">
      <dgm:prSet presAssocID="{D75C827E-258F-4079-A798-03A3F951F3B1}" presName="sibTrans" presStyleLbl="sibTrans1D1" presStyleIdx="1" presStyleCnt="3"/>
      <dgm:spPr/>
      <dgm:t>
        <a:bodyPr/>
        <a:lstStyle/>
        <a:p>
          <a:endParaRPr lang="en-US"/>
        </a:p>
      </dgm:t>
    </dgm:pt>
    <dgm:pt modelId="{6D282457-06A3-4302-8615-7BB21D68160A}" type="pres">
      <dgm:prSet presAssocID="{24271652-CB74-42D1-958F-CC9F42D8D6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14554-B69F-402F-BFDE-32EFCD04A90D}" type="pres">
      <dgm:prSet presAssocID="{24271652-CB74-42D1-958F-CC9F42D8D628}" presName="spNode" presStyleCnt="0"/>
      <dgm:spPr/>
    </dgm:pt>
    <dgm:pt modelId="{8E01E51B-2010-441F-BD2E-5D62E71BE161}" type="pres">
      <dgm:prSet presAssocID="{EE22B693-1B81-46CA-ABC6-644A63B852F1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C42533E9-B028-4BD5-A330-5A4C69521068}" srcId="{204AAF4D-2ECE-47E0-AC47-7125A5624FC7}" destId="{30648B3E-456C-4581-BC24-DAEF76EB11DB}" srcOrd="1" destOrd="0" parTransId="{FC3C1162-F212-48AA-A55B-E25FB24FE260}" sibTransId="{D75C827E-258F-4079-A798-03A3F951F3B1}"/>
    <dgm:cxn modelId="{78ACA0FD-24E5-4CE0-84B2-24B4FDB71E0B}" type="presOf" srcId="{D75C827E-258F-4079-A798-03A3F951F3B1}" destId="{5222A661-BE07-4134-A3D5-AFDA92EA1E41}" srcOrd="0" destOrd="0" presId="urn:microsoft.com/office/officeart/2005/8/layout/cycle5"/>
    <dgm:cxn modelId="{6F4AC90E-19F4-4EE4-90A1-BD51553B09AA}" srcId="{204AAF4D-2ECE-47E0-AC47-7125A5624FC7}" destId="{4139373B-1538-40B9-B5E8-F8E176ACF854}" srcOrd="0" destOrd="0" parTransId="{C746614E-BC4E-4DF5-AE6D-9F52C115F5D2}" sibTransId="{9B81A219-0191-4D98-9896-B73B12537125}"/>
    <dgm:cxn modelId="{4D9772A4-0672-4AA8-BD1C-4934A02B3E2E}" type="presOf" srcId="{4139373B-1538-40B9-B5E8-F8E176ACF854}" destId="{A96072A4-DCB0-48C2-AC2E-4FFC437396C1}" srcOrd="0" destOrd="0" presId="urn:microsoft.com/office/officeart/2005/8/layout/cycle5"/>
    <dgm:cxn modelId="{A8D13322-74F2-4643-A79C-46AFF65BF1AF}" type="presOf" srcId="{EE22B693-1B81-46CA-ABC6-644A63B852F1}" destId="{8E01E51B-2010-441F-BD2E-5D62E71BE161}" srcOrd="0" destOrd="0" presId="urn:microsoft.com/office/officeart/2005/8/layout/cycle5"/>
    <dgm:cxn modelId="{3CE46E73-98FF-4E15-B4C9-55F72224BA59}" type="presOf" srcId="{30648B3E-456C-4581-BC24-DAEF76EB11DB}" destId="{8E3139FD-BDC8-4BA7-812E-BC1FA3863F7D}" srcOrd="0" destOrd="0" presId="urn:microsoft.com/office/officeart/2005/8/layout/cycle5"/>
    <dgm:cxn modelId="{38B2D031-6FD6-47D1-8F44-C8BBCC638926}" type="presOf" srcId="{9B81A219-0191-4D98-9896-B73B12537125}" destId="{F4024F09-3096-4A34-840A-D832E0829513}" srcOrd="0" destOrd="0" presId="urn:microsoft.com/office/officeart/2005/8/layout/cycle5"/>
    <dgm:cxn modelId="{C8984175-DF72-4A19-94C6-992F5E9A2A8D}" srcId="{204AAF4D-2ECE-47E0-AC47-7125A5624FC7}" destId="{24271652-CB74-42D1-958F-CC9F42D8D628}" srcOrd="2" destOrd="0" parTransId="{0287D80E-47C7-4139-9B00-2196BAF50E4F}" sibTransId="{EE22B693-1B81-46CA-ABC6-644A63B852F1}"/>
    <dgm:cxn modelId="{60227EB8-A7AF-424F-A7E4-33CD6E2E533B}" type="presOf" srcId="{24271652-CB74-42D1-958F-CC9F42D8D628}" destId="{6D282457-06A3-4302-8615-7BB21D68160A}" srcOrd="0" destOrd="0" presId="urn:microsoft.com/office/officeart/2005/8/layout/cycle5"/>
    <dgm:cxn modelId="{737499C6-2634-4BF2-B3A0-F60ED5011624}" type="presOf" srcId="{204AAF4D-2ECE-47E0-AC47-7125A5624FC7}" destId="{FB051286-ECA0-4B8D-A125-1DC9B8849B64}" srcOrd="0" destOrd="0" presId="urn:microsoft.com/office/officeart/2005/8/layout/cycle5"/>
    <dgm:cxn modelId="{649A0FA4-FE44-47A4-989D-975BD97F33AB}" type="presParOf" srcId="{FB051286-ECA0-4B8D-A125-1DC9B8849B64}" destId="{A96072A4-DCB0-48C2-AC2E-4FFC437396C1}" srcOrd="0" destOrd="0" presId="urn:microsoft.com/office/officeart/2005/8/layout/cycle5"/>
    <dgm:cxn modelId="{92E0D6CD-FC4F-4462-86E6-F284955C06B5}" type="presParOf" srcId="{FB051286-ECA0-4B8D-A125-1DC9B8849B64}" destId="{EC03B3CD-21BA-4BE4-AE24-4E1F378976BD}" srcOrd="1" destOrd="0" presId="urn:microsoft.com/office/officeart/2005/8/layout/cycle5"/>
    <dgm:cxn modelId="{9A7CC371-8A8A-4334-94E8-8C20A9D1B9D8}" type="presParOf" srcId="{FB051286-ECA0-4B8D-A125-1DC9B8849B64}" destId="{F4024F09-3096-4A34-840A-D832E0829513}" srcOrd="2" destOrd="0" presId="urn:microsoft.com/office/officeart/2005/8/layout/cycle5"/>
    <dgm:cxn modelId="{2A32C05B-2319-4981-9E01-EEF2F6B85661}" type="presParOf" srcId="{FB051286-ECA0-4B8D-A125-1DC9B8849B64}" destId="{8E3139FD-BDC8-4BA7-812E-BC1FA3863F7D}" srcOrd="3" destOrd="0" presId="urn:microsoft.com/office/officeart/2005/8/layout/cycle5"/>
    <dgm:cxn modelId="{203D4F12-94CE-4131-8D98-AAEF22A2FEFC}" type="presParOf" srcId="{FB051286-ECA0-4B8D-A125-1DC9B8849B64}" destId="{5EC003B7-691F-4379-8109-FF727606666C}" srcOrd="4" destOrd="0" presId="urn:microsoft.com/office/officeart/2005/8/layout/cycle5"/>
    <dgm:cxn modelId="{D01A6AB0-4B51-40BF-BE8D-37DC3FD91C09}" type="presParOf" srcId="{FB051286-ECA0-4B8D-A125-1DC9B8849B64}" destId="{5222A661-BE07-4134-A3D5-AFDA92EA1E41}" srcOrd="5" destOrd="0" presId="urn:microsoft.com/office/officeart/2005/8/layout/cycle5"/>
    <dgm:cxn modelId="{97026179-9C7C-4137-AE47-632819BF37B7}" type="presParOf" srcId="{FB051286-ECA0-4B8D-A125-1DC9B8849B64}" destId="{6D282457-06A3-4302-8615-7BB21D68160A}" srcOrd="6" destOrd="0" presId="urn:microsoft.com/office/officeart/2005/8/layout/cycle5"/>
    <dgm:cxn modelId="{D9167455-1072-4923-A7A3-0F2BF0FA9681}" type="presParOf" srcId="{FB051286-ECA0-4B8D-A125-1DC9B8849B64}" destId="{14514554-B69F-402F-BFDE-32EFCD04A90D}" srcOrd="7" destOrd="0" presId="urn:microsoft.com/office/officeart/2005/8/layout/cycle5"/>
    <dgm:cxn modelId="{0B6AE3C8-86D6-4F5D-8A77-787A07CB8911}" type="presParOf" srcId="{FB051286-ECA0-4B8D-A125-1DC9B8849B64}" destId="{8E01E51B-2010-441F-BD2E-5D62E71BE161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04AAF4D-2ECE-47E0-AC47-7125A5624FC7}" type="doc">
      <dgm:prSet loTypeId="urn:microsoft.com/office/officeart/2005/8/layout/cycle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39373B-1538-40B9-B5E8-F8E176ACF85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2 ภาษา</a:t>
          </a:r>
          <a:endParaRPr lang="en-US" sz="2400" b="1" dirty="0">
            <a:solidFill>
              <a:schemeClr val="tx1"/>
            </a:solidFill>
          </a:endParaRPr>
        </a:p>
      </dgm:t>
    </dgm:pt>
    <dgm:pt modelId="{C746614E-BC4E-4DF5-AE6D-9F52C115F5D2}" type="par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B81A219-0191-4D98-9896-B73B12537125}" type="sib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0648B3E-456C-4581-BC24-DAEF76EB11DB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3 ภาษา</a:t>
          </a:r>
          <a:endParaRPr lang="en-US" sz="2400" b="1" dirty="0">
            <a:solidFill>
              <a:schemeClr val="tx1"/>
            </a:solidFill>
          </a:endParaRPr>
        </a:p>
      </dgm:t>
    </dgm:pt>
    <dgm:pt modelId="{FC3C1162-F212-48AA-A55B-E25FB24FE260}" type="par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5C827E-258F-4079-A798-03A3F951F3B1}" type="sib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B051286-ECA0-4B8D-A125-1DC9B8849B64}" type="pres">
      <dgm:prSet presAssocID="{204AAF4D-2ECE-47E0-AC47-7125A5624F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072A4-DCB0-48C2-AC2E-4FFC437396C1}" type="pres">
      <dgm:prSet presAssocID="{4139373B-1538-40B9-B5E8-F8E176ACF85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3B3CD-21BA-4BE4-AE24-4E1F378976BD}" type="pres">
      <dgm:prSet presAssocID="{4139373B-1538-40B9-B5E8-F8E176ACF854}" presName="spNode" presStyleCnt="0"/>
      <dgm:spPr/>
    </dgm:pt>
    <dgm:pt modelId="{F4024F09-3096-4A34-840A-D832E0829513}" type="pres">
      <dgm:prSet presAssocID="{9B81A219-0191-4D98-9896-B73B12537125}" presName="sibTrans" presStyleLbl="sibTrans1D1" presStyleIdx="0" presStyleCnt="2"/>
      <dgm:spPr/>
      <dgm:t>
        <a:bodyPr/>
        <a:lstStyle/>
        <a:p>
          <a:endParaRPr lang="en-US"/>
        </a:p>
      </dgm:t>
    </dgm:pt>
    <dgm:pt modelId="{8E3139FD-BDC8-4BA7-812E-BC1FA3863F7D}" type="pres">
      <dgm:prSet presAssocID="{30648B3E-456C-4581-BC24-DAEF76EB11D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003B7-691F-4379-8109-FF727606666C}" type="pres">
      <dgm:prSet presAssocID="{30648B3E-456C-4581-BC24-DAEF76EB11DB}" presName="spNode" presStyleCnt="0"/>
      <dgm:spPr/>
    </dgm:pt>
    <dgm:pt modelId="{5222A661-BE07-4134-A3D5-AFDA92EA1E41}" type="pres">
      <dgm:prSet presAssocID="{D75C827E-258F-4079-A798-03A3F951F3B1}" presName="sibTrans" presStyleLbl="sibTrans1D1" presStyleIdx="1" presStyleCnt="2"/>
      <dgm:spPr/>
      <dgm:t>
        <a:bodyPr/>
        <a:lstStyle/>
        <a:p>
          <a:endParaRPr lang="en-US"/>
        </a:p>
      </dgm:t>
    </dgm:pt>
  </dgm:ptLst>
  <dgm:cxnLst>
    <dgm:cxn modelId="{78ACA0FD-24E5-4CE0-84B2-24B4FDB71E0B}" type="presOf" srcId="{D75C827E-258F-4079-A798-03A3F951F3B1}" destId="{5222A661-BE07-4134-A3D5-AFDA92EA1E41}" srcOrd="0" destOrd="0" presId="urn:microsoft.com/office/officeart/2005/8/layout/cycle5"/>
    <dgm:cxn modelId="{6F4AC90E-19F4-4EE4-90A1-BD51553B09AA}" srcId="{204AAF4D-2ECE-47E0-AC47-7125A5624FC7}" destId="{4139373B-1538-40B9-B5E8-F8E176ACF854}" srcOrd="0" destOrd="0" parTransId="{C746614E-BC4E-4DF5-AE6D-9F52C115F5D2}" sibTransId="{9B81A219-0191-4D98-9896-B73B12537125}"/>
    <dgm:cxn modelId="{4D9772A4-0672-4AA8-BD1C-4934A02B3E2E}" type="presOf" srcId="{4139373B-1538-40B9-B5E8-F8E176ACF854}" destId="{A96072A4-DCB0-48C2-AC2E-4FFC437396C1}" srcOrd="0" destOrd="0" presId="urn:microsoft.com/office/officeart/2005/8/layout/cycle5"/>
    <dgm:cxn modelId="{C42533E9-B028-4BD5-A330-5A4C69521068}" srcId="{204AAF4D-2ECE-47E0-AC47-7125A5624FC7}" destId="{30648B3E-456C-4581-BC24-DAEF76EB11DB}" srcOrd="1" destOrd="0" parTransId="{FC3C1162-F212-48AA-A55B-E25FB24FE260}" sibTransId="{D75C827E-258F-4079-A798-03A3F951F3B1}"/>
    <dgm:cxn modelId="{737499C6-2634-4BF2-B3A0-F60ED5011624}" type="presOf" srcId="{204AAF4D-2ECE-47E0-AC47-7125A5624FC7}" destId="{FB051286-ECA0-4B8D-A125-1DC9B8849B64}" srcOrd="0" destOrd="0" presId="urn:microsoft.com/office/officeart/2005/8/layout/cycle5"/>
    <dgm:cxn modelId="{38B2D031-6FD6-47D1-8F44-C8BBCC638926}" type="presOf" srcId="{9B81A219-0191-4D98-9896-B73B12537125}" destId="{F4024F09-3096-4A34-840A-D832E0829513}" srcOrd="0" destOrd="0" presId="urn:microsoft.com/office/officeart/2005/8/layout/cycle5"/>
    <dgm:cxn modelId="{3CE46E73-98FF-4E15-B4C9-55F72224BA59}" type="presOf" srcId="{30648B3E-456C-4581-BC24-DAEF76EB11DB}" destId="{8E3139FD-BDC8-4BA7-812E-BC1FA3863F7D}" srcOrd="0" destOrd="0" presId="urn:microsoft.com/office/officeart/2005/8/layout/cycle5"/>
    <dgm:cxn modelId="{649A0FA4-FE44-47A4-989D-975BD97F33AB}" type="presParOf" srcId="{FB051286-ECA0-4B8D-A125-1DC9B8849B64}" destId="{A96072A4-DCB0-48C2-AC2E-4FFC437396C1}" srcOrd="0" destOrd="0" presId="urn:microsoft.com/office/officeart/2005/8/layout/cycle5"/>
    <dgm:cxn modelId="{92E0D6CD-FC4F-4462-86E6-F284955C06B5}" type="presParOf" srcId="{FB051286-ECA0-4B8D-A125-1DC9B8849B64}" destId="{EC03B3CD-21BA-4BE4-AE24-4E1F378976BD}" srcOrd="1" destOrd="0" presId="urn:microsoft.com/office/officeart/2005/8/layout/cycle5"/>
    <dgm:cxn modelId="{9A7CC371-8A8A-4334-94E8-8C20A9D1B9D8}" type="presParOf" srcId="{FB051286-ECA0-4B8D-A125-1DC9B8849B64}" destId="{F4024F09-3096-4A34-840A-D832E0829513}" srcOrd="2" destOrd="0" presId="urn:microsoft.com/office/officeart/2005/8/layout/cycle5"/>
    <dgm:cxn modelId="{2A32C05B-2319-4981-9E01-EEF2F6B85661}" type="presParOf" srcId="{FB051286-ECA0-4B8D-A125-1DC9B8849B64}" destId="{8E3139FD-BDC8-4BA7-812E-BC1FA3863F7D}" srcOrd="3" destOrd="0" presId="urn:microsoft.com/office/officeart/2005/8/layout/cycle5"/>
    <dgm:cxn modelId="{203D4F12-94CE-4131-8D98-AAEF22A2FEFC}" type="presParOf" srcId="{FB051286-ECA0-4B8D-A125-1DC9B8849B64}" destId="{5EC003B7-691F-4379-8109-FF727606666C}" srcOrd="4" destOrd="0" presId="urn:microsoft.com/office/officeart/2005/8/layout/cycle5"/>
    <dgm:cxn modelId="{D01A6AB0-4B51-40BF-BE8D-37DC3FD91C09}" type="presParOf" srcId="{FB051286-ECA0-4B8D-A125-1DC9B8849B64}" destId="{5222A661-BE07-4134-A3D5-AFDA92EA1E41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04AAF4D-2ECE-47E0-AC47-7125A5624FC7}" type="doc">
      <dgm:prSet loTypeId="urn:microsoft.com/office/officeart/2005/8/layout/cycle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39373B-1538-40B9-B5E8-F8E176ACF854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เป็นผู้มีสุขภาพแข็งแรง</a:t>
          </a:r>
          <a:endParaRPr lang="en-US" sz="2000" b="1" dirty="0">
            <a:solidFill>
              <a:schemeClr val="tx1"/>
            </a:solidFill>
          </a:endParaRPr>
        </a:p>
      </dgm:t>
    </dgm:pt>
    <dgm:pt modelId="{C746614E-BC4E-4DF5-AE6D-9F52C115F5D2}" type="parTrans" cxnId="{6F4AC90E-19F4-4EE4-90A1-BD51553B09AA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B81A219-0191-4D98-9896-B73B12537125}" type="sibTrans" cxnId="{6F4AC90E-19F4-4EE4-90A1-BD51553B09AA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30648B3E-456C-4581-BC24-DAEF76EB11DB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ไม่มีประวัติด้านอุบัติเหตุ หรือ เข้ารักษาในโรงพยาบาลเป็นเวลานาน ๆ </a:t>
          </a:r>
          <a:endParaRPr lang="en-US" sz="2000" b="1" dirty="0">
            <a:solidFill>
              <a:schemeClr val="tx1"/>
            </a:solidFill>
          </a:endParaRPr>
        </a:p>
      </dgm:t>
    </dgm:pt>
    <dgm:pt modelId="{FC3C1162-F212-48AA-A55B-E25FB24FE260}" type="parTrans" cxnId="{C42533E9-B028-4BD5-A330-5A4C6952106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D75C827E-258F-4079-A798-03A3F951F3B1}" type="sibTrans" cxnId="{C42533E9-B028-4BD5-A330-5A4C69521068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24271652-CB74-42D1-958F-CC9F42D8D628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ไม่มีโรคติดต่อร้ายแรง</a:t>
          </a:r>
          <a:endParaRPr lang="en-US" sz="2000" b="1" dirty="0">
            <a:solidFill>
              <a:schemeClr val="tx1"/>
            </a:solidFill>
          </a:endParaRPr>
        </a:p>
      </dgm:t>
    </dgm:pt>
    <dgm:pt modelId="{0287D80E-47C7-4139-9B00-2196BAF50E4F}" type="parTrans" cxnId="{C8984175-DF72-4A19-94C6-992F5E9A2A8D}">
      <dgm:prSet/>
      <dgm:spPr/>
      <dgm:t>
        <a:bodyPr/>
        <a:lstStyle/>
        <a:p>
          <a:endParaRPr lang="en-US" sz="2000"/>
        </a:p>
      </dgm:t>
    </dgm:pt>
    <dgm:pt modelId="{EE22B693-1B81-46CA-ABC6-644A63B852F1}" type="sibTrans" cxnId="{C8984175-DF72-4A19-94C6-992F5E9A2A8D}">
      <dgm:prSet/>
      <dgm:spPr/>
      <dgm:t>
        <a:bodyPr/>
        <a:lstStyle/>
        <a:p>
          <a:endParaRPr lang="en-US" sz="2000"/>
        </a:p>
      </dgm:t>
    </dgm:pt>
    <dgm:pt modelId="{FB051286-ECA0-4B8D-A125-1DC9B8849B64}" type="pres">
      <dgm:prSet presAssocID="{204AAF4D-2ECE-47E0-AC47-7125A5624F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072A4-DCB0-48C2-AC2E-4FFC437396C1}" type="pres">
      <dgm:prSet presAssocID="{4139373B-1538-40B9-B5E8-F8E176ACF8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3B3CD-21BA-4BE4-AE24-4E1F378976BD}" type="pres">
      <dgm:prSet presAssocID="{4139373B-1538-40B9-B5E8-F8E176ACF854}" presName="spNode" presStyleCnt="0"/>
      <dgm:spPr/>
    </dgm:pt>
    <dgm:pt modelId="{F4024F09-3096-4A34-840A-D832E0829513}" type="pres">
      <dgm:prSet presAssocID="{9B81A219-0191-4D98-9896-B73B12537125}" presName="sibTrans" presStyleLbl="sibTrans1D1" presStyleIdx="0" presStyleCnt="3"/>
      <dgm:spPr/>
      <dgm:t>
        <a:bodyPr/>
        <a:lstStyle/>
        <a:p>
          <a:endParaRPr lang="en-US"/>
        </a:p>
      </dgm:t>
    </dgm:pt>
    <dgm:pt modelId="{8E3139FD-BDC8-4BA7-812E-BC1FA3863F7D}" type="pres">
      <dgm:prSet presAssocID="{30648B3E-456C-4581-BC24-DAEF76EB11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003B7-691F-4379-8109-FF727606666C}" type="pres">
      <dgm:prSet presAssocID="{30648B3E-456C-4581-BC24-DAEF76EB11DB}" presName="spNode" presStyleCnt="0"/>
      <dgm:spPr/>
    </dgm:pt>
    <dgm:pt modelId="{5222A661-BE07-4134-A3D5-AFDA92EA1E41}" type="pres">
      <dgm:prSet presAssocID="{D75C827E-258F-4079-A798-03A3F951F3B1}" presName="sibTrans" presStyleLbl="sibTrans1D1" presStyleIdx="1" presStyleCnt="3"/>
      <dgm:spPr/>
      <dgm:t>
        <a:bodyPr/>
        <a:lstStyle/>
        <a:p>
          <a:endParaRPr lang="en-US"/>
        </a:p>
      </dgm:t>
    </dgm:pt>
    <dgm:pt modelId="{6D282457-06A3-4302-8615-7BB21D68160A}" type="pres">
      <dgm:prSet presAssocID="{24271652-CB74-42D1-958F-CC9F42D8D6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14554-B69F-402F-BFDE-32EFCD04A90D}" type="pres">
      <dgm:prSet presAssocID="{24271652-CB74-42D1-958F-CC9F42D8D628}" presName="spNode" presStyleCnt="0"/>
      <dgm:spPr/>
    </dgm:pt>
    <dgm:pt modelId="{8E01E51B-2010-441F-BD2E-5D62E71BE161}" type="pres">
      <dgm:prSet presAssocID="{EE22B693-1B81-46CA-ABC6-644A63B852F1}" presName="sibTrans" presStyleLbl="sibTrans1D1" presStyleIdx="2" presStyleCnt="3"/>
      <dgm:spPr/>
      <dgm:t>
        <a:bodyPr/>
        <a:lstStyle/>
        <a:p>
          <a:endParaRPr lang="en-US"/>
        </a:p>
      </dgm:t>
    </dgm:pt>
  </dgm:ptLst>
  <dgm:cxnLst>
    <dgm:cxn modelId="{C42533E9-B028-4BD5-A330-5A4C69521068}" srcId="{204AAF4D-2ECE-47E0-AC47-7125A5624FC7}" destId="{30648B3E-456C-4581-BC24-DAEF76EB11DB}" srcOrd="1" destOrd="0" parTransId="{FC3C1162-F212-48AA-A55B-E25FB24FE260}" sibTransId="{D75C827E-258F-4079-A798-03A3F951F3B1}"/>
    <dgm:cxn modelId="{78ACA0FD-24E5-4CE0-84B2-24B4FDB71E0B}" type="presOf" srcId="{D75C827E-258F-4079-A798-03A3F951F3B1}" destId="{5222A661-BE07-4134-A3D5-AFDA92EA1E41}" srcOrd="0" destOrd="0" presId="urn:microsoft.com/office/officeart/2005/8/layout/cycle5"/>
    <dgm:cxn modelId="{6F4AC90E-19F4-4EE4-90A1-BD51553B09AA}" srcId="{204AAF4D-2ECE-47E0-AC47-7125A5624FC7}" destId="{4139373B-1538-40B9-B5E8-F8E176ACF854}" srcOrd="0" destOrd="0" parTransId="{C746614E-BC4E-4DF5-AE6D-9F52C115F5D2}" sibTransId="{9B81A219-0191-4D98-9896-B73B12537125}"/>
    <dgm:cxn modelId="{4D9772A4-0672-4AA8-BD1C-4934A02B3E2E}" type="presOf" srcId="{4139373B-1538-40B9-B5E8-F8E176ACF854}" destId="{A96072A4-DCB0-48C2-AC2E-4FFC437396C1}" srcOrd="0" destOrd="0" presId="urn:microsoft.com/office/officeart/2005/8/layout/cycle5"/>
    <dgm:cxn modelId="{A8D13322-74F2-4643-A79C-46AFF65BF1AF}" type="presOf" srcId="{EE22B693-1B81-46CA-ABC6-644A63B852F1}" destId="{8E01E51B-2010-441F-BD2E-5D62E71BE161}" srcOrd="0" destOrd="0" presId="urn:microsoft.com/office/officeart/2005/8/layout/cycle5"/>
    <dgm:cxn modelId="{3CE46E73-98FF-4E15-B4C9-55F72224BA59}" type="presOf" srcId="{30648B3E-456C-4581-BC24-DAEF76EB11DB}" destId="{8E3139FD-BDC8-4BA7-812E-BC1FA3863F7D}" srcOrd="0" destOrd="0" presId="urn:microsoft.com/office/officeart/2005/8/layout/cycle5"/>
    <dgm:cxn modelId="{38B2D031-6FD6-47D1-8F44-C8BBCC638926}" type="presOf" srcId="{9B81A219-0191-4D98-9896-B73B12537125}" destId="{F4024F09-3096-4A34-840A-D832E0829513}" srcOrd="0" destOrd="0" presId="urn:microsoft.com/office/officeart/2005/8/layout/cycle5"/>
    <dgm:cxn modelId="{C8984175-DF72-4A19-94C6-992F5E9A2A8D}" srcId="{204AAF4D-2ECE-47E0-AC47-7125A5624FC7}" destId="{24271652-CB74-42D1-958F-CC9F42D8D628}" srcOrd="2" destOrd="0" parTransId="{0287D80E-47C7-4139-9B00-2196BAF50E4F}" sibTransId="{EE22B693-1B81-46CA-ABC6-644A63B852F1}"/>
    <dgm:cxn modelId="{60227EB8-A7AF-424F-A7E4-33CD6E2E533B}" type="presOf" srcId="{24271652-CB74-42D1-958F-CC9F42D8D628}" destId="{6D282457-06A3-4302-8615-7BB21D68160A}" srcOrd="0" destOrd="0" presId="urn:microsoft.com/office/officeart/2005/8/layout/cycle5"/>
    <dgm:cxn modelId="{737499C6-2634-4BF2-B3A0-F60ED5011624}" type="presOf" srcId="{204AAF4D-2ECE-47E0-AC47-7125A5624FC7}" destId="{FB051286-ECA0-4B8D-A125-1DC9B8849B64}" srcOrd="0" destOrd="0" presId="urn:microsoft.com/office/officeart/2005/8/layout/cycle5"/>
    <dgm:cxn modelId="{649A0FA4-FE44-47A4-989D-975BD97F33AB}" type="presParOf" srcId="{FB051286-ECA0-4B8D-A125-1DC9B8849B64}" destId="{A96072A4-DCB0-48C2-AC2E-4FFC437396C1}" srcOrd="0" destOrd="0" presId="urn:microsoft.com/office/officeart/2005/8/layout/cycle5"/>
    <dgm:cxn modelId="{92E0D6CD-FC4F-4462-86E6-F284955C06B5}" type="presParOf" srcId="{FB051286-ECA0-4B8D-A125-1DC9B8849B64}" destId="{EC03B3CD-21BA-4BE4-AE24-4E1F378976BD}" srcOrd="1" destOrd="0" presId="urn:microsoft.com/office/officeart/2005/8/layout/cycle5"/>
    <dgm:cxn modelId="{9A7CC371-8A8A-4334-94E8-8C20A9D1B9D8}" type="presParOf" srcId="{FB051286-ECA0-4B8D-A125-1DC9B8849B64}" destId="{F4024F09-3096-4A34-840A-D832E0829513}" srcOrd="2" destOrd="0" presId="urn:microsoft.com/office/officeart/2005/8/layout/cycle5"/>
    <dgm:cxn modelId="{2A32C05B-2319-4981-9E01-EEF2F6B85661}" type="presParOf" srcId="{FB051286-ECA0-4B8D-A125-1DC9B8849B64}" destId="{8E3139FD-BDC8-4BA7-812E-BC1FA3863F7D}" srcOrd="3" destOrd="0" presId="urn:microsoft.com/office/officeart/2005/8/layout/cycle5"/>
    <dgm:cxn modelId="{203D4F12-94CE-4131-8D98-AAEF22A2FEFC}" type="presParOf" srcId="{FB051286-ECA0-4B8D-A125-1DC9B8849B64}" destId="{5EC003B7-691F-4379-8109-FF727606666C}" srcOrd="4" destOrd="0" presId="urn:microsoft.com/office/officeart/2005/8/layout/cycle5"/>
    <dgm:cxn modelId="{D01A6AB0-4B51-40BF-BE8D-37DC3FD91C09}" type="presParOf" srcId="{FB051286-ECA0-4B8D-A125-1DC9B8849B64}" destId="{5222A661-BE07-4134-A3D5-AFDA92EA1E41}" srcOrd="5" destOrd="0" presId="urn:microsoft.com/office/officeart/2005/8/layout/cycle5"/>
    <dgm:cxn modelId="{97026179-9C7C-4137-AE47-632819BF37B7}" type="presParOf" srcId="{FB051286-ECA0-4B8D-A125-1DC9B8849B64}" destId="{6D282457-06A3-4302-8615-7BB21D68160A}" srcOrd="6" destOrd="0" presId="urn:microsoft.com/office/officeart/2005/8/layout/cycle5"/>
    <dgm:cxn modelId="{D9167455-1072-4923-A7A3-0F2BF0FA9681}" type="presParOf" srcId="{FB051286-ECA0-4B8D-A125-1DC9B8849B64}" destId="{14514554-B69F-402F-BFDE-32EFCD04A90D}" srcOrd="7" destOrd="0" presId="urn:microsoft.com/office/officeart/2005/8/layout/cycle5"/>
    <dgm:cxn modelId="{0B6AE3C8-86D6-4F5D-8A77-787A07CB8911}" type="presParOf" srcId="{FB051286-ECA0-4B8D-A125-1DC9B8849B64}" destId="{8E01E51B-2010-441F-BD2E-5D62E71BE161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04AAF4D-2ECE-47E0-AC47-7125A5624FC7}" type="doc">
      <dgm:prSet loTypeId="urn:microsoft.com/office/officeart/2005/8/layout/cycle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39373B-1538-40B9-B5E8-F8E176ACF85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มีทัศนคติที่ดีต่องานด้านบริการ</a:t>
          </a:r>
          <a:endParaRPr lang="en-US" sz="2400" b="1" dirty="0">
            <a:solidFill>
              <a:schemeClr val="tx1"/>
            </a:solidFill>
          </a:endParaRPr>
        </a:p>
      </dgm:t>
    </dgm:pt>
    <dgm:pt modelId="{C746614E-BC4E-4DF5-AE6D-9F52C115F5D2}" type="par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9B81A219-0191-4D98-9896-B73B12537125}" type="sibTrans" cxnId="{6F4AC90E-19F4-4EE4-90A1-BD51553B09AA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30648B3E-456C-4581-BC24-DAEF76EB11DB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</a:rPr>
            <a:t>สามารถสร้างความสัมพันธ์กับคนอื่น ๆ ได้ดี</a:t>
          </a:r>
          <a:endParaRPr lang="en-US" sz="2400" b="1" dirty="0">
            <a:solidFill>
              <a:schemeClr val="tx1"/>
            </a:solidFill>
          </a:endParaRPr>
        </a:p>
      </dgm:t>
    </dgm:pt>
    <dgm:pt modelId="{FC3C1162-F212-48AA-A55B-E25FB24FE260}" type="par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D75C827E-258F-4079-A798-03A3F951F3B1}" type="sibTrans" cxnId="{C42533E9-B028-4BD5-A330-5A4C69521068}">
      <dgm:prSet/>
      <dgm:spPr/>
      <dgm:t>
        <a:bodyPr/>
        <a:lstStyle/>
        <a:p>
          <a:endParaRPr lang="en-US" sz="2400" b="1">
            <a:solidFill>
              <a:schemeClr val="tx1"/>
            </a:solidFill>
          </a:endParaRPr>
        </a:p>
      </dgm:t>
    </dgm:pt>
    <dgm:pt modelId="{FB051286-ECA0-4B8D-A125-1DC9B8849B64}" type="pres">
      <dgm:prSet presAssocID="{204AAF4D-2ECE-47E0-AC47-7125A5624F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072A4-DCB0-48C2-AC2E-4FFC437396C1}" type="pres">
      <dgm:prSet presAssocID="{4139373B-1538-40B9-B5E8-F8E176ACF85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3B3CD-21BA-4BE4-AE24-4E1F378976BD}" type="pres">
      <dgm:prSet presAssocID="{4139373B-1538-40B9-B5E8-F8E176ACF854}" presName="spNode" presStyleCnt="0"/>
      <dgm:spPr/>
    </dgm:pt>
    <dgm:pt modelId="{F4024F09-3096-4A34-840A-D832E0829513}" type="pres">
      <dgm:prSet presAssocID="{9B81A219-0191-4D98-9896-B73B12537125}" presName="sibTrans" presStyleLbl="sibTrans1D1" presStyleIdx="0" presStyleCnt="2"/>
      <dgm:spPr/>
      <dgm:t>
        <a:bodyPr/>
        <a:lstStyle/>
        <a:p>
          <a:endParaRPr lang="en-US"/>
        </a:p>
      </dgm:t>
    </dgm:pt>
    <dgm:pt modelId="{8E3139FD-BDC8-4BA7-812E-BC1FA3863F7D}" type="pres">
      <dgm:prSet presAssocID="{30648B3E-456C-4581-BC24-DAEF76EB11D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003B7-691F-4379-8109-FF727606666C}" type="pres">
      <dgm:prSet presAssocID="{30648B3E-456C-4581-BC24-DAEF76EB11DB}" presName="spNode" presStyleCnt="0"/>
      <dgm:spPr/>
    </dgm:pt>
    <dgm:pt modelId="{5222A661-BE07-4134-A3D5-AFDA92EA1E41}" type="pres">
      <dgm:prSet presAssocID="{D75C827E-258F-4079-A798-03A3F951F3B1}" presName="sibTrans" presStyleLbl="sibTrans1D1" presStyleIdx="1" presStyleCnt="2"/>
      <dgm:spPr/>
      <dgm:t>
        <a:bodyPr/>
        <a:lstStyle/>
        <a:p>
          <a:endParaRPr lang="en-US"/>
        </a:p>
      </dgm:t>
    </dgm:pt>
  </dgm:ptLst>
  <dgm:cxnLst>
    <dgm:cxn modelId="{78ACA0FD-24E5-4CE0-84B2-24B4FDB71E0B}" type="presOf" srcId="{D75C827E-258F-4079-A798-03A3F951F3B1}" destId="{5222A661-BE07-4134-A3D5-AFDA92EA1E41}" srcOrd="0" destOrd="0" presId="urn:microsoft.com/office/officeart/2005/8/layout/cycle5"/>
    <dgm:cxn modelId="{6F4AC90E-19F4-4EE4-90A1-BD51553B09AA}" srcId="{204AAF4D-2ECE-47E0-AC47-7125A5624FC7}" destId="{4139373B-1538-40B9-B5E8-F8E176ACF854}" srcOrd="0" destOrd="0" parTransId="{C746614E-BC4E-4DF5-AE6D-9F52C115F5D2}" sibTransId="{9B81A219-0191-4D98-9896-B73B12537125}"/>
    <dgm:cxn modelId="{4D9772A4-0672-4AA8-BD1C-4934A02B3E2E}" type="presOf" srcId="{4139373B-1538-40B9-B5E8-F8E176ACF854}" destId="{A96072A4-DCB0-48C2-AC2E-4FFC437396C1}" srcOrd="0" destOrd="0" presId="urn:microsoft.com/office/officeart/2005/8/layout/cycle5"/>
    <dgm:cxn modelId="{C42533E9-B028-4BD5-A330-5A4C69521068}" srcId="{204AAF4D-2ECE-47E0-AC47-7125A5624FC7}" destId="{30648B3E-456C-4581-BC24-DAEF76EB11DB}" srcOrd="1" destOrd="0" parTransId="{FC3C1162-F212-48AA-A55B-E25FB24FE260}" sibTransId="{D75C827E-258F-4079-A798-03A3F951F3B1}"/>
    <dgm:cxn modelId="{737499C6-2634-4BF2-B3A0-F60ED5011624}" type="presOf" srcId="{204AAF4D-2ECE-47E0-AC47-7125A5624FC7}" destId="{FB051286-ECA0-4B8D-A125-1DC9B8849B64}" srcOrd="0" destOrd="0" presId="urn:microsoft.com/office/officeart/2005/8/layout/cycle5"/>
    <dgm:cxn modelId="{38B2D031-6FD6-47D1-8F44-C8BBCC638926}" type="presOf" srcId="{9B81A219-0191-4D98-9896-B73B12537125}" destId="{F4024F09-3096-4A34-840A-D832E0829513}" srcOrd="0" destOrd="0" presId="urn:microsoft.com/office/officeart/2005/8/layout/cycle5"/>
    <dgm:cxn modelId="{3CE46E73-98FF-4E15-B4C9-55F72224BA59}" type="presOf" srcId="{30648B3E-456C-4581-BC24-DAEF76EB11DB}" destId="{8E3139FD-BDC8-4BA7-812E-BC1FA3863F7D}" srcOrd="0" destOrd="0" presId="urn:microsoft.com/office/officeart/2005/8/layout/cycle5"/>
    <dgm:cxn modelId="{649A0FA4-FE44-47A4-989D-975BD97F33AB}" type="presParOf" srcId="{FB051286-ECA0-4B8D-A125-1DC9B8849B64}" destId="{A96072A4-DCB0-48C2-AC2E-4FFC437396C1}" srcOrd="0" destOrd="0" presId="urn:microsoft.com/office/officeart/2005/8/layout/cycle5"/>
    <dgm:cxn modelId="{92E0D6CD-FC4F-4462-86E6-F284955C06B5}" type="presParOf" srcId="{FB051286-ECA0-4B8D-A125-1DC9B8849B64}" destId="{EC03B3CD-21BA-4BE4-AE24-4E1F378976BD}" srcOrd="1" destOrd="0" presId="urn:microsoft.com/office/officeart/2005/8/layout/cycle5"/>
    <dgm:cxn modelId="{9A7CC371-8A8A-4334-94E8-8C20A9D1B9D8}" type="presParOf" srcId="{FB051286-ECA0-4B8D-A125-1DC9B8849B64}" destId="{F4024F09-3096-4A34-840A-D832E0829513}" srcOrd="2" destOrd="0" presId="urn:microsoft.com/office/officeart/2005/8/layout/cycle5"/>
    <dgm:cxn modelId="{2A32C05B-2319-4981-9E01-EEF2F6B85661}" type="presParOf" srcId="{FB051286-ECA0-4B8D-A125-1DC9B8849B64}" destId="{8E3139FD-BDC8-4BA7-812E-BC1FA3863F7D}" srcOrd="3" destOrd="0" presId="urn:microsoft.com/office/officeart/2005/8/layout/cycle5"/>
    <dgm:cxn modelId="{203D4F12-94CE-4131-8D98-AAEF22A2FEFC}" type="presParOf" srcId="{FB051286-ECA0-4B8D-A125-1DC9B8849B64}" destId="{5EC003B7-691F-4379-8109-FF727606666C}" srcOrd="4" destOrd="0" presId="urn:microsoft.com/office/officeart/2005/8/layout/cycle5"/>
    <dgm:cxn modelId="{D01A6AB0-4B51-40BF-BE8D-37DC3FD91C09}" type="presParOf" srcId="{FB051286-ECA0-4B8D-A125-1DC9B8849B64}" destId="{5222A661-BE07-4134-A3D5-AFDA92EA1E41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A3CA50-4ADC-4A1A-AA42-8B7D8B7516B2}" type="doc">
      <dgm:prSet loTypeId="urn:microsoft.com/office/officeart/2005/8/layout/list1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E703117-A075-42DA-A4E1-4D8E8F195C19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จัดทำเมื่อมีการสร้างโรงแรมขึ้นมาใหม่</a:t>
          </a:r>
          <a:endParaRPr lang="en-US" b="1" dirty="0">
            <a:solidFill>
              <a:schemeClr val="tx1"/>
            </a:solidFill>
          </a:endParaRPr>
        </a:p>
      </dgm:t>
    </dgm:pt>
    <dgm:pt modelId="{886ED7DB-7A8B-41C6-BEF4-2418E6619C1C}" type="parTrans" cxnId="{56F417DD-F7CC-4FAB-A175-99FB478BF56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3C813CF-088E-4D55-A58C-800B35944E28}" type="sibTrans" cxnId="{56F417DD-F7CC-4FAB-A175-99FB478BF56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8157242-6E5A-40EF-BF0A-7802720E7F75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กรณีที่โรงแรมมีการเปลี่ยนแปลงลักษณะที่สำคัญ การเปลี่ยนแปลงระบบการทำงานใหม่</a:t>
          </a:r>
          <a:endParaRPr lang="en-US" b="1" dirty="0">
            <a:solidFill>
              <a:schemeClr val="tx1"/>
            </a:solidFill>
          </a:endParaRPr>
        </a:p>
      </dgm:t>
    </dgm:pt>
    <dgm:pt modelId="{9B5274B5-23DB-4955-A89E-A2AED4072977}" type="parTrans" cxnId="{1768B214-9FC0-489F-8C0D-B3218894387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8B237A7-E729-4C2C-8B31-9EA1DBD9E7D8}" type="sibTrans" cxnId="{1768B214-9FC0-489F-8C0D-B3218894387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AD9A826-F45D-48C2-B5DB-A23FBAEC6787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กรณีที่โรงแรมได้มีการจัดสร้างงานใหม่ขึ้นมา</a:t>
          </a:r>
          <a:endParaRPr lang="en-US" b="1" dirty="0">
            <a:solidFill>
              <a:schemeClr val="tx1"/>
            </a:solidFill>
          </a:endParaRPr>
        </a:p>
      </dgm:t>
    </dgm:pt>
    <dgm:pt modelId="{FFD87F18-B2DB-40B9-886D-0CEF65F3CEF7}" type="parTrans" cxnId="{D6ADE1F0-19C4-423D-8DAB-14023ADE235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7D3C57-9FC3-4508-9515-B1451847CFBB}" type="sibTrans" cxnId="{D6ADE1F0-19C4-423D-8DAB-14023ADE235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B25BABE-DDD0-475B-9DBC-FB9FC4D3AD0A}" type="pres">
      <dgm:prSet presAssocID="{CFA3CA50-4ADC-4A1A-AA42-8B7D8B7516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81F594-7C2F-4339-84FB-C8E81DD1940A}" type="pres">
      <dgm:prSet presAssocID="{0E703117-A075-42DA-A4E1-4D8E8F195C19}" presName="parentLin" presStyleCnt="0"/>
      <dgm:spPr/>
    </dgm:pt>
    <dgm:pt modelId="{5EF2BAD6-2D9C-464F-902F-94C98E8B81F0}" type="pres">
      <dgm:prSet presAssocID="{0E703117-A075-42DA-A4E1-4D8E8F195C1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3196507-42B4-4859-9117-7E5A5F898A4B}" type="pres">
      <dgm:prSet presAssocID="{0E703117-A075-42DA-A4E1-4D8E8F195C1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7147C-D885-48B7-BB14-A981E6F9BCF3}" type="pres">
      <dgm:prSet presAssocID="{0E703117-A075-42DA-A4E1-4D8E8F195C19}" presName="negativeSpace" presStyleCnt="0"/>
      <dgm:spPr/>
    </dgm:pt>
    <dgm:pt modelId="{21B38D42-0215-41B5-A0F2-67320194E846}" type="pres">
      <dgm:prSet presAssocID="{0E703117-A075-42DA-A4E1-4D8E8F195C19}" presName="childText" presStyleLbl="conFgAcc1" presStyleIdx="0" presStyleCnt="3">
        <dgm:presLayoutVars>
          <dgm:bulletEnabled val="1"/>
        </dgm:presLayoutVars>
      </dgm:prSet>
      <dgm:spPr/>
    </dgm:pt>
    <dgm:pt modelId="{90176FC8-6673-4027-BE38-A086ACFDA5B9}" type="pres">
      <dgm:prSet presAssocID="{93C813CF-088E-4D55-A58C-800B35944E28}" presName="spaceBetweenRectangles" presStyleCnt="0"/>
      <dgm:spPr/>
    </dgm:pt>
    <dgm:pt modelId="{E67E6808-5403-45E2-900C-89E599CC8545}" type="pres">
      <dgm:prSet presAssocID="{F8157242-6E5A-40EF-BF0A-7802720E7F75}" presName="parentLin" presStyleCnt="0"/>
      <dgm:spPr/>
    </dgm:pt>
    <dgm:pt modelId="{813C021A-B3B2-411D-8B86-5C41427AC59B}" type="pres">
      <dgm:prSet presAssocID="{F8157242-6E5A-40EF-BF0A-7802720E7F75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2C24AD8-4229-453F-9F97-0A919E514B83}" type="pres">
      <dgm:prSet presAssocID="{F8157242-6E5A-40EF-BF0A-7802720E7F7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27451-8446-40B7-9121-BBD820C01ECB}" type="pres">
      <dgm:prSet presAssocID="{F8157242-6E5A-40EF-BF0A-7802720E7F75}" presName="negativeSpace" presStyleCnt="0"/>
      <dgm:spPr/>
    </dgm:pt>
    <dgm:pt modelId="{45CD1C84-DF49-4286-A0ED-6F606C2C1ABD}" type="pres">
      <dgm:prSet presAssocID="{F8157242-6E5A-40EF-BF0A-7802720E7F75}" presName="childText" presStyleLbl="conFgAcc1" presStyleIdx="1" presStyleCnt="3">
        <dgm:presLayoutVars>
          <dgm:bulletEnabled val="1"/>
        </dgm:presLayoutVars>
      </dgm:prSet>
      <dgm:spPr/>
    </dgm:pt>
    <dgm:pt modelId="{92878A3F-BC92-4AA6-A410-18956EB0F049}" type="pres">
      <dgm:prSet presAssocID="{08B237A7-E729-4C2C-8B31-9EA1DBD9E7D8}" presName="spaceBetweenRectangles" presStyleCnt="0"/>
      <dgm:spPr/>
    </dgm:pt>
    <dgm:pt modelId="{88515691-6BB3-4716-B579-E3D400AF001A}" type="pres">
      <dgm:prSet presAssocID="{4AD9A826-F45D-48C2-B5DB-A23FBAEC6787}" presName="parentLin" presStyleCnt="0"/>
      <dgm:spPr/>
    </dgm:pt>
    <dgm:pt modelId="{E449EBF9-C77B-4F91-98D2-56B7D47503E2}" type="pres">
      <dgm:prSet presAssocID="{4AD9A826-F45D-48C2-B5DB-A23FBAEC6787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4B062E76-B202-4C4F-9BEB-8884E55735C6}" type="pres">
      <dgm:prSet presAssocID="{4AD9A826-F45D-48C2-B5DB-A23FBAEC678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98AC76-0B04-4E07-8A10-56000A46B034}" type="pres">
      <dgm:prSet presAssocID="{4AD9A826-F45D-48C2-B5DB-A23FBAEC6787}" presName="negativeSpace" presStyleCnt="0"/>
      <dgm:spPr/>
    </dgm:pt>
    <dgm:pt modelId="{C2F72CD3-AF42-45DD-958A-AE8E3CA0C971}" type="pres">
      <dgm:prSet presAssocID="{4AD9A826-F45D-48C2-B5DB-A23FBAEC678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229EAF1-3847-402A-844D-903F6AFA0F40}" type="presOf" srcId="{F8157242-6E5A-40EF-BF0A-7802720E7F75}" destId="{D2C24AD8-4229-453F-9F97-0A919E514B83}" srcOrd="1" destOrd="0" presId="urn:microsoft.com/office/officeart/2005/8/layout/list1"/>
    <dgm:cxn modelId="{E15E4AD2-68D4-4CF9-AAFD-7A94875F04CD}" type="presOf" srcId="{F8157242-6E5A-40EF-BF0A-7802720E7F75}" destId="{813C021A-B3B2-411D-8B86-5C41427AC59B}" srcOrd="0" destOrd="0" presId="urn:microsoft.com/office/officeart/2005/8/layout/list1"/>
    <dgm:cxn modelId="{D6ADE1F0-19C4-423D-8DAB-14023ADE2354}" srcId="{CFA3CA50-4ADC-4A1A-AA42-8B7D8B7516B2}" destId="{4AD9A826-F45D-48C2-B5DB-A23FBAEC6787}" srcOrd="2" destOrd="0" parTransId="{FFD87F18-B2DB-40B9-886D-0CEF65F3CEF7}" sibTransId="{137D3C57-9FC3-4508-9515-B1451847CFBB}"/>
    <dgm:cxn modelId="{B0643D23-9275-404B-B73F-8E3F35337F49}" type="presOf" srcId="{4AD9A826-F45D-48C2-B5DB-A23FBAEC6787}" destId="{4B062E76-B202-4C4F-9BEB-8884E55735C6}" srcOrd="1" destOrd="0" presId="urn:microsoft.com/office/officeart/2005/8/layout/list1"/>
    <dgm:cxn modelId="{1768B214-9FC0-489F-8C0D-B32188943879}" srcId="{CFA3CA50-4ADC-4A1A-AA42-8B7D8B7516B2}" destId="{F8157242-6E5A-40EF-BF0A-7802720E7F75}" srcOrd="1" destOrd="0" parTransId="{9B5274B5-23DB-4955-A89E-A2AED4072977}" sibTransId="{08B237A7-E729-4C2C-8B31-9EA1DBD9E7D8}"/>
    <dgm:cxn modelId="{72979851-87D6-4EFF-80E1-6A17DF70D437}" type="presOf" srcId="{4AD9A826-F45D-48C2-B5DB-A23FBAEC6787}" destId="{E449EBF9-C77B-4F91-98D2-56B7D47503E2}" srcOrd="0" destOrd="0" presId="urn:microsoft.com/office/officeart/2005/8/layout/list1"/>
    <dgm:cxn modelId="{2C48020C-374C-4EA9-AB06-9B27D9354438}" type="presOf" srcId="{0E703117-A075-42DA-A4E1-4D8E8F195C19}" destId="{5EF2BAD6-2D9C-464F-902F-94C98E8B81F0}" srcOrd="0" destOrd="0" presId="urn:microsoft.com/office/officeart/2005/8/layout/list1"/>
    <dgm:cxn modelId="{56F417DD-F7CC-4FAB-A175-99FB478BF56C}" srcId="{CFA3CA50-4ADC-4A1A-AA42-8B7D8B7516B2}" destId="{0E703117-A075-42DA-A4E1-4D8E8F195C19}" srcOrd="0" destOrd="0" parTransId="{886ED7DB-7A8B-41C6-BEF4-2418E6619C1C}" sibTransId="{93C813CF-088E-4D55-A58C-800B35944E28}"/>
    <dgm:cxn modelId="{747E6DFB-38ED-4FB5-8411-7DC44FC0B0F0}" type="presOf" srcId="{CFA3CA50-4ADC-4A1A-AA42-8B7D8B7516B2}" destId="{FB25BABE-DDD0-475B-9DBC-FB9FC4D3AD0A}" srcOrd="0" destOrd="0" presId="urn:microsoft.com/office/officeart/2005/8/layout/list1"/>
    <dgm:cxn modelId="{FBD0112F-BAF2-46F7-B19B-6B19980A39B8}" type="presOf" srcId="{0E703117-A075-42DA-A4E1-4D8E8F195C19}" destId="{93196507-42B4-4859-9117-7E5A5F898A4B}" srcOrd="1" destOrd="0" presId="urn:microsoft.com/office/officeart/2005/8/layout/list1"/>
    <dgm:cxn modelId="{CFE83B2D-2CBC-4F84-BDF7-9377F3B5DB90}" type="presParOf" srcId="{FB25BABE-DDD0-475B-9DBC-FB9FC4D3AD0A}" destId="{9781F594-7C2F-4339-84FB-C8E81DD1940A}" srcOrd="0" destOrd="0" presId="urn:microsoft.com/office/officeart/2005/8/layout/list1"/>
    <dgm:cxn modelId="{D1D54076-3C49-4118-873E-8353244C5751}" type="presParOf" srcId="{9781F594-7C2F-4339-84FB-C8E81DD1940A}" destId="{5EF2BAD6-2D9C-464F-902F-94C98E8B81F0}" srcOrd="0" destOrd="0" presId="urn:microsoft.com/office/officeart/2005/8/layout/list1"/>
    <dgm:cxn modelId="{0119ED38-5005-4C35-BB0C-B38E05DB839A}" type="presParOf" srcId="{9781F594-7C2F-4339-84FB-C8E81DD1940A}" destId="{93196507-42B4-4859-9117-7E5A5F898A4B}" srcOrd="1" destOrd="0" presId="urn:microsoft.com/office/officeart/2005/8/layout/list1"/>
    <dgm:cxn modelId="{FE039C3E-043E-48ED-ACEE-43061E8FBE48}" type="presParOf" srcId="{FB25BABE-DDD0-475B-9DBC-FB9FC4D3AD0A}" destId="{EAC7147C-D885-48B7-BB14-A981E6F9BCF3}" srcOrd="1" destOrd="0" presId="urn:microsoft.com/office/officeart/2005/8/layout/list1"/>
    <dgm:cxn modelId="{11E1AFD6-E4C7-42AA-AF7E-9B8A043A443E}" type="presParOf" srcId="{FB25BABE-DDD0-475B-9DBC-FB9FC4D3AD0A}" destId="{21B38D42-0215-41B5-A0F2-67320194E846}" srcOrd="2" destOrd="0" presId="urn:microsoft.com/office/officeart/2005/8/layout/list1"/>
    <dgm:cxn modelId="{4976022A-A847-407F-BC58-F96AC2EEFE38}" type="presParOf" srcId="{FB25BABE-DDD0-475B-9DBC-FB9FC4D3AD0A}" destId="{90176FC8-6673-4027-BE38-A086ACFDA5B9}" srcOrd="3" destOrd="0" presId="urn:microsoft.com/office/officeart/2005/8/layout/list1"/>
    <dgm:cxn modelId="{1AFA032B-AA0D-4AEE-8FDD-7406636E594D}" type="presParOf" srcId="{FB25BABE-DDD0-475B-9DBC-FB9FC4D3AD0A}" destId="{E67E6808-5403-45E2-900C-89E599CC8545}" srcOrd="4" destOrd="0" presId="urn:microsoft.com/office/officeart/2005/8/layout/list1"/>
    <dgm:cxn modelId="{1C6B177A-4F42-4C12-82B6-09DC1813933F}" type="presParOf" srcId="{E67E6808-5403-45E2-900C-89E599CC8545}" destId="{813C021A-B3B2-411D-8B86-5C41427AC59B}" srcOrd="0" destOrd="0" presId="urn:microsoft.com/office/officeart/2005/8/layout/list1"/>
    <dgm:cxn modelId="{CA13220C-AB11-4A95-A25B-91FA97B0FF24}" type="presParOf" srcId="{E67E6808-5403-45E2-900C-89E599CC8545}" destId="{D2C24AD8-4229-453F-9F97-0A919E514B83}" srcOrd="1" destOrd="0" presId="urn:microsoft.com/office/officeart/2005/8/layout/list1"/>
    <dgm:cxn modelId="{CDD16F49-B6D5-498B-9AEA-094B24B6B7BD}" type="presParOf" srcId="{FB25BABE-DDD0-475B-9DBC-FB9FC4D3AD0A}" destId="{BBF27451-8446-40B7-9121-BBD820C01ECB}" srcOrd="5" destOrd="0" presId="urn:microsoft.com/office/officeart/2005/8/layout/list1"/>
    <dgm:cxn modelId="{28E4D3DB-172C-481F-B4CF-A462EE969D2B}" type="presParOf" srcId="{FB25BABE-DDD0-475B-9DBC-FB9FC4D3AD0A}" destId="{45CD1C84-DF49-4286-A0ED-6F606C2C1ABD}" srcOrd="6" destOrd="0" presId="urn:microsoft.com/office/officeart/2005/8/layout/list1"/>
    <dgm:cxn modelId="{E75B5568-3A79-4374-81F9-B090DE5DF012}" type="presParOf" srcId="{FB25BABE-DDD0-475B-9DBC-FB9FC4D3AD0A}" destId="{92878A3F-BC92-4AA6-A410-18956EB0F049}" srcOrd="7" destOrd="0" presId="urn:microsoft.com/office/officeart/2005/8/layout/list1"/>
    <dgm:cxn modelId="{F42826A1-676C-4167-A7D0-4D86520D93EC}" type="presParOf" srcId="{FB25BABE-DDD0-475B-9DBC-FB9FC4D3AD0A}" destId="{88515691-6BB3-4716-B579-E3D400AF001A}" srcOrd="8" destOrd="0" presId="urn:microsoft.com/office/officeart/2005/8/layout/list1"/>
    <dgm:cxn modelId="{CBFB2DFF-49AC-429A-9E85-2A3F821F69FE}" type="presParOf" srcId="{88515691-6BB3-4716-B579-E3D400AF001A}" destId="{E449EBF9-C77B-4F91-98D2-56B7D47503E2}" srcOrd="0" destOrd="0" presId="urn:microsoft.com/office/officeart/2005/8/layout/list1"/>
    <dgm:cxn modelId="{2FE6AE75-7C19-4F37-AAC7-59DE7E0B128E}" type="presParOf" srcId="{88515691-6BB3-4716-B579-E3D400AF001A}" destId="{4B062E76-B202-4C4F-9BEB-8884E55735C6}" srcOrd="1" destOrd="0" presId="urn:microsoft.com/office/officeart/2005/8/layout/list1"/>
    <dgm:cxn modelId="{47DA080B-A5D7-4B40-801B-BECC11B631AB}" type="presParOf" srcId="{FB25BABE-DDD0-475B-9DBC-FB9FC4D3AD0A}" destId="{8198AC76-0B04-4E07-8A10-56000A46B034}" srcOrd="9" destOrd="0" presId="urn:microsoft.com/office/officeart/2005/8/layout/list1"/>
    <dgm:cxn modelId="{43811D00-B49E-460B-B2C2-823BF10C5D64}" type="presParOf" srcId="{FB25BABE-DDD0-475B-9DBC-FB9FC4D3AD0A}" destId="{C2F72CD3-AF42-45DD-958A-AE8E3CA0C97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EB48F9-56E2-4DC5-8044-37967AB281E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461734C9-3664-4DA0-A1D0-FC03EAF44407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</a:rPr>
            <a:t>กำหนดข้อมูลที่ต้องการ</a:t>
          </a:r>
          <a:br>
            <a:rPr lang="th-TH" sz="2000" b="1" dirty="0" smtClean="0">
              <a:solidFill>
                <a:schemeClr val="tx1"/>
              </a:solidFill>
            </a:rPr>
          </a:br>
          <a:r>
            <a:rPr lang="th-TH" sz="2000" b="1" dirty="0" smtClean="0">
              <a:solidFill>
                <a:schemeClr val="tx1"/>
              </a:solidFill>
            </a:rPr>
            <a:t>เพื่อจัดการทำการ</a:t>
          </a:r>
          <a:br>
            <a:rPr lang="th-TH" sz="2000" b="1" dirty="0" smtClean="0">
              <a:solidFill>
                <a:schemeClr val="tx1"/>
              </a:solidFill>
            </a:rPr>
          </a:br>
          <a:r>
            <a:rPr lang="th-TH" sz="2000" b="1" dirty="0" smtClean="0">
              <a:solidFill>
                <a:schemeClr val="tx1"/>
              </a:solidFill>
            </a:rPr>
            <a:t>วิเคราะห์งาน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EEA007FE-6C41-41B6-BDD3-A64EC9E620B0}" type="parTrans" cxnId="{BE2C95E7-656A-4F4E-847E-D28CBC0C0535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D5B93EC4-A312-4ABD-B83B-BECC9A9581AB}" type="sibTrans" cxnId="{BE2C95E7-656A-4F4E-847E-D28CBC0C0535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90B7AF4C-9E78-45BD-87C2-16586E29A6ED}" type="asst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</a:rPr>
            <a:t>เลือกตำแหน่งเพื่อจัดทำการวิเคราะห์งาน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5FFDD974-2E38-4B29-8807-E469262F355D}" type="parTrans" cxnId="{13483DCB-521A-48BF-B945-CAE54B7717B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E2E0708D-E673-4A25-8357-9AA99BBC6263}" type="sibTrans" cxnId="{13483DCB-521A-48BF-B945-CAE54B7717B3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175E5AB4-88DB-461B-91A9-D1152B7CFDF5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</a:rPr>
            <a:t>จัดทำคำบรรยายลักษณะงาน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022B304C-1A87-41F1-B807-4D879E987115}" type="parTrans" cxnId="{22531071-C689-4DE6-99C8-C1F01B968A91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1C0DFC89-6BF5-4C23-9A99-E65A8929E4CB}" type="sibTrans" cxnId="{22531071-C689-4DE6-99C8-C1F01B968A91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C114BA8B-4D6F-4067-9BCC-B6C639A5921C}">
      <dgm:prSet phldrT="[Text]" custT="1"/>
      <dgm:spPr/>
      <dgm:t>
        <a:bodyPr/>
        <a:lstStyle/>
        <a:p>
          <a:r>
            <a:rPr lang="th-TH" sz="2000" b="1" smtClean="0">
              <a:solidFill>
                <a:schemeClr val="tx1"/>
              </a:solidFill>
            </a:rPr>
            <a:t>จัดทำรายละเอียดคุณสมบัติเฉพาะงาน</a:t>
          </a:r>
          <a:endParaRPr lang="en-US" sz="2000" b="1" dirty="0">
            <a:solidFill>
              <a:schemeClr val="tx1"/>
            </a:solidFill>
          </a:endParaRPr>
        </a:p>
      </dgm:t>
    </dgm:pt>
    <dgm:pt modelId="{4D4E1394-D6C1-4D9A-89EF-F60A5F9C1AAF}" type="parTrans" cxnId="{D2A3EDDF-35F9-4A4E-A613-173E294888F2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72980C1B-FCEB-4418-AE3F-753553B47B18}" type="sibTrans" cxnId="{D2A3EDDF-35F9-4A4E-A613-173E294888F2}">
      <dgm:prSet/>
      <dgm:spPr/>
      <dgm:t>
        <a:bodyPr/>
        <a:lstStyle/>
        <a:p>
          <a:endParaRPr lang="en-US" sz="2000" b="1">
            <a:solidFill>
              <a:schemeClr val="tx1"/>
            </a:solidFill>
          </a:endParaRPr>
        </a:p>
      </dgm:t>
    </dgm:pt>
    <dgm:pt modelId="{F0F175DE-BAA7-4650-9E56-E913F8508279}" type="pres">
      <dgm:prSet presAssocID="{ACEB48F9-56E2-4DC5-8044-37967AB281E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C27806-F260-439C-AF99-606A3C28DCE6}" type="pres">
      <dgm:prSet presAssocID="{461734C9-3664-4DA0-A1D0-FC03EAF44407}" presName="hierRoot1" presStyleCnt="0">
        <dgm:presLayoutVars>
          <dgm:hierBranch val="init"/>
        </dgm:presLayoutVars>
      </dgm:prSet>
      <dgm:spPr/>
    </dgm:pt>
    <dgm:pt modelId="{B1C56B0D-1B5A-4D4E-A934-CACA98E818CB}" type="pres">
      <dgm:prSet presAssocID="{461734C9-3664-4DA0-A1D0-FC03EAF44407}" presName="rootComposite1" presStyleCnt="0"/>
      <dgm:spPr/>
    </dgm:pt>
    <dgm:pt modelId="{01184627-7228-4DF4-BB86-83ACD3A91133}" type="pres">
      <dgm:prSet presAssocID="{461734C9-3664-4DA0-A1D0-FC03EAF4440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6F8E68B5-06B0-4078-8556-E10642ECF8D9}" type="pres">
      <dgm:prSet presAssocID="{461734C9-3664-4DA0-A1D0-FC03EAF44407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2EF97D7-DDC7-4D46-8FAC-7B0410A52E70}" type="pres">
      <dgm:prSet presAssocID="{461734C9-3664-4DA0-A1D0-FC03EAF44407}" presName="rootConnector1" presStyleLbl="node1" presStyleIdx="0" presStyleCnt="2"/>
      <dgm:spPr/>
      <dgm:t>
        <a:bodyPr/>
        <a:lstStyle/>
        <a:p>
          <a:endParaRPr lang="en-US"/>
        </a:p>
      </dgm:t>
    </dgm:pt>
    <dgm:pt modelId="{2FF05D84-ADAB-48BD-879B-36630763D528}" type="pres">
      <dgm:prSet presAssocID="{461734C9-3664-4DA0-A1D0-FC03EAF44407}" presName="hierChild2" presStyleCnt="0"/>
      <dgm:spPr/>
    </dgm:pt>
    <dgm:pt modelId="{A0DFD481-A7F7-4EB6-99A1-592AD01F2488}" type="pres">
      <dgm:prSet presAssocID="{022B304C-1A87-41F1-B807-4D879E987115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B84E7C3-BE08-454A-8BD4-D5E5A8B2B35B}" type="pres">
      <dgm:prSet presAssocID="{175E5AB4-88DB-461B-91A9-D1152B7CFDF5}" presName="hierRoot2" presStyleCnt="0">
        <dgm:presLayoutVars>
          <dgm:hierBranch val="init"/>
        </dgm:presLayoutVars>
      </dgm:prSet>
      <dgm:spPr/>
    </dgm:pt>
    <dgm:pt modelId="{5B4DB696-AD36-495D-A063-1390C77F4094}" type="pres">
      <dgm:prSet presAssocID="{175E5AB4-88DB-461B-91A9-D1152B7CFDF5}" presName="rootComposite" presStyleCnt="0"/>
      <dgm:spPr/>
    </dgm:pt>
    <dgm:pt modelId="{AE21C125-4D33-4AC7-8192-2098EA2F8446}" type="pres">
      <dgm:prSet presAssocID="{175E5AB4-88DB-461B-91A9-D1152B7CFDF5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D4A2F9E3-6095-4033-A9EF-4E906BC54D96}" type="pres">
      <dgm:prSet presAssocID="{175E5AB4-88DB-461B-91A9-D1152B7CFDF5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D13E580-EF11-4E8C-A23E-FD0F473A0C2C}" type="pres">
      <dgm:prSet presAssocID="{175E5AB4-88DB-461B-91A9-D1152B7CFDF5}" presName="rootConnector" presStyleLbl="node2" presStyleIdx="0" presStyleCnt="0"/>
      <dgm:spPr/>
      <dgm:t>
        <a:bodyPr/>
        <a:lstStyle/>
        <a:p>
          <a:endParaRPr lang="en-US"/>
        </a:p>
      </dgm:t>
    </dgm:pt>
    <dgm:pt modelId="{07DA6FEC-1E9B-47D7-8F02-1629652A5603}" type="pres">
      <dgm:prSet presAssocID="{175E5AB4-88DB-461B-91A9-D1152B7CFDF5}" presName="hierChild4" presStyleCnt="0"/>
      <dgm:spPr/>
    </dgm:pt>
    <dgm:pt modelId="{899DA4BF-F58F-4311-BBC5-1DE276434F1D}" type="pres">
      <dgm:prSet presAssocID="{175E5AB4-88DB-461B-91A9-D1152B7CFDF5}" presName="hierChild5" presStyleCnt="0"/>
      <dgm:spPr/>
    </dgm:pt>
    <dgm:pt modelId="{F0F2BE6F-9726-4285-9F16-0613A188371F}" type="pres">
      <dgm:prSet presAssocID="{4D4E1394-D6C1-4D9A-89EF-F60A5F9C1AA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FDEF2E4-79DE-41F0-B926-B36FBE11085A}" type="pres">
      <dgm:prSet presAssocID="{C114BA8B-4D6F-4067-9BCC-B6C639A5921C}" presName="hierRoot2" presStyleCnt="0">
        <dgm:presLayoutVars>
          <dgm:hierBranch val="init"/>
        </dgm:presLayoutVars>
      </dgm:prSet>
      <dgm:spPr/>
    </dgm:pt>
    <dgm:pt modelId="{BB1DCD11-758B-444F-AAB3-86B7F3D725BD}" type="pres">
      <dgm:prSet presAssocID="{C114BA8B-4D6F-4067-9BCC-B6C639A5921C}" presName="rootComposite" presStyleCnt="0"/>
      <dgm:spPr/>
    </dgm:pt>
    <dgm:pt modelId="{8D0F5F03-60E7-4170-854D-45E0F551E450}" type="pres">
      <dgm:prSet presAssocID="{C114BA8B-4D6F-4067-9BCC-B6C639A5921C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D51562D-BDD9-461F-94E1-B16966A99C6A}" type="pres">
      <dgm:prSet presAssocID="{C114BA8B-4D6F-4067-9BCC-B6C639A5921C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2A15FD-22C0-4BDD-83C5-DE49F5E5BAA0}" type="pres">
      <dgm:prSet presAssocID="{C114BA8B-4D6F-4067-9BCC-B6C639A5921C}" presName="rootConnector" presStyleLbl="node2" presStyleIdx="0" presStyleCnt="0"/>
      <dgm:spPr/>
      <dgm:t>
        <a:bodyPr/>
        <a:lstStyle/>
        <a:p>
          <a:endParaRPr lang="en-US"/>
        </a:p>
      </dgm:t>
    </dgm:pt>
    <dgm:pt modelId="{66263192-92D1-4289-A4EC-853F66F13763}" type="pres">
      <dgm:prSet presAssocID="{C114BA8B-4D6F-4067-9BCC-B6C639A5921C}" presName="hierChild4" presStyleCnt="0"/>
      <dgm:spPr/>
    </dgm:pt>
    <dgm:pt modelId="{DFD28DAE-2524-40E3-9C86-A509507A2992}" type="pres">
      <dgm:prSet presAssocID="{C114BA8B-4D6F-4067-9BCC-B6C639A5921C}" presName="hierChild5" presStyleCnt="0"/>
      <dgm:spPr/>
    </dgm:pt>
    <dgm:pt modelId="{087CF514-195D-4A71-85E3-9C0CE90A26F0}" type="pres">
      <dgm:prSet presAssocID="{461734C9-3664-4DA0-A1D0-FC03EAF44407}" presName="hierChild3" presStyleCnt="0"/>
      <dgm:spPr/>
    </dgm:pt>
    <dgm:pt modelId="{9663F609-6771-4D37-9624-BE614C9BE4AE}" type="pres">
      <dgm:prSet presAssocID="{5FFDD974-2E38-4B29-8807-E469262F355D}" presName="Name96" presStyleLbl="parChTrans1D2" presStyleIdx="2" presStyleCnt="3"/>
      <dgm:spPr/>
      <dgm:t>
        <a:bodyPr/>
        <a:lstStyle/>
        <a:p>
          <a:endParaRPr lang="en-US"/>
        </a:p>
      </dgm:t>
    </dgm:pt>
    <dgm:pt modelId="{E70C72D7-E91F-46B9-B5D6-8A9AF9129B53}" type="pres">
      <dgm:prSet presAssocID="{90B7AF4C-9E78-45BD-87C2-16586E29A6ED}" presName="hierRoot3" presStyleCnt="0">
        <dgm:presLayoutVars>
          <dgm:hierBranch val="init"/>
        </dgm:presLayoutVars>
      </dgm:prSet>
      <dgm:spPr/>
    </dgm:pt>
    <dgm:pt modelId="{A4F7A67F-0A6A-4650-B5CC-772D40C985C8}" type="pres">
      <dgm:prSet presAssocID="{90B7AF4C-9E78-45BD-87C2-16586E29A6ED}" presName="rootComposite3" presStyleCnt="0"/>
      <dgm:spPr/>
    </dgm:pt>
    <dgm:pt modelId="{EBB45013-8DA2-4A53-9301-CCA1630BB551}" type="pres">
      <dgm:prSet presAssocID="{90B7AF4C-9E78-45BD-87C2-16586E29A6E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B791A3-ECE5-4C45-A830-597CA54E3FEA}" type="pres">
      <dgm:prSet presAssocID="{90B7AF4C-9E78-45BD-87C2-16586E29A6ED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1D7A769-AF6C-4A5B-A0A1-7619E1EF9E5D}" type="pres">
      <dgm:prSet presAssocID="{90B7AF4C-9E78-45BD-87C2-16586E29A6ED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AA08604-99E4-4EA4-8B23-698401D72F4C}" type="pres">
      <dgm:prSet presAssocID="{90B7AF4C-9E78-45BD-87C2-16586E29A6ED}" presName="hierChild6" presStyleCnt="0"/>
      <dgm:spPr/>
    </dgm:pt>
    <dgm:pt modelId="{57B69956-68B3-427A-A695-A67C1CE6A004}" type="pres">
      <dgm:prSet presAssocID="{90B7AF4C-9E78-45BD-87C2-16586E29A6ED}" presName="hierChild7" presStyleCnt="0"/>
      <dgm:spPr/>
    </dgm:pt>
  </dgm:ptLst>
  <dgm:cxnLst>
    <dgm:cxn modelId="{18A9654D-8420-4E27-805E-4CEC585C32C9}" type="presOf" srcId="{C114BA8B-4D6F-4067-9BCC-B6C639A5921C}" destId="{CB2A15FD-22C0-4BDD-83C5-DE49F5E5BAA0}" srcOrd="1" destOrd="0" presId="urn:microsoft.com/office/officeart/2008/layout/NameandTitleOrganizationalChart"/>
    <dgm:cxn modelId="{92530013-89FF-4EF5-814A-E2EAEE739AF1}" type="presOf" srcId="{C114BA8B-4D6F-4067-9BCC-B6C639A5921C}" destId="{8D0F5F03-60E7-4170-854D-45E0F551E450}" srcOrd="0" destOrd="0" presId="urn:microsoft.com/office/officeart/2008/layout/NameandTitleOrganizationalChart"/>
    <dgm:cxn modelId="{96110462-A0C7-4E1F-95DD-CF102CC61B6C}" type="presOf" srcId="{175E5AB4-88DB-461B-91A9-D1152B7CFDF5}" destId="{4D13E580-EF11-4E8C-A23E-FD0F473A0C2C}" srcOrd="1" destOrd="0" presId="urn:microsoft.com/office/officeart/2008/layout/NameandTitleOrganizationalChart"/>
    <dgm:cxn modelId="{5040813F-416C-400A-8608-5CDEC268E935}" type="presOf" srcId="{90B7AF4C-9E78-45BD-87C2-16586E29A6ED}" destId="{EBB45013-8DA2-4A53-9301-CCA1630BB551}" srcOrd="0" destOrd="0" presId="urn:microsoft.com/office/officeart/2008/layout/NameandTitleOrganizationalChart"/>
    <dgm:cxn modelId="{D2A3EDDF-35F9-4A4E-A613-173E294888F2}" srcId="{461734C9-3664-4DA0-A1D0-FC03EAF44407}" destId="{C114BA8B-4D6F-4067-9BCC-B6C639A5921C}" srcOrd="2" destOrd="0" parTransId="{4D4E1394-D6C1-4D9A-89EF-F60A5F9C1AAF}" sibTransId="{72980C1B-FCEB-4418-AE3F-753553B47B18}"/>
    <dgm:cxn modelId="{F3358658-FEBE-4833-AC7B-EEE0794CB582}" type="presOf" srcId="{461734C9-3664-4DA0-A1D0-FC03EAF44407}" destId="{01184627-7228-4DF4-BB86-83ACD3A91133}" srcOrd="0" destOrd="0" presId="urn:microsoft.com/office/officeart/2008/layout/NameandTitleOrganizationalChart"/>
    <dgm:cxn modelId="{7B206B6E-BB09-47CE-9393-38EA318A8B9F}" type="presOf" srcId="{5FFDD974-2E38-4B29-8807-E469262F355D}" destId="{9663F609-6771-4D37-9624-BE614C9BE4AE}" srcOrd="0" destOrd="0" presId="urn:microsoft.com/office/officeart/2008/layout/NameandTitleOrganizationalChart"/>
    <dgm:cxn modelId="{13483DCB-521A-48BF-B945-CAE54B7717B3}" srcId="{461734C9-3664-4DA0-A1D0-FC03EAF44407}" destId="{90B7AF4C-9E78-45BD-87C2-16586E29A6ED}" srcOrd="0" destOrd="0" parTransId="{5FFDD974-2E38-4B29-8807-E469262F355D}" sibTransId="{E2E0708D-E673-4A25-8357-9AA99BBC6263}"/>
    <dgm:cxn modelId="{06E71479-0E74-4430-ABB3-5AF6F8C8A8C0}" type="presOf" srcId="{D5B93EC4-A312-4ABD-B83B-BECC9A9581AB}" destId="{6F8E68B5-06B0-4078-8556-E10642ECF8D9}" srcOrd="0" destOrd="0" presId="urn:microsoft.com/office/officeart/2008/layout/NameandTitleOrganizationalChart"/>
    <dgm:cxn modelId="{93DB4AA5-4C04-4A6A-95B1-DC1D4E69D338}" type="presOf" srcId="{461734C9-3664-4DA0-A1D0-FC03EAF44407}" destId="{02EF97D7-DDC7-4D46-8FAC-7B0410A52E70}" srcOrd="1" destOrd="0" presId="urn:microsoft.com/office/officeart/2008/layout/NameandTitleOrganizationalChart"/>
    <dgm:cxn modelId="{BE2C95E7-656A-4F4E-847E-D28CBC0C0535}" srcId="{ACEB48F9-56E2-4DC5-8044-37967AB281EE}" destId="{461734C9-3664-4DA0-A1D0-FC03EAF44407}" srcOrd="0" destOrd="0" parTransId="{EEA007FE-6C41-41B6-BDD3-A64EC9E620B0}" sibTransId="{D5B93EC4-A312-4ABD-B83B-BECC9A9581AB}"/>
    <dgm:cxn modelId="{22531071-C689-4DE6-99C8-C1F01B968A91}" srcId="{461734C9-3664-4DA0-A1D0-FC03EAF44407}" destId="{175E5AB4-88DB-461B-91A9-D1152B7CFDF5}" srcOrd="1" destOrd="0" parTransId="{022B304C-1A87-41F1-B807-4D879E987115}" sibTransId="{1C0DFC89-6BF5-4C23-9A99-E65A8929E4CB}"/>
    <dgm:cxn modelId="{EC8A2A6E-D30F-41A4-A157-A08FA414E225}" type="presOf" srcId="{175E5AB4-88DB-461B-91A9-D1152B7CFDF5}" destId="{AE21C125-4D33-4AC7-8192-2098EA2F8446}" srcOrd="0" destOrd="0" presId="urn:microsoft.com/office/officeart/2008/layout/NameandTitleOrganizationalChart"/>
    <dgm:cxn modelId="{E81EC7ED-F084-460E-866F-508B6871E028}" type="presOf" srcId="{1C0DFC89-6BF5-4C23-9A99-E65A8929E4CB}" destId="{D4A2F9E3-6095-4033-A9EF-4E906BC54D96}" srcOrd="0" destOrd="0" presId="urn:microsoft.com/office/officeart/2008/layout/NameandTitleOrganizationalChart"/>
    <dgm:cxn modelId="{7CB3010F-EFAE-4800-B379-B1111C747CF3}" type="presOf" srcId="{022B304C-1A87-41F1-B807-4D879E987115}" destId="{A0DFD481-A7F7-4EB6-99A1-592AD01F2488}" srcOrd="0" destOrd="0" presId="urn:microsoft.com/office/officeart/2008/layout/NameandTitleOrganizationalChart"/>
    <dgm:cxn modelId="{A60BD5C1-739F-4BA4-BFE0-7FF92CF292B2}" type="presOf" srcId="{ACEB48F9-56E2-4DC5-8044-37967AB281EE}" destId="{F0F175DE-BAA7-4650-9E56-E913F8508279}" srcOrd="0" destOrd="0" presId="urn:microsoft.com/office/officeart/2008/layout/NameandTitleOrganizationalChart"/>
    <dgm:cxn modelId="{28863AA8-B582-4E68-B850-D43A4D9C5022}" type="presOf" srcId="{E2E0708D-E673-4A25-8357-9AA99BBC6263}" destId="{85B791A3-ECE5-4C45-A830-597CA54E3FEA}" srcOrd="0" destOrd="0" presId="urn:microsoft.com/office/officeart/2008/layout/NameandTitleOrganizationalChart"/>
    <dgm:cxn modelId="{36ACA219-A606-4735-A381-6AFDF0C7F15A}" type="presOf" srcId="{90B7AF4C-9E78-45BD-87C2-16586E29A6ED}" destId="{B1D7A769-AF6C-4A5B-A0A1-7619E1EF9E5D}" srcOrd="1" destOrd="0" presId="urn:microsoft.com/office/officeart/2008/layout/NameandTitleOrganizationalChart"/>
    <dgm:cxn modelId="{3B1FABC7-9DFD-4AF0-B446-D74B1E05D512}" type="presOf" srcId="{4D4E1394-D6C1-4D9A-89EF-F60A5F9C1AAF}" destId="{F0F2BE6F-9726-4285-9F16-0613A188371F}" srcOrd="0" destOrd="0" presId="urn:microsoft.com/office/officeart/2008/layout/NameandTitleOrganizationalChart"/>
    <dgm:cxn modelId="{356EB060-B282-45E8-9DEC-C8FD80EECB4E}" type="presOf" srcId="{72980C1B-FCEB-4418-AE3F-753553B47B18}" destId="{CD51562D-BDD9-461F-94E1-B16966A99C6A}" srcOrd="0" destOrd="0" presId="urn:microsoft.com/office/officeart/2008/layout/NameandTitleOrganizationalChart"/>
    <dgm:cxn modelId="{553FA3D3-EF60-425D-85E9-6243EC5E9F52}" type="presParOf" srcId="{F0F175DE-BAA7-4650-9E56-E913F8508279}" destId="{B4C27806-F260-439C-AF99-606A3C28DCE6}" srcOrd="0" destOrd="0" presId="urn:microsoft.com/office/officeart/2008/layout/NameandTitleOrganizationalChart"/>
    <dgm:cxn modelId="{98964A1E-CD2B-4C7B-AC6A-083342F6E48B}" type="presParOf" srcId="{B4C27806-F260-439C-AF99-606A3C28DCE6}" destId="{B1C56B0D-1B5A-4D4E-A934-CACA98E818CB}" srcOrd="0" destOrd="0" presId="urn:microsoft.com/office/officeart/2008/layout/NameandTitleOrganizationalChart"/>
    <dgm:cxn modelId="{26E89EB2-0B4E-44A6-94B0-23476E0A7014}" type="presParOf" srcId="{B1C56B0D-1B5A-4D4E-A934-CACA98E818CB}" destId="{01184627-7228-4DF4-BB86-83ACD3A91133}" srcOrd="0" destOrd="0" presId="urn:microsoft.com/office/officeart/2008/layout/NameandTitleOrganizationalChart"/>
    <dgm:cxn modelId="{94C96737-2677-4810-8E98-F798DC9762C1}" type="presParOf" srcId="{B1C56B0D-1B5A-4D4E-A934-CACA98E818CB}" destId="{6F8E68B5-06B0-4078-8556-E10642ECF8D9}" srcOrd="1" destOrd="0" presId="urn:microsoft.com/office/officeart/2008/layout/NameandTitleOrganizationalChart"/>
    <dgm:cxn modelId="{2FB1A887-8589-44A5-9487-9EB95DBC3F06}" type="presParOf" srcId="{B1C56B0D-1B5A-4D4E-A934-CACA98E818CB}" destId="{02EF97D7-DDC7-4D46-8FAC-7B0410A52E70}" srcOrd="2" destOrd="0" presId="urn:microsoft.com/office/officeart/2008/layout/NameandTitleOrganizationalChart"/>
    <dgm:cxn modelId="{8830BB9A-10D7-4CAB-ACD5-B3E825E99CA2}" type="presParOf" srcId="{B4C27806-F260-439C-AF99-606A3C28DCE6}" destId="{2FF05D84-ADAB-48BD-879B-36630763D528}" srcOrd="1" destOrd="0" presId="urn:microsoft.com/office/officeart/2008/layout/NameandTitleOrganizationalChart"/>
    <dgm:cxn modelId="{749308DA-7BCA-4856-A2A9-97A9317938EA}" type="presParOf" srcId="{2FF05D84-ADAB-48BD-879B-36630763D528}" destId="{A0DFD481-A7F7-4EB6-99A1-592AD01F2488}" srcOrd="0" destOrd="0" presId="urn:microsoft.com/office/officeart/2008/layout/NameandTitleOrganizationalChart"/>
    <dgm:cxn modelId="{1C961305-9FF6-42E5-B109-719C77A95FAE}" type="presParOf" srcId="{2FF05D84-ADAB-48BD-879B-36630763D528}" destId="{DB84E7C3-BE08-454A-8BD4-D5E5A8B2B35B}" srcOrd="1" destOrd="0" presId="urn:microsoft.com/office/officeart/2008/layout/NameandTitleOrganizationalChart"/>
    <dgm:cxn modelId="{EA660370-F81D-4DA1-91E5-D83422C7B340}" type="presParOf" srcId="{DB84E7C3-BE08-454A-8BD4-D5E5A8B2B35B}" destId="{5B4DB696-AD36-495D-A063-1390C77F4094}" srcOrd="0" destOrd="0" presId="urn:microsoft.com/office/officeart/2008/layout/NameandTitleOrganizationalChart"/>
    <dgm:cxn modelId="{A378CAA3-89F4-44B8-9981-2C00A42782D0}" type="presParOf" srcId="{5B4DB696-AD36-495D-A063-1390C77F4094}" destId="{AE21C125-4D33-4AC7-8192-2098EA2F8446}" srcOrd="0" destOrd="0" presId="urn:microsoft.com/office/officeart/2008/layout/NameandTitleOrganizationalChart"/>
    <dgm:cxn modelId="{BE13D1B3-5033-41E9-848A-590C55E270BD}" type="presParOf" srcId="{5B4DB696-AD36-495D-A063-1390C77F4094}" destId="{D4A2F9E3-6095-4033-A9EF-4E906BC54D96}" srcOrd="1" destOrd="0" presId="urn:microsoft.com/office/officeart/2008/layout/NameandTitleOrganizationalChart"/>
    <dgm:cxn modelId="{D1488278-9D7D-4B5C-8BEF-0CFADD98E05E}" type="presParOf" srcId="{5B4DB696-AD36-495D-A063-1390C77F4094}" destId="{4D13E580-EF11-4E8C-A23E-FD0F473A0C2C}" srcOrd="2" destOrd="0" presId="urn:microsoft.com/office/officeart/2008/layout/NameandTitleOrganizationalChart"/>
    <dgm:cxn modelId="{289A1989-E78D-4350-A9C9-9F8EE83DBC6D}" type="presParOf" srcId="{DB84E7C3-BE08-454A-8BD4-D5E5A8B2B35B}" destId="{07DA6FEC-1E9B-47D7-8F02-1629652A5603}" srcOrd="1" destOrd="0" presId="urn:microsoft.com/office/officeart/2008/layout/NameandTitleOrganizationalChart"/>
    <dgm:cxn modelId="{06C69FAF-056F-427B-89AA-B274F04ED810}" type="presParOf" srcId="{DB84E7C3-BE08-454A-8BD4-D5E5A8B2B35B}" destId="{899DA4BF-F58F-4311-BBC5-1DE276434F1D}" srcOrd="2" destOrd="0" presId="urn:microsoft.com/office/officeart/2008/layout/NameandTitleOrganizationalChart"/>
    <dgm:cxn modelId="{7A7BC760-418D-407C-9E4A-2D3A566765EB}" type="presParOf" srcId="{2FF05D84-ADAB-48BD-879B-36630763D528}" destId="{F0F2BE6F-9726-4285-9F16-0613A188371F}" srcOrd="2" destOrd="0" presId="urn:microsoft.com/office/officeart/2008/layout/NameandTitleOrganizationalChart"/>
    <dgm:cxn modelId="{6C2A4437-6D7F-403B-9D55-EB8D1F90CDDA}" type="presParOf" srcId="{2FF05D84-ADAB-48BD-879B-36630763D528}" destId="{FFDEF2E4-79DE-41F0-B926-B36FBE11085A}" srcOrd="3" destOrd="0" presId="urn:microsoft.com/office/officeart/2008/layout/NameandTitleOrganizationalChart"/>
    <dgm:cxn modelId="{707DAAF5-F5A4-42CD-8188-E43DC86F2A4F}" type="presParOf" srcId="{FFDEF2E4-79DE-41F0-B926-B36FBE11085A}" destId="{BB1DCD11-758B-444F-AAB3-86B7F3D725BD}" srcOrd="0" destOrd="0" presId="urn:microsoft.com/office/officeart/2008/layout/NameandTitleOrganizationalChart"/>
    <dgm:cxn modelId="{42A4DB65-D14A-4DCD-9A3A-1FD1FD094BF2}" type="presParOf" srcId="{BB1DCD11-758B-444F-AAB3-86B7F3D725BD}" destId="{8D0F5F03-60E7-4170-854D-45E0F551E450}" srcOrd="0" destOrd="0" presId="urn:microsoft.com/office/officeart/2008/layout/NameandTitleOrganizationalChart"/>
    <dgm:cxn modelId="{AD4434B5-8551-4066-B209-7DA00ADCF928}" type="presParOf" srcId="{BB1DCD11-758B-444F-AAB3-86B7F3D725BD}" destId="{CD51562D-BDD9-461F-94E1-B16966A99C6A}" srcOrd="1" destOrd="0" presId="urn:microsoft.com/office/officeart/2008/layout/NameandTitleOrganizationalChart"/>
    <dgm:cxn modelId="{B3CFC730-224E-4270-B273-7D91AF9331BE}" type="presParOf" srcId="{BB1DCD11-758B-444F-AAB3-86B7F3D725BD}" destId="{CB2A15FD-22C0-4BDD-83C5-DE49F5E5BAA0}" srcOrd="2" destOrd="0" presId="urn:microsoft.com/office/officeart/2008/layout/NameandTitleOrganizationalChart"/>
    <dgm:cxn modelId="{0D6E2485-4CC6-47E6-BFAE-31FCB7CFF497}" type="presParOf" srcId="{FFDEF2E4-79DE-41F0-B926-B36FBE11085A}" destId="{66263192-92D1-4289-A4EC-853F66F13763}" srcOrd="1" destOrd="0" presId="urn:microsoft.com/office/officeart/2008/layout/NameandTitleOrganizationalChart"/>
    <dgm:cxn modelId="{EA32CF46-1CEF-4C95-97C4-C62B7E0C16ED}" type="presParOf" srcId="{FFDEF2E4-79DE-41F0-B926-B36FBE11085A}" destId="{DFD28DAE-2524-40E3-9C86-A509507A2992}" srcOrd="2" destOrd="0" presId="urn:microsoft.com/office/officeart/2008/layout/NameandTitleOrganizationalChart"/>
    <dgm:cxn modelId="{F179BBC7-786D-4B7F-9004-FFACB9DC4123}" type="presParOf" srcId="{B4C27806-F260-439C-AF99-606A3C28DCE6}" destId="{087CF514-195D-4A71-85E3-9C0CE90A26F0}" srcOrd="2" destOrd="0" presId="urn:microsoft.com/office/officeart/2008/layout/NameandTitleOrganizationalChart"/>
    <dgm:cxn modelId="{1BDA54C6-BDCB-47E9-BCCC-17ECCB6FE68A}" type="presParOf" srcId="{087CF514-195D-4A71-85E3-9C0CE90A26F0}" destId="{9663F609-6771-4D37-9624-BE614C9BE4AE}" srcOrd="0" destOrd="0" presId="urn:microsoft.com/office/officeart/2008/layout/NameandTitleOrganizationalChart"/>
    <dgm:cxn modelId="{DF62ED7D-9DDE-4839-8469-7493B7285982}" type="presParOf" srcId="{087CF514-195D-4A71-85E3-9C0CE90A26F0}" destId="{E70C72D7-E91F-46B9-B5D6-8A9AF9129B53}" srcOrd="1" destOrd="0" presId="urn:microsoft.com/office/officeart/2008/layout/NameandTitleOrganizationalChart"/>
    <dgm:cxn modelId="{D0420A9C-416E-46C1-9243-AE214657B732}" type="presParOf" srcId="{E70C72D7-E91F-46B9-B5D6-8A9AF9129B53}" destId="{A4F7A67F-0A6A-4650-B5CC-772D40C985C8}" srcOrd="0" destOrd="0" presId="urn:microsoft.com/office/officeart/2008/layout/NameandTitleOrganizationalChart"/>
    <dgm:cxn modelId="{0DAF844E-3290-4E38-B7AF-0E74B927AC58}" type="presParOf" srcId="{A4F7A67F-0A6A-4650-B5CC-772D40C985C8}" destId="{EBB45013-8DA2-4A53-9301-CCA1630BB551}" srcOrd="0" destOrd="0" presId="urn:microsoft.com/office/officeart/2008/layout/NameandTitleOrganizationalChart"/>
    <dgm:cxn modelId="{CAD2A5A9-F13E-4B5F-B844-451320FE6386}" type="presParOf" srcId="{A4F7A67F-0A6A-4650-B5CC-772D40C985C8}" destId="{85B791A3-ECE5-4C45-A830-597CA54E3FEA}" srcOrd="1" destOrd="0" presId="urn:microsoft.com/office/officeart/2008/layout/NameandTitleOrganizationalChart"/>
    <dgm:cxn modelId="{DAF40FBF-AB32-41E7-A1DC-6EA2A78721C2}" type="presParOf" srcId="{A4F7A67F-0A6A-4650-B5CC-772D40C985C8}" destId="{B1D7A769-AF6C-4A5B-A0A1-7619E1EF9E5D}" srcOrd="2" destOrd="0" presId="urn:microsoft.com/office/officeart/2008/layout/NameandTitleOrganizationalChart"/>
    <dgm:cxn modelId="{91E2C13E-3FBA-4DA0-9B3D-9474E3E49736}" type="presParOf" srcId="{E70C72D7-E91F-46B9-B5D6-8A9AF9129B53}" destId="{3AA08604-99E4-4EA4-8B23-698401D72F4C}" srcOrd="1" destOrd="0" presId="urn:microsoft.com/office/officeart/2008/layout/NameandTitleOrganizationalChart"/>
    <dgm:cxn modelId="{9D285BB6-8D84-4059-8F53-CC47524ECF21}" type="presParOf" srcId="{E70C72D7-E91F-46B9-B5D6-8A9AF9129B53}" destId="{57B69956-68B3-427A-A695-A67C1CE6A00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CC6DE8-BE37-4F3D-AA15-07B629E878C5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527DBA-F367-4A42-AEB3-1E1ACF847C4C}">
      <dgm:prSet phldrT="[Text]"/>
      <dgm:spPr/>
      <dgm:t>
        <a:bodyPr/>
        <a:lstStyle/>
        <a:p>
          <a:r>
            <a:rPr lang="th-TH" b="1" dirty="0" smtClean="0"/>
            <a:t>เทคนิคที่ใช้ในการวิเคราะห์งาน</a:t>
          </a:r>
          <a:endParaRPr lang="en-US" b="1" dirty="0"/>
        </a:p>
      </dgm:t>
    </dgm:pt>
    <dgm:pt modelId="{76BAC1A4-5874-4957-9154-73B21D937986}" type="parTrans" cxnId="{DB39ACCB-BB2C-4D17-AC69-CD0FB613EA56}">
      <dgm:prSet/>
      <dgm:spPr/>
      <dgm:t>
        <a:bodyPr/>
        <a:lstStyle/>
        <a:p>
          <a:endParaRPr lang="en-US" b="1"/>
        </a:p>
      </dgm:t>
    </dgm:pt>
    <dgm:pt modelId="{07C8E1E9-A4C4-4A44-94F6-808278B4B3EF}" type="sibTrans" cxnId="{DB39ACCB-BB2C-4D17-AC69-CD0FB613EA56}">
      <dgm:prSet/>
      <dgm:spPr/>
      <dgm:t>
        <a:bodyPr/>
        <a:lstStyle/>
        <a:p>
          <a:endParaRPr lang="en-US" b="1"/>
        </a:p>
      </dgm:t>
    </dgm:pt>
    <dgm:pt modelId="{3A6FE164-FFB0-4CF1-ADE7-AFA48820124F}">
      <dgm:prSet phldrT="[Text]"/>
      <dgm:spPr/>
      <dgm:t>
        <a:bodyPr/>
        <a:lstStyle/>
        <a:p>
          <a:r>
            <a:rPr lang="th-TH" b="1" dirty="0" smtClean="0"/>
            <a:t>วิธีการสัมภาษณ์</a:t>
          </a:r>
          <a:endParaRPr lang="en-US" b="1" dirty="0"/>
        </a:p>
      </dgm:t>
    </dgm:pt>
    <dgm:pt modelId="{2C56A027-3705-4D09-BF70-A5AF88E7F9D8}" type="parTrans" cxnId="{8119CA85-1652-4559-9408-C1EA15072E75}">
      <dgm:prSet/>
      <dgm:spPr/>
      <dgm:t>
        <a:bodyPr/>
        <a:lstStyle/>
        <a:p>
          <a:endParaRPr lang="en-US" b="1"/>
        </a:p>
      </dgm:t>
    </dgm:pt>
    <dgm:pt modelId="{C4FF1B9E-D8B0-458B-BFED-B93524E86A7D}" type="sibTrans" cxnId="{8119CA85-1652-4559-9408-C1EA15072E75}">
      <dgm:prSet/>
      <dgm:spPr/>
      <dgm:t>
        <a:bodyPr/>
        <a:lstStyle/>
        <a:p>
          <a:endParaRPr lang="en-US" b="1"/>
        </a:p>
      </dgm:t>
    </dgm:pt>
    <dgm:pt modelId="{D54988B6-8AB4-4D85-B367-1D97DD33EC4A}">
      <dgm:prSet phldrT="[Text]"/>
      <dgm:spPr/>
      <dgm:t>
        <a:bodyPr/>
        <a:lstStyle/>
        <a:p>
          <a:r>
            <a:rPr lang="th-TH" b="1" dirty="0" smtClean="0"/>
            <a:t>สัมภาษณ์พนักงานที่ทำงานในตำแหน่งนั้นโดยตรง</a:t>
          </a:r>
          <a:endParaRPr lang="en-US" b="1" dirty="0"/>
        </a:p>
      </dgm:t>
    </dgm:pt>
    <dgm:pt modelId="{B0EFC65E-82BE-47CC-B2C4-FCDC7047873F}" type="parTrans" cxnId="{81EDAB98-3F2F-4E40-BDF7-9DB94C083252}">
      <dgm:prSet/>
      <dgm:spPr/>
      <dgm:t>
        <a:bodyPr/>
        <a:lstStyle/>
        <a:p>
          <a:endParaRPr lang="en-US" b="1"/>
        </a:p>
      </dgm:t>
    </dgm:pt>
    <dgm:pt modelId="{C13A9A7C-AFC7-476D-A045-D05C78462437}" type="sibTrans" cxnId="{81EDAB98-3F2F-4E40-BDF7-9DB94C083252}">
      <dgm:prSet/>
      <dgm:spPr/>
      <dgm:t>
        <a:bodyPr/>
        <a:lstStyle/>
        <a:p>
          <a:endParaRPr lang="en-US" b="1"/>
        </a:p>
      </dgm:t>
    </dgm:pt>
    <dgm:pt modelId="{6E7674ED-2CCD-44CE-B0A9-3FE10E200F6B}">
      <dgm:prSet phldrT="[Text]"/>
      <dgm:spPr/>
      <dgm:t>
        <a:bodyPr/>
        <a:lstStyle/>
        <a:p>
          <a:r>
            <a:rPr lang="th-TH" b="1" dirty="0" smtClean="0"/>
            <a:t>สัมภาษณ์หัวหน้า</a:t>
          </a:r>
          <a:endParaRPr lang="en-US" b="1" dirty="0"/>
        </a:p>
      </dgm:t>
    </dgm:pt>
    <dgm:pt modelId="{27129618-83B3-4EAA-8194-4A80B838962B}" type="parTrans" cxnId="{409B3C04-4493-4CD9-9796-DC97DB768D0D}">
      <dgm:prSet/>
      <dgm:spPr/>
      <dgm:t>
        <a:bodyPr/>
        <a:lstStyle/>
        <a:p>
          <a:endParaRPr lang="en-US" b="1"/>
        </a:p>
      </dgm:t>
    </dgm:pt>
    <dgm:pt modelId="{77CF8083-27CC-483B-9051-93B9946D4F09}" type="sibTrans" cxnId="{409B3C04-4493-4CD9-9796-DC97DB768D0D}">
      <dgm:prSet/>
      <dgm:spPr/>
      <dgm:t>
        <a:bodyPr/>
        <a:lstStyle/>
        <a:p>
          <a:endParaRPr lang="en-US" b="1"/>
        </a:p>
      </dgm:t>
    </dgm:pt>
    <dgm:pt modelId="{90B04D99-DF7E-479F-89C8-BBB8BB0ED0F6}">
      <dgm:prSet phldrT="[Text]"/>
      <dgm:spPr/>
      <dgm:t>
        <a:bodyPr/>
        <a:lstStyle/>
        <a:p>
          <a:r>
            <a:rPr lang="th-TH" b="1" dirty="0" smtClean="0"/>
            <a:t>วิธีการสังเกตการณ์</a:t>
          </a:r>
          <a:endParaRPr lang="en-US" b="1" dirty="0"/>
        </a:p>
      </dgm:t>
    </dgm:pt>
    <dgm:pt modelId="{4178A294-3BD2-4294-9367-85A1C49C96C1}" type="parTrans" cxnId="{22332BE5-0449-44BF-A273-0ED45100ED80}">
      <dgm:prSet/>
      <dgm:spPr/>
      <dgm:t>
        <a:bodyPr/>
        <a:lstStyle/>
        <a:p>
          <a:endParaRPr lang="en-US" b="1"/>
        </a:p>
      </dgm:t>
    </dgm:pt>
    <dgm:pt modelId="{0D589D39-4392-4458-829F-7CB761D1DE24}" type="sibTrans" cxnId="{22332BE5-0449-44BF-A273-0ED45100ED80}">
      <dgm:prSet/>
      <dgm:spPr/>
      <dgm:t>
        <a:bodyPr/>
        <a:lstStyle/>
        <a:p>
          <a:endParaRPr lang="en-US" b="1"/>
        </a:p>
      </dgm:t>
    </dgm:pt>
    <dgm:pt modelId="{AD2D6A25-FDB0-4C6F-9FC2-01BD6D1859EA}">
      <dgm:prSet phldrT="[Text]"/>
      <dgm:spPr/>
      <dgm:t>
        <a:bodyPr/>
        <a:lstStyle/>
        <a:p>
          <a:r>
            <a:rPr lang="th-TH" b="1" dirty="0" smtClean="0"/>
            <a:t>วิธีการจดบันทึกการปฏิบัติงานของพนักงาน</a:t>
          </a:r>
          <a:endParaRPr lang="en-US" b="1" dirty="0"/>
        </a:p>
      </dgm:t>
    </dgm:pt>
    <dgm:pt modelId="{4E96443B-C669-4C64-A92C-94D02351A2D6}" type="parTrans" cxnId="{5196F712-D9C8-4758-80A8-4416BB825C50}">
      <dgm:prSet/>
      <dgm:spPr/>
      <dgm:t>
        <a:bodyPr/>
        <a:lstStyle/>
        <a:p>
          <a:endParaRPr lang="en-US" b="1"/>
        </a:p>
      </dgm:t>
    </dgm:pt>
    <dgm:pt modelId="{AB463216-08FC-447A-BA61-7B6753251D60}" type="sibTrans" cxnId="{5196F712-D9C8-4758-80A8-4416BB825C50}">
      <dgm:prSet/>
      <dgm:spPr/>
      <dgm:t>
        <a:bodyPr/>
        <a:lstStyle/>
        <a:p>
          <a:endParaRPr lang="en-US" b="1"/>
        </a:p>
      </dgm:t>
    </dgm:pt>
    <dgm:pt modelId="{BB812009-5185-412B-85BA-1A89FE66EF04}" type="pres">
      <dgm:prSet presAssocID="{10CC6DE8-BE37-4F3D-AA15-07B629E878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A4DE44-43DE-40A4-A285-CDAF9E87F20F}" type="pres">
      <dgm:prSet presAssocID="{CE527DBA-F367-4A42-AEB3-1E1ACF847C4C}" presName="hierRoot1" presStyleCnt="0"/>
      <dgm:spPr/>
    </dgm:pt>
    <dgm:pt modelId="{9B881049-8212-411F-BECD-F11B0714E356}" type="pres">
      <dgm:prSet presAssocID="{CE527DBA-F367-4A42-AEB3-1E1ACF847C4C}" presName="composite" presStyleCnt="0"/>
      <dgm:spPr/>
    </dgm:pt>
    <dgm:pt modelId="{4969915E-8A21-476C-A98D-E59EE63A31C6}" type="pres">
      <dgm:prSet presAssocID="{CE527DBA-F367-4A42-AEB3-1E1ACF847C4C}" presName="image" presStyleLbl="node0" presStyleIdx="0" presStyleCnt="1"/>
      <dgm:spPr/>
    </dgm:pt>
    <dgm:pt modelId="{980EC8FD-CDFB-4F8A-8805-C564EFB62B5F}" type="pres">
      <dgm:prSet presAssocID="{CE527DBA-F367-4A42-AEB3-1E1ACF847C4C}" presName="text" presStyleLbl="revTx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55BCBE-A9CC-4DA7-9E6C-21B69CE18C22}" type="pres">
      <dgm:prSet presAssocID="{CE527DBA-F367-4A42-AEB3-1E1ACF847C4C}" presName="hierChild2" presStyleCnt="0"/>
      <dgm:spPr/>
    </dgm:pt>
    <dgm:pt modelId="{698B781F-B3FC-4D14-897A-F9FA199B654E}" type="pres">
      <dgm:prSet presAssocID="{2C56A027-3705-4D09-BF70-A5AF88E7F9D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F8AF144-FEDE-4215-A155-38308198F9D3}" type="pres">
      <dgm:prSet presAssocID="{3A6FE164-FFB0-4CF1-ADE7-AFA48820124F}" presName="hierRoot2" presStyleCnt="0"/>
      <dgm:spPr/>
    </dgm:pt>
    <dgm:pt modelId="{07E9F56C-9B0F-4605-8954-A4EF02277133}" type="pres">
      <dgm:prSet presAssocID="{3A6FE164-FFB0-4CF1-ADE7-AFA48820124F}" presName="composite2" presStyleCnt="0"/>
      <dgm:spPr/>
    </dgm:pt>
    <dgm:pt modelId="{12672443-6A2F-4B0C-B404-6B10BBDD4B17}" type="pres">
      <dgm:prSet presAssocID="{3A6FE164-FFB0-4CF1-ADE7-AFA48820124F}" presName="image2" presStyleLbl="node2" presStyleIdx="0" presStyleCnt="2"/>
      <dgm:spPr/>
    </dgm:pt>
    <dgm:pt modelId="{10AAC33C-3C78-4C4B-91A5-817413224D4B}" type="pres">
      <dgm:prSet presAssocID="{3A6FE164-FFB0-4CF1-ADE7-AFA48820124F}" presName="text2" presStyleLbl="revTx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26334-F9B2-48C1-9DEB-E44C9BA2CE0E}" type="pres">
      <dgm:prSet presAssocID="{3A6FE164-FFB0-4CF1-ADE7-AFA48820124F}" presName="hierChild3" presStyleCnt="0"/>
      <dgm:spPr/>
    </dgm:pt>
    <dgm:pt modelId="{606C9EFC-CB74-4C28-82B6-3FBC376AE844}" type="pres">
      <dgm:prSet presAssocID="{B0EFC65E-82BE-47CC-B2C4-FCDC7047873F}" presName="Name17" presStyleLbl="parChTrans1D3" presStyleIdx="0" presStyleCnt="3"/>
      <dgm:spPr/>
      <dgm:t>
        <a:bodyPr/>
        <a:lstStyle/>
        <a:p>
          <a:endParaRPr lang="en-US"/>
        </a:p>
      </dgm:t>
    </dgm:pt>
    <dgm:pt modelId="{ABA6F6D8-2394-49C3-9DD9-A4C7C8F6F37B}" type="pres">
      <dgm:prSet presAssocID="{D54988B6-8AB4-4D85-B367-1D97DD33EC4A}" presName="hierRoot3" presStyleCnt="0"/>
      <dgm:spPr/>
    </dgm:pt>
    <dgm:pt modelId="{18C5DD8A-5C30-4967-BBE7-6DEFE90BDA5D}" type="pres">
      <dgm:prSet presAssocID="{D54988B6-8AB4-4D85-B367-1D97DD33EC4A}" presName="composite3" presStyleCnt="0"/>
      <dgm:spPr/>
    </dgm:pt>
    <dgm:pt modelId="{B2411DE6-03B6-4EBF-95E4-B6420E9F0242}" type="pres">
      <dgm:prSet presAssocID="{D54988B6-8AB4-4D85-B367-1D97DD33EC4A}" presName="image3" presStyleLbl="node3" presStyleIdx="0" presStyleCnt="3"/>
      <dgm:spPr/>
    </dgm:pt>
    <dgm:pt modelId="{DDE361DD-C5D3-4D75-A4A7-7A88F217D576}" type="pres">
      <dgm:prSet presAssocID="{D54988B6-8AB4-4D85-B367-1D97DD33EC4A}" presName="text3" presStyleLbl="revTx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6C713-3809-47A2-BAF3-AC45953B1D31}" type="pres">
      <dgm:prSet presAssocID="{D54988B6-8AB4-4D85-B367-1D97DD33EC4A}" presName="hierChild4" presStyleCnt="0"/>
      <dgm:spPr/>
    </dgm:pt>
    <dgm:pt modelId="{32255E8F-92C8-44D5-AF97-F6FE8A5DDE61}" type="pres">
      <dgm:prSet presAssocID="{27129618-83B3-4EAA-8194-4A80B838962B}" presName="Name17" presStyleLbl="parChTrans1D3" presStyleIdx="1" presStyleCnt="3"/>
      <dgm:spPr/>
      <dgm:t>
        <a:bodyPr/>
        <a:lstStyle/>
        <a:p>
          <a:endParaRPr lang="en-US"/>
        </a:p>
      </dgm:t>
    </dgm:pt>
    <dgm:pt modelId="{78CC8D24-C744-461E-B973-33D184AC70A7}" type="pres">
      <dgm:prSet presAssocID="{6E7674ED-2CCD-44CE-B0A9-3FE10E200F6B}" presName="hierRoot3" presStyleCnt="0"/>
      <dgm:spPr/>
    </dgm:pt>
    <dgm:pt modelId="{18A0DD40-6B0F-4B18-B4ED-114A42CBDFDC}" type="pres">
      <dgm:prSet presAssocID="{6E7674ED-2CCD-44CE-B0A9-3FE10E200F6B}" presName="composite3" presStyleCnt="0"/>
      <dgm:spPr/>
    </dgm:pt>
    <dgm:pt modelId="{27CEC6AD-6D10-4EEE-8A56-CFB2AA5468D4}" type="pres">
      <dgm:prSet presAssocID="{6E7674ED-2CCD-44CE-B0A9-3FE10E200F6B}" presName="image3" presStyleLbl="node3" presStyleIdx="1" presStyleCnt="3"/>
      <dgm:spPr/>
    </dgm:pt>
    <dgm:pt modelId="{73973E22-9F0D-4D0E-A0BD-0E1E127928A6}" type="pres">
      <dgm:prSet presAssocID="{6E7674ED-2CCD-44CE-B0A9-3FE10E200F6B}" presName="text3" presStyleLbl="revTx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52E79C-CA94-46B6-8282-F89F1E43381B}" type="pres">
      <dgm:prSet presAssocID="{6E7674ED-2CCD-44CE-B0A9-3FE10E200F6B}" presName="hierChild4" presStyleCnt="0"/>
      <dgm:spPr/>
    </dgm:pt>
    <dgm:pt modelId="{71C12A2E-C809-4CD7-94BD-26C86A250F26}" type="pres">
      <dgm:prSet presAssocID="{4178A294-3BD2-4294-9367-85A1C49C96C1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90BF3C4-79B5-4507-8565-88368C2B6899}" type="pres">
      <dgm:prSet presAssocID="{90B04D99-DF7E-479F-89C8-BBB8BB0ED0F6}" presName="hierRoot2" presStyleCnt="0"/>
      <dgm:spPr/>
    </dgm:pt>
    <dgm:pt modelId="{923D364E-A877-4F9D-AACB-D2AC52953DCC}" type="pres">
      <dgm:prSet presAssocID="{90B04D99-DF7E-479F-89C8-BBB8BB0ED0F6}" presName="composite2" presStyleCnt="0"/>
      <dgm:spPr/>
    </dgm:pt>
    <dgm:pt modelId="{C5098DD1-1BFE-41AD-A298-82985AC3DF46}" type="pres">
      <dgm:prSet presAssocID="{90B04D99-DF7E-479F-89C8-BBB8BB0ED0F6}" presName="image2" presStyleLbl="node2" presStyleIdx="1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1310C35-4EC2-4BFC-B8F4-7A8C2FAB4582}" type="pres">
      <dgm:prSet presAssocID="{90B04D99-DF7E-479F-89C8-BBB8BB0ED0F6}" presName="text2" presStyleLbl="revTx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240E79-F528-4EED-8E06-EF20367E7B19}" type="pres">
      <dgm:prSet presAssocID="{90B04D99-DF7E-479F-89C8-BBB8BB0ED0F6}" presName="hierChild3" presStyleCnt="0"/>
      <dgm:spPr/>
    </dgm:pt>
    <dgm:pt modelId="{03F61C27-AC79-4634-A975-2A356F872C1C}" type="pres">
      <dgm:prSet presAssocID="{4E96443B-C669-4C64-A92C-94D02351A2D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A05823D3-8C75-4DB7-B21C-C28252243F2A}" type="pres">
      <dgm:prSet presAssocID="{AD2D6A25-FDB0-4C6F-9FC2-01BD6D1859EA}" presName="hierRoot3" presStyleCnt="0"/>
      <dgm:spPr/>
    </dgm:pt>
    <dgm:pt modelId="{8DE28148-1429-4DA3-9AD0-68423F3783F4}" type="pres">
      <dgm:prSet presAssocID="{AD2D6A25-FDB0-4C6F-9FC2-01BD6D1859EA}" presName="composite3" presStyleCnt="0"/>
      <dgm:spPr/>
    </dgm:pt>
    <dgm:pt modelId="{BAA071FB-2683-4518-8BBD-5481DB59BC3B}" type="pres">
      <dgm:prSet presAssocID="{AD2D6A25-FDB0-4C6F-9FC2-01BD6D1859EA}" presName="image3" presStyleLbl="node3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9307A2B9-2762-4488-95EF-C902ABFFB5EA}" type="pres">
      <dgm:prSet presAssocID="{AD2D6A25-FDB0-4C6F-9FC2-01BD6D1859EA}" presName="text3" presStyleLbl="revTx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B04F3E-76C7-48F2-8BFD-7EAAFED07FC1}" type="pres">
      <dgm:prSet presAssocID="{AD2D6A25-FDB0-4C6F-9FC2-01BD6D1859EA}" presName="hierChild4" presStyleCnt="0"/>
      <dgm:spPr/>
    </dgm:pt>
  </dgm:ptLst>
  <dgm:cxnLst>
    <dgm:cxn modelId="{1184AE9F-710F-4F8A-947F-857EB50B40D5}" type="presOf" srcId="{4178A294-3BD2-4294-9367-85A1C49C96C1}" destId="{71C12A2E-C809-4CD7-94BD-26C86A250F26}" srcOrd="0" destOrd="0" presId="urn:microsoft.com/office/officeart/2009/layout/CirclePictureHierarchy"/>
    <dgm:cxn modelId="{81EDAB98-3F2F-4E40-BDF7-9DB94C083252}" srcId="{3A6FE164-FFB0-4CF1-ADE7-AFA48820124F}" destId="{D54988B6-8AB4-4D85-B367-1D97DD33EC4A}" srcOrd="0" destOrd="0" parTransId="{B0EFC65E-82BE-47CC-B2C4-FCDC7047873F}" sibTransId="{C13A9A7C-AFC7-476D-A045-D05C78462437}"/>
    <dgm:cxn modelId="{064732D6-DF9F-4B9B-A56F-3362B9FE533F}" type="presOf" srcId="{4E96443B-C669-4C64-A92C-94D02351A2D6}" destId="{03F61C27-AC79-4634-A975-2A356F872C1C}" srcOrd="0" destOrd="0" presId="urn:microsoft.com/office/officeart/2009/layout/CirclePictureHierarchy"/>
    <dgm:cxn modelId="{22332BE5-0449-44BF-A273-0ED45100ED80}" srcId="{CE527DBA-F367-4A42-AEB3-1E1ACF847C4C}" destId="{90B04D99-DF7E-479F-89C8-BBB8BB0ED0F6}" srcOrd="1" destOrd="0" parTransId="{4178A294-3BD2-4294-9367-85A1C49C96C1}" sibTransId="{0D589D39-4392-4458-829F-7CB761D1DE24}"/>
    <dgm:cxn modelId="{BE0E4AFF-8F11-4187-BE1C-246A81D7D9D4}" type="presOf" srcId="{6E7674ED-2CCD-44CE-B0A9-3FE10E200F6B}" destId="{73973E22-9F0D-4D0E-A0BD-0E1E127928A6}" srcOrd="0" destOrd="0" presId="urn:microsoft.com/office/officeart/2009/layout/CirclePictureHierarchy"/>
    <dgm:cxn modelId="{409B3C04-4493-4CD9-9796-DC97DB768D0D}" srcId="{3A6FE164-FFB0-4CF1-ADE7-AFA48820124F}" destId="{6E7674ED-2CCD-44CE-B0A9-3FE10E200F6B}" srcOrd="1" destOrd="0" parTransId="{27129618-83B3-4EAA-8194-4A80B838962B}" sibTransId="{77CF8083-27CC-483B-9051-93B9946D4F09}"/>
    <dgm:cxn modelId="{842629D2-9093-4DDC-83A3-A1D1BA7EB24F}" type="presOf" srcId="{10CC6DE8-BE37-4F3D-AA15-07B629E878C5}" destId="{BB812009-5185-412B-85BA-1A89FE66EF04}" srcOrd="0" destOrd="0" presId="urn:microsoft.com/office/officeart/2009/layout/CirclePictureHierarchy"/>
    <dgm:cxn modelId="{DB39ACCB-BB2C-4D17-AC69-CD0FB613EA56}" srcId="{10CC6DE8-BE37-4F3D-AA15-07B629E878C5}" destId="{CE527DBA-F367-4A42-AEB3-1E1ACF847C4C}" srcOrd="0" destOrd="0" parTransId="{76BAC1A4-5874-4957-9154-73B21D937986}" sibTransId="{07C8E1E9-A4C4-4A44-94F6-808278B4B3EF}"/>
    <dgm:cxn modelId="{E72E84C4-83C3-4D0A-8147-F457162F39FF}" type="presOf" srcId="{27129618-83B3-4EAA-8194-4A80B838962B}" destId="{32255E8F-92C8-44D5-AF97-F6FE8A5DDE61}" srcOrd="0" destOrd="0" presId="urn:microsoft.com/office/officeart/2009/layout/CirclePictureHierarchy"/>
    <dgm:cxn modelId="{88E0B8A7-1927-4CB9-88B7-30AFDAA58B5D}" type="presOf" srcId="{B0EFC65E-82BE-47CC-B2C4-FCDC7047873F}" destId="{606C9EFC-CB74-4C28-82B6-3FBC376AE844}" srcOrd="0" destOrd="0" presId="urn:microsoft.com/office/officeart/2009/layout/CirclePictureHierarchy"/>
    <dgm:cxn modelId="{5196F712-D9C8-4758-80A8-4416BB825C50}" srcId="{90B04D99-DF7E-479F-89C8-BBB8BB0ED0F6}" destId="{AD2D6A25-FDB0-4C6F-9FC2-01BD6D1859EA}" srcOrd="0" destOrd="0" parTransId="{4E96443B-C669-4C64-A92C-94D02351A2D6}" sibTransId="{AB463216-08FC-447A-BA61-7B6753251D60}"/>
    <dgm:cxn modelId="{2A284602-70B9-4D46-82BC-7D33289AA6C8}" type="presOf" srcId="{2C56A027-3705-4D09-BF70-A5AF88E7F9D8}" destId="{698B781F-B3FC-4D14-897A-F9FA199B654E}" srcOrd="0" destOrd="0" presId="urn:microsoft.com/office/officeart/2009/layout/CirclePictureHierarchy"/>
    <dgm:cxn modelId="{C383F9C9-C0E4-4E21-AA3E-6AC2016F6A8B}" type="presOf" srcId="{D54988B6-8AB4-4D85-B367-1D97DD33EC4A}" destId="{DDE361DD-C5D3-4D75-A4A7-7A88F217D576}" srcOrd="0" destOrd="0" presId="urn:microsoft.com/office/officeart/2009/layout/CirclePictureHierarchy"/>
    <dgm:cxn modelId="{8119CA85-1652-4559-9408-C1EA15072E75}" srcId="{CE527DBA-F367-4A42-AEB3-1E1ACF847C4C}" destId="{3A6FE164-FFB0-4CF1-ADE7-AFA48820124F}" srcOrd="0" destOrd="0" parTransId="{2C56A027-3705-4D09-BF70-A5AF88E7F9D8}" sibTransId="{C4FF1B9E-D8B0-458B-BFED-B93524E86A7D}"/>
    <dgm:cxn modelId="{9FDC3AA6-1838-420E-8DB1-56B384E6C6D4}" type="presOf" srcId="{3A6FE164-FFB0-4CF1-ADE7-AFA48820124F}" destId="{10AAC33C-3C78-4C4B-91A5-817413224D4B}" srcOrd="0" destOrd="0" presId="urn:microsoft.com/office/officeart/2009/layout/CirclePictureHierarchy"/>
    <dgm:cxn modelId="{6FA5C6DD-8E55-4D14-A748-8053F302220C}" type="presOf" srcId="{CE527DBA-F367-4A42-AEB3-1E1ACF847C4C}" destId="{980EC8FD-CDFB-4F8A-8805-C564EFB62B5F}" srcOrd="0" destOrd="0" presId="urn:microsoft.com/office/officeart/2009/layout/CirclePictureHierarchy"/>
    <dgm:cxn modelId="{0FD34B55-C11E-47A9-AE2E-8867AED8351B}" type="presOf" srcId="{90B04D99-DF7E-479F-89C8-BBB8BB0ED0F6}" destId="{31310C35-4EC2-4BFC-B8F4-7A8C2FAB4582}" srcOrd="0" destOrd="0" presId="urn:microsoft.com/office/officeart/2009/layout/CirclePictureHierarchy"/>
    <dgm:cxn modelId="{F9699041-2317-48C7-856E-CF6DD24B5CAD}" type="presOf" srcId="{AD2D6A25-FDB0-4C6F-9FC2-01BD6D1859EA}" destId="{9307A2B9-2762-4488-95EF-C902ABFFB5EA}" srcOrd="0" destOrd="0" presId="urn:microsoft.com/office/officeart/2009/layout/CirclePictureHierarchy"/>
    <dgm:cxn modelId="{9C47A7E5-F924-4B42-8507-A8BBC21CE8A3}" type="presParOf" srcId="{BB812009-5185-412B-85BA-1A89FE66EF04}" destId="{02A4DE44-43DE-40A4-A285-CDAF9E87F20F}" srcOrd="0" destOrd="0" presId="urn:microsoft.com/office/officeart/2009/layout/CirclePictureHierarchy"/>
    <dgm:cxn modelId="{0FF58461-F760-463D-9810-8A31DCAFFE9C}" type="presParOf" srcId="{02A4DE44-43DE-40A4-A285-CDAF9E87F20F}" destId="{9B881049-8212-411F-BECD-F11B0714E356}" srcOrd="0" destOrd="0" presId="urn:microsoft.com/office/officeart/2009/layout/CirclePictureHierarchy"/>
    <dgm:cxn modelId="{F3B8238C-4288-432E-BCB8-1CFCBC4378B2}" type="presParOf" srcId="{9B881049-8212-411F-BECD-F11B0714E356}" destId="{4969915E-8A21-476C-A98D-E59EE63A31C6}" srcOrd="0" destOrd="0" presId="urn:microsoft.com/office/officeart/2009/layout/CirclePictureHierarchy"/>
    <dgm:cxn modelId="{1BDB8F12-EE73-43AE-BED0-8E69AFAFEA0A}" type="presParOf" srcId="{9B881049-8212-411F-BECD-F11B0714E356}" destId="{980EC8FD-CDFB-4F8A-8805-C564EFB62B5F}" srcOrd="1" destOrd="0" presId="urn:microsoft.com/office/officeart/2009/layout/CirclePictureHierarchy"/>
    <dgm:cxn modelId="{94B0A159-545A-4979-BEF6-0052A33C4847}" type="presParOf" srcId="{02A4DE44-43DE-40A4-A285-CDAF9E87F20F}" destId="{6C55BCBE-A9CC-4DA7-9E6C-21B69CE18C22}" srcOrd="1" destOrd="0" presId="urn:microsoft.com/office/officeart/2009/layout/CirclePictureHierarchy"/>
    <dgm:cxn modelId="{04D9B637-1BBC-4104-85D0-E4FA3AF20886}" type="presParOf" srcId="{6C55BCBE-A9CC-4DA7-9E6C-21B69CE18C22}" destId="{698B781F-B3FC-4D14-897A-F9FA199B654E}" srcOrd="0" destOrd="0" presId="urn:microsoft.com/office/officeart/2009/layout/CirclePictureHierarchy"/>
    <dgm:cxn modelId="{EFB88251-A6A7-4AFB-991E-E782C1F5D865}" type="presParOf" srcId="{6C55BCBE-A9CC-4DA7-9E6C-21B69CE18C22}" destId="{3F8AF144-FEDE-4215-A155-38308198F9D3}" srcOrd="1" destOrd="0" presId="urn:microsoft.com/office/officeart/2009/layout/CirclePictureHierarchy"/>
    <dgm:cxn modelId="{4EA282F8-5076-4467-AEF7-F4C2033439E0}" type="presParOf" srcId="{3F8AF144-FEDE-4215-A155-38308198F9D3}" destId="{07E9F56C-9B0F-4605-8954-A4EF02277133}" srcOrd="0" destOrd="0" presId="urn:microsoft.com/office/officeart/2009/layout/CirclePictureHierarchy"/>
    <dgm:cxn modelId="{089DE263-8429-4AA1-BE75-B7B1D6323AC9}" type="presParOf" srcId="{07E9F56C-9B0F-4605-8954-A4EF02277133}" destId="{12672443-6A2F-4B0C-B404-6B10BBDD4B17}" srcOrd="0" destOrd="0" presId="urn:microsoft.com/office/officeart/2009/layout/CirclePictureHierarchy"/>
    <dgm:cxn modelId="{CF05DEC4-862E-4BDC-A5BE-92C5E319BD46}" type="presParOf" srcId="{07E9F56C-9B0F-4605-8954-A4EF02277133}" destId="{10AAC33C-3C78-4C4B-91A5-817413224D4B}" srcOrd="1" destOrd="0" presId="urn:microsoft.com/office/officeart/2009/layout/CirclePictureHierarchy"/>
    <dgm:cxn modelId="{00F5CE3E-1908-464C-9385-48585D7009A3}" type="presParOf" srcId="{3F8AF144-FEDE-4215-A155-38308198F9D3}" destId="{46426334-F9B2-48C1-9DEB-E44C9BA2CE0E}" srcOrd="1" destOrd="0" presId="urn:microsoft.com/office/officeart/2009/layout/CirclePictureHierarchy"/>
    <dgm:cxn modelId="{8AE8527A-D106-4FC2-A934-B0D186D99CAA}" type="presParOf" srcId="{46426334-F9B2-48C1-9DEB-E44C9BA2CE0E}" destId="{606C9EFC-CB74-4C28-82B6-3FBC376AE844}" srcOrd="0" destOrd="0" presId="urn:microsoft.com/office/officeart/2009/layout/CirclePictureHierarchy"/>
    <dgm:cxn modelId="{3BC4E20C-AF1F-462A-9F3A-965EF9AA1CBD}" type="presParOf" srcId="{46426334-F9B2-48C1-9DEB-E44C9BA2CE0E}" destId="{ABA6F6D8-2394-49C3-9DD9-A4C7C8F6F37B}" srcOrd="1" destOrd="0" presId="urn:microsoft.com/office/officeart/2009/layout/CirclePictureHierarchy"/>
    <dgm:cxn modelId="{A1D81588-3747-4CE7-9028-A8CEAE9A3085}" type="presParOf" srcId="{ABA6F6D8-2394-49C3-9DD9-A4C7C8F6F37B}" destId="{18C5DD8A-5C30-4967-BBE7-6DEFE90BDA5D}" srcOrd="0" destOrd="0" presId="urn:microsoft.com/office/officeart/2009/layout/CirclePictureHierarchy"/>
    <dgm:cxn modelId="{039F697D-EEDD-40C0-BCFD-E3E4641C70C9}" type="presParOf" srcId="{18C5DD8A-5C30-4967-BBE7-6DEFE90BDA5D}" destId="{B2411DE6-03B6-4EBF-95E4-B6420E9F0242}" srcOrd="0" destOrd="0" presId="urn:microsoft.com/office/officeart/2009/layout/CirclePictureHierarchy"/>
    <dgm:cxn modelId="{D03ACCB7-C82E-4379-B9AE-250E01D66565}" type="presParOf" srcId="{18C5DD8A-5C30-4967-BBE7-6DEFE90BDA5D}" destId="{DDE361DD-C5D3-4D75-A4A7-7A88F217D576}" srcOrd="1" destOrd="0" presId="urn:microsoft.com/office/officeart/2009/layout/CirclePictureHierarchy"/>
    <dgm:cxn modelId="{1AB4317A-3983-4490-8C33-0F06182CCB21}" type="presParOf" srcId="{ABA6F6D8-2394-49C3-9DD9-A4C7C8F6F37B}" destId="{30C6C713-3809-47A2-BAF3-AC45953B1D31}" srcOrd="1" destOrd="0" presId="urn:microsoft.com/office/officeart/2009/layout/CirclePictureHierarchy"/>
    <dgm:cxn modelId="{616C67CE-E8BE-4AD3-BE1D-F9C03109AFB5}" type="presParOf" srcId="{46426334-F9B2-48C1-9DEB-E44C9BA2CE0E}" destId="{32255E8F-92C8-44D5-AF97-F6FE8A5DDE61}" srcOrd="2" destOrd="0" presId="urn:microsoft.com/office/officeart/2009/layout/CirclePictureHierarchy"/>
    <dgm:cxn modelId="{BABACF63-5F14-481A-BB64-86AECA063C53}" type="presParOf" srcId="{46426334-F9B2-48C1-9DEB-E44C9BA2CE0E}" destId="{78CC8D24-C744-461E-B973-33D184AC70A7}" srcOrd="3" destOrd="0" presId="urn:microsoft.com/office/officeart/2009/layout/CirclePictureHierarchy"/>
    <dgm:cxn modelId="{D8095074-0285-4240-923B-68FA6E6EB48D}" type="presParOf" srcId="{78CC8D24-C744-461E-B973-33D184AC70A7}" destId="{18A0DD40-6B0F-4B18-B4ED-114A42CBDFDC}" srcOrd="0" destOrd="0" presId="urn:microsoft.com/office/officeart/2009/layout/CirclePictureHierarchy"/>
    <dgm:cxn modelId="{E79DA3CE-3A85-4CA3-921D-2E6716A36FEE}" type="presParOf" srcId="{18A0DD40-6B0F-4B18-B4ED-114A42CBDFDC}" destId="{27CEC6AD-6D10-4EEE-8A56-CFB2AA5468D4}" srcOrd="0" destOrd="0" presId="urn:microsoft.com/office/officeart/2009/layout/CirclePictureHierarchy"/>
    <dgm:cxn modelId="{73ED2B7D-4EDA-4A29-8B30-562F36500015}" type="presParOf" srcId="{18A0DD40-6B0F-4B18-B4ED-114A42CBDFDC}" destId="{73973E22-9F0D-4D0E-A0BD-0E1E127928A6}" srcOrd="1" destOrd="0" presId="urn:microsoft.com/office/officeart/2009/layout/CirclePictureHierarchy"/>
    <dgm:cxn modelId="{106BBDD0-51C0-4523-87F7-B62028E3088B}" type="presParOf" srcId="{78CC8D24-C744-461E-B973-33D184AC70A7}" destId="{B652E79C-CA94-46B6-8282-F89F1E43381B}" srcOrd="1" destOrd="0" presId="urn:microsoft.com/office/officeart/2009/layout/CirclePictureHierarchy"/>
    <dgm:cxn modelId="{83D87619-9504-47C8-8BF6-17738023C341}" type="presParOf" srcId="{6C55BCBE-A9CC-4DA7-9E6C-21B69CE18C22}" destId="{71C12A2E-C809-4CD7-94BD-26C86A250F26}" srcOrd="2" destOrd="0" presId="urn:microsoft.com/office/officeart/2009/layout/CirclePictureHierarchy"/>
    <dgm:cxn modelId="{7153375E-69DE-4B30-A9F3-B8EE8B53A098}" type="presParOf" srcId="{6C55BCBE-A9CC-4DA7-9E6C-21B69CE18C22}" destId="{290BF3C4-79B5-4507-8565-88368C2B6899}" srcOrd="3" destOrd="0" presId="urn:microsoft.com/office/officeart/2009/layout/CirclePictureHierarchy"/>
    <dgm:cxn modelId="{0EFEB561-FEEA-485B-B254-1B0797F9DFBC}" type="presParOf" srcId="{290BF3C4-79B5-4507-8565-88368C2B6899}" destId="{923D364E-A877-4F9D-AACB-D2AC52953DCC}" srcOrd="0" destOrd="0" presId="urn:microsoft.com/office/officeart/2009/layout/CirclePictureHierarchy"/>
    <dgm:cxn modelId="{3B993809-EFEC-4CCB-A024-A80623CBE888}" type="presParOf" srcId="{923D364E-A877-4F9D-AACB-D2AC52953DCC}" destId="{C5098DD1-1BFE-41AD-A298-82985AC3DF46}" srcOrd="0" destOrd="0" presId="urn:microsoft.com/office/officeart/2009/layout/CirclePictureHierarchy"/>
    <dgm:cxn modelId="{D4473652-DE19-44EA-A71F-67BA06D502FE}" type="presParOf" srcId="{923D364E-A877-4F9D-AACB-D2AC52953DCC}" destId="{31310C35-4EC2-4BFC-B8F4-7A8C2FAB4582}" srcOrd="1" destOrd="0" presId="urn:microsoft.com/office/officeart/2009/layout/CirclePictureHierarchy"/>
    <dgm:cxn modelId="{E6C46EF4-BFC8-46C5-8490-FCC76F3D06A4}" type="presParOf" srcId="{290BF3C4-79B5-4507-8565-88368C2B6899}" destId="{95240E79-F528-4EED-8E06-EF20367E7B19}" srcOrd="1" destOrd="0" presId="urn:microsoft.com/office/officeart/2009/layout/CirclePictureHierarchy"/>
    <dgm:cxn modelId="{AEB0904D-AC73-432A-809E-12E89DACAD00}" type="presParOf" srcId="{95240E79-F528-4EED-8E06-EF20367E7B19}" destId="{03F61C27-AC79-4634-A975-2A356F872C1C}" srcOrd="0" destOrd="0" presId="urn:microsoft.com/office/officeart/2009/layout/CirclePictureHierarchy"/>
    <dgm:cxn modelId="{0BE447B8-DACE-4865-B37C-7CB8F0BBE921}" type="presParOf" srcId="{95240E79-F528-4EED-8E06-EF20367E7B19}" destId="{A05823D3-8C75-4DB7-B21C-C28252243F2A}" srcOrd="1" destOrd="0" presId="urn:microsoft.com/office/officeart/2009/layout/CirclePictureHierarchy"/>
    <dgm:cxn modelId="{B69126EC-60B3-412B-8746-F798C96E22A1}" type="presParOf" srcId="{A05823D3-8C75-4DB7-B21C-C28252243F2A}" destId="{8DE28148-1429-4DA3-9AD0-68423F3783F4}" srcOrd="0" destOrd="0" presId="urn:microsoft.com/office/officeart/2009/layout/CirclePictureHierarchy"/>
    <dgm:cxn modelId="{96E4F6AF-62A8-43B8-A520-7E748BE1EFAC}" type="presParOf" srcId="{8DE28148-1429-4DA3-9AD0-68423F3783F4}" destId="{BAA071FB-2683-4518-8BBD-5481DB59BC3B}" srcOrd="0" destOrd="0" presId="urn:microsoft.com/office/officeart/2009/layout/CirclePictureHierarchy"/>
    <dgm:cxn modelId="{9CA6DC07-C0CD-4B3C-B38B-1B52B3685E6E}" type="presParOf" srcId="{8DE28148-1429-4DA3-9AD0-68423F3783F4}" destId="{9307A2B9-2762-4488-95EF-C902ABFFB5EA}" srcOrd="1" destOrd="0" presId="urn:microsoft.com/office/officeart/2009/layout/CirclePictureHierarchy"/>
    <dgm:cxn modelId="{3945A28A-14BB-422C-AEDE-34075D4BB3DF}" type="presParOf" srcId="{A05823D3-8C75-4DB7-B21C-C28252243F2A}" destId="{DAB04F3E-76C7-48F2-8BFD-7EAAFED07FC1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35A3299-DF7F-4A93-9521-DD7A3F804236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B0CAA7D-C776-4C89-981B-F42DFD0078B4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cs typeface="+mn-cs"/>
            </a:rPr>
            <a:t>กิจกรรมที่ต้องทำ</a:t>
          </a:r>
          <a:endParaRPr lang="en-US" sz="2000" b="1" dirty="0">
            <a:solidFill>
              <a:schemeClr val="tx1"/>
            </a:solidFill>
            <a:cs typeface="+mn-cs"/>
          </a:endParaRPr>
        </a:p>
      </dgm:t>
    </dgm:pt>
    <dgm:pt modelId="{27A2C887-4C6E-40C0-A348-2EAD68E8AFF3}" type="parTrans" cxnId="{4B3A4BC5-9152-4676-89C9-859B228A9E27}">
      <dgm:prSet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4686628D-6718-4AFC-9CF4-59A4ABECA57E}" type="sibTrans" cxnId="{4B3A4BC5-9152-4676-89C9-859B228A9E27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7DAA564B-7CED-44C4-9B4A-8BF3B5CE1509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cs typeface="+mn-cs"/>
            </a:rPr>
            <a:t>กระบวนการในการทำงาน</a:t>
          </a:r>
          <a:endParaRPr lang="en-US" sz="2000" b="1" dirty="0">
            <a:solidFill>
              <a:schemeClr val="tx1"/>
            </a:solidFill>
            <a:cs typeface="+mn-cs"/>
          </a:endParaRPr>
        </a:p>
      </dgm:t>
    </dgm:pt>
    <dgm:pt modelId="{B77AC6C2-7E22-4E45-9753-114E5FB777A3}" type="parTrans" cxnId="{827C8A3E-3342-47CB-B978-EC43201E9958}">
      <dgm:prSet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9447626D-DE34-4943-8EAD-2649FEFE7ADD}" type="sibTrans" cxnId="{827C8A3E-3342-47CB-B978-EC43201E9958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4FFF4884-3E99-4DC9-9D79-D0C93234C596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cs typeface="+mn-cs"/>
            </a:rPr>
            <a:t>วิธีการปฏิบัติงาน</a:t>
          </a:r>
          <a:endParaRPr lang="en-US" sz="2000" b="1" dirty="0">
            <a:solidFill>
              <a:schemeClr val="tx1"/>
            </a:solidFill>
            <a:cs typeface="+mn-cs"/>
          </a:endParaRPr>
        </a:p>
      </dgm:t>
    </dgm:pt>
    <dgm:pt modelId="{73C4377B-E743-4C46-8D5B-8B89709F14F3}" type="parTrans" cxnId="{44C44EFD-26B0-4D46-A341-40660E0F864D}">
      <dgm:prSet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6278959C-35E8-4386-9839-738FF8CF8E39}" type="sibTrans" cxnId="{44C44EFD-26B0-4D46-A341-40660E0F864D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886ACFB5-9B6A-4EF1-8553-44FC0AA4599C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cs typeface="+mn-cs"/>
            </a:rPr>
            <a:t>บันทึกการทำกิจกรรมต่าง ๆ </a:t>
          </a:r>
          <a:endParaRPr lang="en-US" sz="2000" b="1" dirty="0">
            <a:solidFill>
              <a:schemeClr val="tx1"/>
            </a:solidFill>
            <a:cs typeface="+mn-cs"/>
          </a:endParaRPr>
        </a:p>
      </dgm:t>
    </dgm:pt>
    <dgm:pt modelId="{4847003E-C9AF-4150-B23A-605E3D9F42B4}" type="parTrans" cxnId="{FD62F3B0-374E-4630-B584-665CD16522BB}">
      <dgm:prSet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074D0ED1-9808-4BD2-A1A1-5B7C5B431EA0}" type="sibTrans" cxnId="{FD62F3B0-374E-4630-B584-665CD16522BB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B78E0FF8-6D34-4BEF-968A-D9C0533FFECE}">
      <dgm:prSet phldrT="[Text]" custT="1"/>
      <dgm:spPr/>
      <dgm:t>
        <a:bodyPr/>
        <a:lstStyle/>
        <a:p>
          <a:r>
            <a:rPr lang="th-TH" sz="2000" b="1" dirty="0" smtClean="0">
              <a:solidFill>
                <a:schemeClr val="tx1"/>
              </a:solidFill>
              <a:cs typeface="+mn-cs"/>
            </a:rPr>
            <a:t>ความรับผิดชอบส่วนบุคคล</a:t>
          </a:r>
          <a:endParaRPr lang="en-US" sz="2000" b="1" dirty="0">
            <a:solidFill>
              <a:schemeClr val="tx1"/>
            </a:solidFill>
            <a:cs typeface="+mn-cs"/>
          </a:endParaRPr>
        </a:p>
      </dgm:t>
    </dgm:pt>
    <dgm:pt modelId="{666EF4D6-08DF-429E-8CC4-1FFCA129495C}" type="parTrans" cxnId="{A178B652-853F-4A81-A95C-14B211756AD0}">
      <dgm:prSet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FFC3BDC4-A942-41A6-A609-592C21C88645}" type="sibTrans" cxnId="{A178B652-853F-4A81-A95C-14B211756AD0}">
      <dgm:prSet custT="1"/>
      <dgm:spPr/>
      <dgm:t>
        <a:bodyPr/>
        <a:lstStyle/>
        <a:p>
          <a:endParaRPr lang="en-US" sz="2000" b="1">
            <a:solidFill>
              <a:schemeClr val="tx1"/>
            </a:solidFill>
            <a:cs typeface="+mn-cs"/>
          </a:endParaRPr>
        </a:p>
      </dgm:t>
    </dgm:pt>
    <dgm:pt modelId="{48E6E3E8-DA95-4F87-B748-741074E81021}" type="pres">
      <dgm:prSet presAssocID="{935A3299-DF7F-4A93-9521-DD7A3F80423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31D51F-0503-4BB7-82BE-058784EB60CC}" type="pres">
      <dgm:prSet presAssocID="{4B0CAA7D-C776-4C89-981B-F42DFD0078B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DDA80-E7E5-4426-AFF2-7C0B2FEEE9E8}" type="pres">
      <dgm:prSet presAssocID="{4686628D-6718-4AFC-9CF4-59A4ABECA57E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3911AAD-B040-4799-91CF-E92274C05315}" type="pres">
      <dgm:prSet presAssocID="{4686628D-6718-4AFC-9CF4-59A4ABECA57E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935EB29-1BC4-4EE6-A588-E9A3FED47516}" type="pres">
      <dgm:prSet presAssocID="{7DAA564B-7CED-44C4-9B4A-8BF3B5CE15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2BD3C-9DC9-4210-9059-ADB894E4F73A}" type="pres">
      <dgm:prSet presAssocID="{9447626D-DE34-4943-8EAD-2649FEFE7AD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F1125D2-C02A-4E5E-9F45-77A22280C5F1}" type="pres">
      <dgm:prSet presAssocID="{9447626D-DE34-4943-8EAD-2649FEFE7ADD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263797D-2F02-46C5-AA88-6346A317A692}" type="pres">
      <dgm:prSet presAssocID="{4FFF4884-3E99-4DC9-9D79-D0C93234C5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75A13-FFE6-4CAB-9B4D-996BED29E24D}" type="pres">
      <dgm:prSet presAssocID="{6278959C-35E8-4386-9839-738FF8CF8E3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9DCB802A-22B5-4406-9CF2-C40F26FC0A98}" type="pres">
      <dgm:prSet presAssocID="{6278959C-35E8-4386-9839-738FF8CF8E3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6B0407A-B2E5-4C05-8E05-2BBF0298F30A}" type="pres">
      <dgm:prSet presAssocID="{886ACFB5-9B6A-4EF1-8553-44FC0AA4599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F1FE67-70A6-4231-86D8-2CBB392E02E9}" type="pres">
      <dgm:prSet presAssocID="{074D0ED1-9808-4BD2-A1A1-5B7C5B431EA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1E151E4-B9E9-4022-A0B6-985589AF4B89}" type="pres">
      <dgm:prSet presAssocID="{074D0ED1-9808-4BD2-A1A1-5B7C5B431EA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097DC6A-0B14-4BEA-842C-881375EAAC5E}" type="pres">
      <dgm:prSet presAssocID="{B78E0FF8-6D34-4BEF-968A-D9C0533FFEC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9E7D5-A67A-4326-95EB-7DDDA98A3FAB}" type="pres">
      <dgm:prSet presAssocID="{FFC3BDC4-A942-41A6-A609-592C21C88645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E757C54-8984-4929-B06C-98ED2EE19043}" type="pres">
      <dgm:prSet presAssocID="{FFC3BDC4-A942-41A6-A609-592C21C88645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6855497-9E23-4979-92FF-4AC8F615E0A5}" type="presOf" srcId="{FFC3BDC4-A942-41A6-A609-592C21C88645}" destId="{9E757C54-8984-4929-B06C-98ED2EE19043}" srcOrd="1" destOrd="0" presId="urn:microsoft.com/office/officeart/2005/8/layout/cycle2"/>
    <dgm:cxn modelId="{5EBDCAE8-7B4F-4953-A7C9-973A8162DAFE}" type="presOf" srcId="{6278959C-35E8-4386-9839-738FF8CF8E39}" destId="{9DCB802A-22B5-4406-9CF2-C40F26FC0A98}" srcOrd="1" destOrd="0" presId="urn:microsoft.com/office/officeart/2005/8/layout/cycle2"/>
    <dgm:cxn modelId="{20F43D8B-6170-4850-ACA9-454A8BFFB822}" type="presOf" srcId="{B78E0FF8-6D34-4BEF-968A-D9C0533FFECE}" destId="{6097DC6A-0B14-4BEA-842C-881375EAAC5E}" srcOrd="0" destOrd="0" presId="urn:microsoft.com/office/officeart/2005/8/layout/cycle2"/>
    <dgm:cxn modelId="{B0676458-3546-4FB1-8387-7CB763493564}" type="presOf" srcId="{886ACFB5-9B6A-4EF1-8553-44FC0AA4599C}" destId="{E6B0407A-B2E5-4C05-8E05-2BBF0298F30A}" srcOrd="0" destOrd="0" presId="urn:microsoft.com/office/officeart/2005/8/layout/cycle2"/>
    <dgm:cxn modelId="{8CC09DF8-67B5-40A1-889E-38E229D918A1}" type="presOf" srcId="{074D0ED1-9808-4BD2-A1A1-5B7C5B431EA0}" destId="{A5F1FE67-70A6-4231-86D8-2CBB392E02E9}" srcOrd="0" destOrd="0" presId="urn:microsoft.com/office/officeart/2005/8/layout/cycle2"/>
    <dgm:cxn modelId="{12915EC3-1B93-475D-BB7D-47FAC5FE4A06}" type="presOf" srcId="{4686628D-6718-4AFC-9CF4-59A4ABECA57E}" destId="{EBDDDA80-E7E5-4426-AFF2-7C0B2FEEE9E8}" srcOrd="0" destOrd="0" presId="urn:microsoft.com/office/officeart/2005/8/layout/cycle2"/>
    <dgm:cxn modelId="{FE7E1CE0-9027-4406-B901-C749AF8D35F3}" type="presOf" srcId="{4FFF4884-3E99-4DC9-9D79-D0C93234C596}" destId="{7263797D-2F02-46C5-AA88-6346A317A692}" srcOrd="0" destOrd="0" presId="urn:microsoft.com/office/officeart/2005/8/layout/cycle2"/>
    <dgm:cxn modelId="{827C8A3E-3342-47CB-B978-EC43201E9958}" srcId="{935A3299-DF7F-4A93-9521-DD7A3F804236}" destId="{7DAA564B-7CED-44C4-9B4A-8BF3B5CE1509}" srcOrd="1" destOrd="0" parTransId="{B77AC6C2-7E22-4E45-9753-114E5FB777A3}" sibTransId="{9447626D-DE34-4943-8EAD-2649FEFE7ADD}"/>
    <dgm:cxn modelId="{5883E0DA-40BC-4437-8368-2AC5FDDEF754}" type="presOf" srcId="{9447626D-DE34-4943-8EAD-2649FEFE7ADD}" destId="{01E2BD3C-9DC9-4210-9059-ADB894E4F73A}" srcOrd="0" destOrd="0" presId="urn:microsoft.com/office/officeart/2005/8/layout/cycle2"/>
    <dgm:cxn modelId="{3149154D-0722-41B5-A54E-8AAA3C91CCCE}" type="presOf" srcId="{935A3299-DF7F-4A93-9521-DD7A3F804236}" destId="{48E6E3E8-DA95-4F87-B748-741074E81021}" srcOrd="0" destOrd="0" presId="urn:microsoft.com/office/officeart/2005/8/layout/cycle2"/>
    <dgm:cxn modelId="{4B3A4BC5-9152-4676-89C9-859B228A9E27}" srcId="{935A3299-DF7F-4A93-9521-DD7A3F804236}" destId="{4B0CAA7D-C776-4C89-981B-F42DFD0078B4}" srcOrd="0" destOrd="0" parTransId="{27A2C887-4C6E-40C0-A348-2EAD68E8AFF3}" sibTransId="{4686628D-6718-4AFC-9CF4-59A4ABECA57E}"/>
    <dgm:cxn modelId="{8B35D262-A7C2-4A63-A18C-5A215A406719}" type="presOf" srcId="{4B0CAA7D-C776-4C89-981B-F42DFD0078B4}" destId="{EB31D51F-0503-4BB7-82BE-058784EB60CC}" srcOrd="0" destOrd="0" presId="urn:microsoft.com/office/officeart/2005/8/layout/cycle2"/>
    <dgm:cxn modelId="{E91DFF30-DD9F-4189-B761-2E2120E63F4D}" type="presOf" srcId="{7DAA564B-7CED-44C4-9B4A-8BF3B5CE1509}" destId="{C935EB29-1BC4-4EE6-A588-E9A3FED47516}" srcOrd="0" destOrd="0" presId="urn:microsoft.com/office/officeart/2005/8/layout/cycle2"/>
    <dgm:cxn modelId="{B5D1109C-A42F-4EC7-BFE0-54BDD6F5DE6D}" type="presOf" srcId="{6278959C-35E8-4386-9839-738FF8CF8E39}" destId="{B1B75A13-FFE6-4CAB-9B4D-996BED29E24D}" srcOrd="0" destOrd="0" presId="urn:microsoft.com/office/officeart/2005/8/layout/cycle2"/>
    <dgm:cxn modelId="{A178B652-853F-4A81-A95C-14B211756AD0}" srcId="{935A3299-DF7F-4A93-9521-DD7A3F804236}" destId="{B78E0FF8-6D34-4BEF-968A-D9C0533FFECE}" srcOrd="4" destOrd="0" parTransId="{666EF4D6-08DF-429E-8CC4-1FFCA129495C}" sibTransId="{FFC3BDC4-A942-41A6-A609-592C21C88645}"/>
    <dgm:cxn modelId="{8CE38CB1-55C3-4AD7-8671-DA1D350A7512}" type="presOf" srcId="{9447626D-DE34-4943-8EAD-2649FEFE7ADD}" destId="{0F1125D2-C02A-4E5E-9F45-77A22280C5F1}" srcOrd="1" destOrd="0" presId="urn:microsoft.com/office/officeart/2005/8/layout/cycle2"/>
    <dgm:cxn modelId="{D58A14BE-DDBC-435F-8F18-DA867F7FEB3E}" type="presOf" srcId="{074D0ED1-9808-4BD2-A1A1-5B7C5B431EA0}" destId="{01E151E4-B9E9-4022-A0B6-985589AF4B89}" srcOrd="1" destOrd="0" presId="urn:microsoft.com/office/officeart/2005/8/layout/cycle2"/>
    <dgm:cxn modelId="{AD52AC90-AE73-4B38-BABD-9DE6E2684619}" type="presOf" srcId="{4686628D-6718-4AFC-9CF4-59A4ABECA57E}" destId="{53911AAD-B040-4799-91CF-E92274C05315}" srcOrd="1" destOrd="0" presId="urn:microsoft.com/office/officeart/2005/8/layout/cycle2"/>
    <dgm:cxn modelId="{44C44EFD-26B0-4D46-A341-40660E0F864D}" srcId="{935A3299-DF7F-4A93-9521-DD7A3F804236}" destId="{4FFF4884-3E99-4DC9-9D79-D0C93234C596}" srcOrd="2" destOrd="0" parTransId="{73C4377B-E743-4C46-8D5B-8B89709F14F3}" sibTransId="{6278959C-35E8-4386-9839-738FF8CF8E39}"/>
    <dgm:cxn modelId="{FD62F3B0-374E-4630-B584-665CD16522BB}" srcId="{935A3299-DF7F-4A93-9521-DD7A3F804236}" destId="{886ACFB5-9B6A-4EF1-8553-44FC0AA4599C}" srcOrd="3" destOrd="0" parTransId="{4847003E-C9AF-4150-B23A-605E3D9F42B4}" sibTransId="{074D0ED1-9808-4BD2-A1A1-5B7C5B431EA0}"/>
    <dgm:cxn modelId="{F4471F85-21B8-49DF-8A5C-801DEC37CA0F}" type="presOf" srcId="{FFC3BDC4-A942-41A6-A609-592C21C88645}" destId="{0B19E7D5-A67A-4326-95EB-7DDDA98A3FAB}" srcOrd="0" destOrd="0" presId="urn:microsoft.com/office/officeart/2005/8/layout/cycle2"/>
    <dgm:cxn modelId="{7E2A1596-8AE5-4A94-834B-D902A0BBDC56}" type="presParOf" srcId="{48E6E3E8-DA95-4F87-B748-741074E81021}" destId="{EB31D51F-0503-4BB7-82BE-058784EB60CC}" srcOrd="0" destOrd="0" presId="urn:microsoft.com/office/officeart/2005/8/layout/cycle2"/>
    <dgm:cxn modelId="{1EE909B8-57B5-4776-8925-B5A9261BFA13}" type="presParOf" srcId="{48E6E3E8-DA95-4F87-B748-741074E81021}" destId="{EBDDDA80-E7E5-4426-AFF2-7C0B2FEEE9E8}" srcOrd="1" destOrd="0" presId="urn:microsoft.com/office/officeart/2005/8/layout/cycle2"/>
    <dgm:cxn modelId="{725E4A88-F211-48BB-94A5-76D72048D0A2}" type="presParOf" srcId="{EBDDDA80-E7E5-4426-AFF2-7C0B2FEEE9E8}" destId="{53911AAD-B040-4799-91CF-E92274C05315}" srcOrd="0" destOrd="0" presId="urn:microsoft.com/office/officeart/2005/8/layout/cycle2"/>
    <dgm:cxn modelId="{D669EFAB-DA00-4758-AF91-97F8E120D5C1}" type="presParOf" srcId="{48E6E3E8-DA95-4F87-B748-741074E81021}" destId="{C935EB29-1BC4-4EE6-A588-E9A3FED47516}" srcOrd="2" destOrd="0" presId="urn:microsoft.com/office/officeart/2005/8/layout/cycle2"/>
    <dgm:cxn modelId="{9057425C-6954-4B11-B5EC-7C1E3B37EFBC}" type="presParOf" srcId="{48E6E3E8-DA95-4F87-B748-741074E81021}" destId="{01E2BD3C-9DC9-4210-9059-ADB894E4F73A}" srcOrd="3" destOrd="0" presId="urn:microsoft.com/office/officeart/2005/8/layout/cycle2"/>
    <dgm:cxn modelId="{3D958C99-BF31-4A60-8F0B-21456A2FD348}" type="presParOf" srcId="{01E2BD3C-9DC9-4210-9059-ADB894E4F73A}" destId="{0F1125D2-C02A-4E5E-9F45-77A22280C5F1}" srcOrd="0" destOrd="0" presId="urn:microsoft.com/office/officeart/2005/8/layout/cycle2"/>
    <dgm:cxn modelId="{44A3F3F3-0888-4A21-8A6F-65098BD19CB0}" type="presParOf" srcId="{48E6E3E8-DA95-4F87-B748-741074E81021}" destId="{7263797D-2F02-46C5-AA88-6346A317A692}" srcOrd="4" destOrd="0" presId="urn:microsoft.com/office/officeart/2005/8/layout/cycle2"/>
    <dgm:cxn modelId="{DABD52B4-4376-4D7A-A31C-84D0F8B57952}" type="presParOf" srcId="{48E6E3E8-DA95-4F87-B748-741074E81021}" destId="{B1B75A13-FFE6-4CAB-9B4D-996BED29E24D}" srcOrd="5" destOrd="0" presId="urn:microsoft.com/office/officeart/2005/8/layout/cycle2"/>
    <dgm:cxn modelId="{B8C73119-EA0E-4685-B639-4D7C1FC7FFAC}" type="presParOf" srcId="{B1B75A13-FFE6-4CAB-9B4D-996BED29E24D}" destId="{9DCB802A-22B5-4406-9CF2-C40F26FC0A98}" srcOrd="0" destOrd="0" presId="urn:microsoft.com/office/officeart/2005/8/layout/cycle2"/>
    <dgm:cxn modelId="{2474C8B2-D19A-45DB-9B72-196842D808AB}" type="presParOf" srcId="{48E6E3E8-DA95-4F87-B748-741074E81021}" destId="{E6B0407A-B2E5-4C05-8E05-2BBF0298F30A}" srcOrd="6" destOrd="0" presId="urn:microsoft.com/office/officeart/2005/8/layout/cycle2"/>
    <dgm:cxn modelId="{64B793E2-455E-45E2-B8F9-644B24C81499}" type="presParOf" srcId="{48E6E3E8-DA95-4F87-B748-741074E81021}" destId="{A5F1FE67-70A6-4231-86D8-2CBB392E02E9}" srcOrd="7" destOrd="0" presId="urn:microsoft.com/office/officeart/2005/8/layout/cycle2"/>
    <dgm:cxn modelId="{8044CF5D-2931-4F14-8673-EDB85EE832DD}" type="presParOf" srcId="{A5F1FE67-70A6-4231-86D8-2CBB392E02E9}" destId="{01E151E4-B9E9-4022-A0B6-985589AF4B89}" srcOrd="0" destOrd="0" presId="urn:microsoft.com/office/officeart/2005/8/layout/cycle2"/>
    <dgm:cxn modelId="{32DBC075-5A99-467F-93D3-D403124FAADF}" type="presParOf" srcId="{48E6E3E8-DA95-4F87-B748-741074E81021}" destId="{6097DC6A-0B14-4BEA-842C-881375EAAC5E}" srcOrd="8" destOrd="0" presId="urn:microsoft.com/office/officeart/2005/8/layout/cycle2"/>
    <dgm:cxn modelId="{35E92053-0338-441F-BA3A-DDA4B4E645BE}" type="presParOf" srcId="{48E6E3E8-DA95-4F87-B748-741074E81021}" destId="{0B19E7D5-A67A-4326-95EB-7DDDA98A3FAB}" srcOrd="9" destOrd="0" presId="urn:microsoft.com/office/officeart/2005/8/layout/cycle2"/>
    <dgm:cxn modelId="{92600014-81C0-4505-8D3A-F0641DCE0D6E}" type="presParOf" srcId="{0B19E7D5-A67A-4326-95EB-7DDDA98A3FAB}" destId="{9E757C54-8984-4929-B06C-98ED2EE1904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456485-8603-47C0-93FE-D3BD959B68C9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3364E7-A37F-4C0C-977C-664226D7C978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</a:rPr>
            <a:t>ระดับการศึกษาที่ต้องการ</a:t>
          </a:r>
          <a:endParaRPr lang="en-US" b="1" dirty="0">
            <a:solidFill>
              <a:schemeClr val="tx1"/>
            </a:solidFill>
          </a:endParaRPr>
        </a:p>
      </dgm:t>
    </dgm:pt>
    <dgm:pt modelId="{C442A7EF-7579-4E09-87D1-EA083D010907}" type="parTrans" cxnId="{D5C58BEF-91D1-4F89-BC4C-507E31F3182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744FF26-4425-4E8F-9B8B-D89E1110C255}" type="sibTrans" cxnId="{D5C58BEF-91D1-4F89-BC4C-507E31F3182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D0CD8E6-4C6F-4549-A835-23286B9E0255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</a:rPr>
            <a:t>การศึกษาอบรมและพัฒนา</a:t>
          </a:r>
          <a:endParaRPr lang="en-US" b="1">
            <a:solidFill>
              <a:schemeClr val="tx1"/>
            </a:solidFill>
          </a:endParaRPr>
        </a:p>
      </dgm:t>
    </dgm:pt>
    <dgm:pt modelId="{614CFBA7-29DB-4D38-A300-A3F378BD834B}" type="parTrans" cxnId="{875E8DB9-7A85-4F54-A495-F6EDA64B406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5444DA-7128-47E3-B424-04D7407E11EE}" type="sibTrans" cxnId="{875E8DB9-7A85-4F54-A495-F6EDA64B406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69FCD5A-4ED7-4C2E-8836-002F1E096D7F}" type="pres">
      <dgm:prSet presAssocID="{8E456485-8603-47C0-93FE-D3BD959B68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A963E2-A41B-45C7-A046-3C6791832C7D}" type="pres">
      <dgm:prSet presAssocID="{C33364E7-A37F-4C0C-977C-664226D7C97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918A94-8EB5-4F2B-AA3A-C3FE00BB9AA0}" type="pres">
      <dgm:prSet presAssocID="{D744FF26-4425-4E8F-9B8B-D89E1110C255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88CC6E2-F742-4864-BD3A-FA80E65705D7}" type="pres">
      <dgm:prSet presAssocID="{D744FF26-4425-4E8F-9B8B-D89E1110C255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803CFEC-8A34-48EA-B7D8-F8B4D6CA2141}" type="pres">
      <dgm:prSet presAssocID="{2D0CD8E6-4C6F-4549-A835-23286B9E025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B7B83-44C5-41A4-85A1-21FD13F2E3EF}" type="pres">
      <dgm:prSet presAssocID="{1B5444DA-7128-47E3-B424-04D7407E11E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E5A0C0B-480C-4454-8DE0-27D9A847DA08}" type="pres">
      <dgm:prSet presAssocID="{1B5444DA-7128-47E3-B424-04D7407E11EE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D5C58BEF-91D1-4F89-BC4C-507E31F3182C}" srcId="{8E456485-8603-47C0-93FE-D3BD959B68C9}" destId="{C33364E7-A37F-4C0C-977C-664226D7C978}" srcOrd="0" destOrd="0" parTransId="{C442A7EF-7579-4E09-87D1-EA083D010907}" sibTransId="{D744FF26-4425-4E8F-9B8B-D89E1110C255}"/>
    <dgm:cxn modelId="{B764F126-CB1B-4C99-B6B7-83E2E4BB29D6}" type="presOf" srcId="{2D0CD8E6-4C6F-4549-A835-23286B9E0255}" destId="{A803CFEC-8A34-48EA-B7D8-F8B4D6CA2141}" srcOrd="0" destOrd="0" presId="urn:microsoft.com/office/officeart/2005/8/layout/cycle2"/>
    <dgm:cxn modelId="{875E8DB9-7A85-4F54-A495-F6EDA64B406D}" srcId="{8E456485-8603-47C0-93FE-D3BD959B68C9}" destId="{2D0CD8E6-4C6F-4549-A835-23286B9E0255}" srcOrd="1" destOrd="0" parTransId="{614CFBA7-29DB-4D38-A300-A3F378BD834B}" sibTransId="{1B5444DA-7128-47E3-B424-04D7407E11EE}"/>
    <dgm:cxn modelId="{F830CAA3-8817-49A7-ACBA-980F9CC4F10B}" type="presOf" srcId="{1B5444DA-7128-47E3-B424-04D7407E11EE}" destId="{6D9B7B83-44C5-41A4-85A1-21FD13F2E3EF}" srcOrd="0" destOrd="0" presId="urn:microsoft.com/office/officeart/2005/8/layout/cycle2"/>
    <dgm:cxn modelId="{902513BD-4A75-49A6-A966-939A1F50606B}" type="presOf" srcId="{D744FF26-4425-4E8F-9B8B-D89E1110C255}" destId="{3A918A94-8EB5-4F2B-AA3A-C3FE00BB9AA0}" srcOrd="0" destOrd="0" presId="urn:microsoft.com/office/officeart/2005/8/layout/cycle2"/>
    <dgm:cxn modelId="{8BB8355B-98A4-4A79-8D21-3193AA78E36A}" type="presOf" srcId="{8E456485-8603-47C0-93FE-D3BD959B68C9}" destId="{D69FCD5A-4ED7-4C2E-8836-002F1E096D7F}" srcOrd="0" destOrd="0" presId="urn:microsoft.com/office/officeart/2005/8/layout/cycle2"/>
    <dgm:cxn modelId="{02217D0A-5C7B-49AF-A7B1-E010D893AF5D}" type="presOf" srcId="{C33364E7-A37F-4C0C-977C-664226D7C978}" destId="{46A963E2-A41B-45C7-A046-3C6791832C7D}" srcOrd="0" destOrd="0" presId="urn:microsoft.com/office/officeart/2005/8/layout/cycle2"/>
    <dgm:cxn modelId="{7E531557-D828-4B7C-9CF1-1B281E910A45}" type="presOf" srcId="{1B5444DA-7128-47E3-B424-04D7407E11EE}" destId="{5E5A0C0B-480C-4454-8DE0-27D9A847DA08}" srcOrd="1" destOrd="0" presId="urn:microsoft.com/office/officeart/2005/8/layout/cycle2"/>
    <dgm:cxn modelId="{CA5FA26A-8058-4650-AF42-BA78E7DA7DED}" type="presOf" srcId="{D744FF26-4425-4E8F-9B8B-D89E1110C255}" destId="{088CC6E2-F742-4864-BD3A-FA80E65705D7}" srcOrd="1" destOrd="0" presId="urn:microsoft.com/office/officeart/2005/8/layout/cycle2"/>
    <dgm:cxn modelId="{7A164D0C-C0BA-48DE-BEC4-E600140C0489}" type="presParOf" srcId="{D69FCD5A-4ED7-4C2E-8836-002F1E096D7F}" destId="{46A963E2-A41B-45C7-A046-3C6791832C7D}" srcOrd="0" destOrd="0" presId="urn:microsoft.com/office/officeart/2005/8/layout/cycle2"/>
    <dgm:cxn modelId="{7BD57498-1F38-4445-B488-183131560923}" type="presParOf" srcId="{D69FCD5A-4ED7-4C2E-8836-002F1E096D7F}" destId="{3A918A94-8EB5-4F2B-AA3A-C3FE00BB9AA0}" srcOrd="1" destOrd="0" presId="urn:microsoft.com/office/officeart/2005/8/layout/cycle2"/>
    <dgm:cxn modelId="{C30240FF-C8E3-4068-A048-61564B63F356}" type="presParOf" srcId="{3A918A94-8EB5-4F2B-AA3A-C3FE00BB9AA0}" destId="{088CC6E2-F742-4864-BD3A-FA80E65705D7}" srcOrd="0" destOrd="0" presId="urn:microsoft.com/office/officeart/2005/8/layout/cycle2"/>
    <dgm:cxn modelId="{FF1B1F5F-1886-4472-968D-E231D06A15A1}" type="presParOf" srcId="{D69FCD5A-4ED7-4C2E-8836-002F1E096D7F}" destId="{A803CFEC-8A34-48EA-B7D8-F8B4D6CA2141}" srcOrd="2" destOrd="0" presId="urn:microsoft.com/office/officeart/2005/8/layout/cycle2"/>
    <dgm:cxn modelId="{134B9D26-43DF-45EC-9327-3AA8142777C5}" type="presParOf" srcId="{D69FCD5A-4ED7-4C2E-8836-002F1E096D7F}" destId="{6D9B7B83-44C5-41A4-85A1-21FD13F2E3EF}" srcOrd="3" destOrd="0" presId="urn:microsoft.com/office/officeart/2005/8/layout/cycle2"/>
    <dgm:cxn modelId="{C5860C08-1BE0-4ABA-8E0F-4EB2E586A962}" type="presParOf" srcId="{6D9B7B83-44C5-41A4-85A1-21FD13F2E3EF}" destId="{5E5A0C0B-480C-4454-8DE0-27D9A847DA0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F6FF03-074E-426C-AB50-4C755DC4909D}" type="doc">
      <dgm:prSet loTypeId="urn:microsoft.com/office/officeart/2005/8/layout/cycle2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2028EFD-6656-45F7-BB41-F108E61B784B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</a:rPr>
            <a:t>ทักษะสำหรับงาน</a:t>
          </a:r>
          <a:endParaRPr lang="en-US" sz="2800" b="1" dirty="0">
            <a:solidFill>
              <a:schemeClr val="tx1"/>
            </a:solidFill>
          </a:endParaRPr>
        </a:p>
      </dgm:t>
    </dgm:pt>
    <dgm:pt modelId="{83568DEC-3CBB-440A-BA1C-2A4ADB81AE4C}" type="parTrans" cxnId="{2B6A03F5-DE8A-42CB-BFD2-DB06C453E126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E18A77C1-C69C-40B5-849A-793C27E828EB}" type="sibTrans" cxnId="{2B6A03F5-DE8A-42CB-BFD2-DB06C453E126}">
      <dgm:prSet custT="1"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EC95578E-0C17-4C8C-A5EF-091D8F7C9A37}">
      <dgm:prSet phldrT="[Text]" custT="1"/>
      <dgm:spPr/>
      <dgm:t>
        <a:bodyPr/>
        <a:lstStyle/>
        <a:p>
          <a:r>
            <a:rPr lang="th-TH" sz="2800" b="1" smtClean="0">
              <a:solidFill>
                <a:schemeClr val="tx1"/>
              </a:solidFill>
            </a:rPr>
            <a:t>ทักษะพิเศษ</a:t>
          </a:r>
          <a:endParaRPr lang="en-US" sz="2800" b="1" dirty="0">
            <a:solidFill>
              <a:schemeClr val="tx1"/>
            </a:solidFill>
          </a:endParaRPr>
        </a:p>
      </dgm:t>
    </dgm:pt>
    <dgm:pt modelId="{41FF7233-367B-46F5-B45B-4B1A41D270D8}" type="parTrans" cxnId="{D955240F-7C96-4D18-96DA-3C91D1C21792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C212AFA8-3AE3-4445-8BD3-F71B24A49B2C}" type="sibTrans" cxnId="{D955240F-7C96-4D18-96DA-3C91D1C21792}">
      <dgm:prSet custT="1"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E02ADE89-E087-4FE0-89C5-F98768C561EB}" type="pres">
      <dgm:prSet presAssocID="{52F6FF03-074E-426C-AB50-4C755DC4909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19F033-B38E-4A3E-8DFC-6019A1277FB8}" type="pres">
      <dgm:prSet presAssocID="{A2028EFD-6656-45F7-BB41-F108E61B784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9CB44-4D9A-46AF-A1E3-02DF2E2906B1}" type="pres">
      <dgm:prSet presAssocID="{E18A77C1-C69C-40B5-849A-793C27E828E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B020F05-8387-407B-90D3-21061D19AF96}" type="pres">
      <dgm:prSet presAssocID="{E18A77C1-C69C-40B5-849A-793C27E828E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AF8A5A22-E28A-497A-A2EB-326B1BE582A0}" type="pres">
      <dgm:prSet presAssocID="{EC95578E-0C17-4C8C-A5EF-091D8F7C9A3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C5A38-032F-47CD-BD6C-C64C44F58D05}" type="pres">
      <dgm:prSet presAssocID="{C212AFA8-3AE3-4445-8BD3-F71B24A49B2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9CFFDCC-3B19-453D-8205-643994DE0E06}" type="pres">
      <dgm:prSet presAssocID="{C212AFA8-3AE3-4445-8BD3-F71B24A49B2C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BD71E6E8-70E9-4918-B576-629F7DEF3239}" type="presOf" srcId="{E18A77C1-C69C-40B5-849A-793C27E828EB}" destId="{E8D9CB44-4D9A-46AF-A1E3-02DF2E2906B1}" srcOrd="0" destOrd="0" presId="urn:microsoft.com/office/officeart/2005/8/layout/cycle2"/>
    <dgm:cxn modelId="{AFB3C2AB-B11C-4C08-9C20-966B51EF2218}" type="presOf" srcId="{C212AFA8-3AE3-4445-8BD3-F71B24A49B2C}" destId="{99CFFDCC-3B19-453D-8205-643994DE0E06}" srcOrd="1" destOrd="0" presId="urn:microsoft.com/office/officeart/2005/8/layout/cycle2"/>
    <dgm:cxn modelId="{D955240F-7C96-4D18-96DA-3C91D1C21792}" srcId="{52F6FF03-074E-426C-AB50-4C755DC4909D}" destId="{EC95578E-0C17-4C8C-A5EF-091D8F7C9A37}" srcOrd="1" destOrd="0" parTransId="{41FF7233-367B-46F5-B45B-4B1A41D270D8}" sibTransId="{C212AFA8-3AE3-4445-8BD3-F71B24A49B2C}"/>
    <dgm:cxn modelId="{9E448343-E4D1-4307-A152-9A680DEB7324}" type="presOf" srcId="{52F6FF03-074E-426C-AB50-4C755DC4909D}" destId="{E02ADE89-E087-4FE0-89C5-F98768C561EB}" srcOrd="0" destOrd="0" presId="urn:microsoft.com/office/officeart/2005/8/layout/cycle2"/>
    <dgm:cxn modelId="{66238289-72D2-45D3-A46C-998DDBA1DB86}" type="presOf" srcId="{A2028EFD-6656-45F7-BB41-F108E61B784B}" destId="{5A19F033-B38E-4A3E-8DFC-6019A1277FB8}" srcOrd="0" destOrd="0" presId="urn:microsoft.com/office/officeart/2005/8/layout/cycle2"/>
    <dgm:cxn modelId="{2B6A03F5-DE8A-42CB-BFD2-DB06C453E126}" srcId="{52F6FF03-074E-426C-AB50-4C755DC4909D}" destId="{A2028EFD-6656-45F7-BB41-F108E61B784B}" srcOrd="0" destOrd="0" parTransId="{83568DEC-3CBB-440A-BA1C-2A4ADB81AE4C}" sibTransId="{E18A77C1-C69C-40B5-849A-793C27E828EB}"/>
    <dgm:cxn modelId="{8A7BFDEA-5F5E-4A2F-9F19-0619996EED6E}" type="presOf" srcId="{EC95578E-0C17-4C8C-A5EF-091D8F7C9A37}" destId="{AF8A5A22-E28A-497A-A2EB-326B1BE582A0}" srcOrd="0" destOrd="0" presId="urn:microsoft.com/office/officeart/2005/8/layout/cycle2"/>
    <dgm:cxn modelId="{AB9C6ED6-1FCE-48A5-9847-D0A08AE9BA19}" type="presOf" srcId="{C212AFA8-3AE3-4445-8BD3-F71B24A49B2C}" destId="{103C5A38-032F-47CD-BD6C-C64C44F58D05}" srcOrd="0" destOrd="0" presId="urn:microsoft.com/office/officeart/2005/8/layout/cycle2"/>
    <dgm:cxn modelId="{D918ED51-B102-40C4-80DB-B6AA6D0A3067}" type="presOf" srcId="{E18A77C1-C69C-40B5-849A-793C27E828EB}" destId="{9B020F05-8387-407B-90D3-21061D19AF96}" srcOrd="1" destOrd="0" presId="urn:microsoft.com/office/officeart/2005/8/layout/cycle2"/>
    <dgm:cxn modelId="{7305114E-3B5C-4D41-AB3B-1578F9AA9DB8}" type="presParOf" srcId="{E02ADE89-E087-4FE0-89C5-F98768C561EB}" destId="{5A19F033-B38E-4A3E-8DFC-6019A1277FB8}" srcOrd="0" destOrd="0" presId="urn:microsoft.com/office/officeart/2005/8/layout/cycle2"/>
    <dgm:cxn modelId="{4A36E515-F0F7-4EB7-AE6D-E1D955D241A8}" type="presParOf" srcId="{E02ADE89-E087-4FE0-89C5-F98768C561EB}" destId="{E8D9CB44-4D9A-46AF-A1E3-02DF2E2906B1}" srcOrd="1" destOrd="0" presId="urn:microsoft.com/office/officeart/2005/8/layout/cycle2"/>
    <dgm:cxn modelId="{7A899C33-B7E8-47C7-994E-B2EECD9A8D89}" type="presParOf" srcId="{E8D9CB44-4D9A-46AF-A1E3-02DF2E2906B1}" destId="{9B020F05-8387-407B-90D3-21061D19AF96}" srcOrd="0" destOrd="0" presId="urn:microsoft.com/office/officeart/2005/8/layout/cycle2"/>
    <dgm:cxn modelId="{714429FD-9C7C-404A-8160-7B74A2AE2FB8}" type="presParOf" srcId="{E02ADE89-E087-4FE0-89C5-F98768C561EB}" destId="{AF8A5A22-E28A-497A-A2EB-326B1BE582A0}" srcOrd="2" destOrd="0" presId="urn:microsoft.com/office/officeart/2005/8/layout/cycle2"/>
    <dgm:cxn modelId="{EC78C923-D755-495A-B98F-9663F0F5C53A}" type="presParOf" srcId="{E02ADE89-E087-4FE0-89C5-F98768C561EB}" destId="{103C5A38-032F-47CD-BD6C-C64C44F58D05}" srcOrd="3" destOrd="0" presId="urn:microsoft.com/office/officeart/2005/8/layout/cycle2"/>
    <dgm:cxn modelId="{3E2CEB1F-B33B-48E5-BC63-B5675764D6BC}" type="presParOf" srcId="{103C5A38-032F-47CD-BD6C-C64C44F58D05}" destId="{99CFFDCC-3B19-453D-8205-643994DE0E0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ABAA04-E956-4A65-947A-B39DD8F49881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6E6602-AA20-4E6E-A266-B15D52B07DB5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</a:rPr>
            <a:t>ความรู้เกี่ยวกับงาน</a:t>
          </a:r>
          <a:endParaRPr lang="en-US" b="1" dirty="0">
            <a:solidFill>
              <a:schemeClr val="tx1"/>
            </a:solidFill>
          </a:endParaRPr>
        </a:p>
      </dgm:t>
    </dgm:pt>
    <dgm:pt modelId="{FDFB664B-8273-4E8F-A9A5-3FD992D26D7D}" type="parTrans" cxnId="{5337ECB4-1C9D-4A9B-8327-1BCFB555FAA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79D6D40-A4BE-4702-BBCB-307B7F531E80}" type="sibTrans" cxnId="{5337ECB4-1C9D-4A9B-8327-1BCFB555FAA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D2F9080-E2CF-49CA-BBF0-D742DE0CBBE1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</a:rPr>
            <a:t>ความรู้เกี่ยวกับสินค้าและบริการ</a:t>
          </a:r>
          <a:endParaRPr lang="en-US" b="1" dirty="0">
            <a:solidFill>
              <a:schemeClr val="tx1"/>
            </a:solidFill>
          </a:endParaRPr>
        </a:p>
      </dgm:t>
    </dgm:pt>
    <dgm:pt modelId="{1F1288C3-E03B-4EC3-9A63-6CB4FF838401}" type="parTrans" cxnId="{B5D1D42E-50EA-4A86-A7B5-9473037B21C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14A8144-38EB-48EE-9D43-63EF50A95C01}" type="sibTrans" cxnId="{B5D1D42E-50EA-4A86-A7B5-9473037B21C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4535F21-6B9D-4110-92EC-D1554820475C}">
      <dgm:prSet phldrT="[Text]"/>
      <dgm:spPr/>
      <dgm:t>
        <a:bodyPr/>
        <a:lstStyle/>
        <a:p>
          <a:r>
            <a:rPr lang="th-TH" b="1" smtClean="0">
              <a:solidFill>
                <a:schemeClr val="tx1"/>
              </a:solidFill>
            </a:rPr>
            <a:t>ความรู้ด้านเทคนิค</a:t>
          </a:r>
          <a:endParaRPr lang="en-US" b="1" dirty="0">
            <a:solidFill>
              <a:schemeClr val="tx1"/>
            </a:solidFill>
          </a:endParaRPr>
        </a:p>
      </dgm:t>
    </dgm:pt>
    <dgm:pt modelId="{10EDAF73-A435-4D6F-B8ED-D8CFAA16CBEE}" type="parTrans" cxnId="{A3252839-FCCE-472E-BD80-AB79E54398B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122BBA3-0F7B-4A18-9326-93161787D929}" type="sibTrans" cxnId="{A3252839-FCCE-472E-BD80-AB79E54398BA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504AF4A-EBC7-4FEB-AAAA-50E4741C7407}" type="pres">
      <dgm:prSet presAssocID="{47ABAA04-E956-4A65-947A-B39DD8F498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837441-36A7-493A-84E6-C2D443CAAD2F}" type="pres">
      <dgm:prSet presAssocID="{216E6602-AA20-4E6E-A266-B15D52B07D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D9C3F1-A674-4D4B-94D7-A3DFFE1EADAA}" type="pres">
      <dgm:prSet presAssocID="{979D6D40-A4BE-4702-BBCB-307B7F531E8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F182023-94C5-4215-9D9C-9710F6952DFC}" type="pres">
      <dgm:prSet presAssocID="{979D6D40-A4BE-4702-BBCB-307B7F531E8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ACA4FCA1-1C9D-433E-BE5C-C3073DC85FDC}" type="pres">
      <dgm:prSet presAssocID="{6D2F9080-E2CF-49CA-BBF0-D742DE0CBBE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19873-152F-4BA3-90E6-1341BC4A0C84}" type="pres">
      <dgm:prSet presAssocID="{D14A8144-38EB-48EE-9D43-63EF50A95C0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083E6D3-A36D-49DA-B890-E4612C07F3F1}" type="pres">
      <dgm:prSet presAssocID="{D14A8144-38EB-48EE-9D43-63EF50A95C0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7786FD6-78C6-43D3-9537-A5F4CDBB061E}" type="pres">
      <dgm:prSet presAssocID="{14535F21-6B9D-4110-92EC-D1554820475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12375-585E-49F1-9767-5B2DD5305F47}" type="pres">
      <dgm:prSet presAssocID="{D122BBA3-0F7B-4A18-9326-93161787D92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E551F6A-972A-45DE-BD4B-58607A8433A4}" type="pres">
      <dgm:prSet presAssocID="{D122BBA3-0F7B-4A18-9326-93161787D929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6B410D3-D465-4236-AF41-7A7346F7D92C}" type="presOf" srcId="{216E6602-AA20-4E6E-A266-B15D52B07DB5}" destId="{89837441-36A7-493A-84E6-C2D443CAAD2F}" srcOrd="0" destOrd="0" presId="urn:microsoft.com/office/officeart/2005/8/layout/cycle2"/>
    <dgm:cxn modelId="{DB27168A-873A-4B35-9162-51382CF73F60}" type="presOf" srcId="{D122BBA3-0F7B-4A18-9326-93161787D929}" destId="{63612375-585E-49F1-9767-5B2DD5305F47}" srcOrd="0" destOrd="0" presId="urn:microsoft.com/office/officeart/2005/8/layout/cycle2"/>
    <dgm:cxn modelId="{092FF4F9-B6D9-437B-9AA9-5535A2E56483}" type="presOf" srcId="{D14A8144-38EB-48EE-9D43-63EF50A95C01}" destId="{D083E6D3-A36D-49DA-B890-E4612C07F3F1}" srcOrd="1" destOrd="0" presId="urn:microsoft.com/office/officeart/2005/8/layout/cycle2"/>
    <dgm:cxn modelId="{F636DCB1-398C-41E7-821E-27A12EFE99D9}" type="presOf" srcId="{D122BBA3-0F7B-4A18-9326-93161787D929}" destId="{DE551F6A-972A-45DE-BD4B-58607A8433A4}" srcOrd="1" destOrd="0" presId="urn:microsoft.com/office/officeart/2005/8/layout/cycle2"/>
    <dgm:cxn modelId="{64650574-FF77-45B5-8A77-23DFA56EE2F6}" type="presOf" srcId="{979D6D40-A4BE-4702-BBCB-307B7F531E80}" destId="{0F182023-94C5-4215-9D9C-9710F6952DFC}" srcOrd="1" destOrd="0" presId="urn:microsoft.com/office/officeart/2005/8/layout/cycle2"/>
    <dgm:cxn modelId="{AAE6F832-0742-48DA-9468-2599FCAC3FC5}" type="presOf" srcId="{47ABAA04-E956-4A65-947A-B39DD8F49881}" destId="{A504AF4A-EBC7-4FEB-AAAA-50E4741C7407}" srcOrd="0" destOrd="0" presId="urn:microsoft.com/office/officeart/2005/8/layout/cycle2"/>
    <dgm:cxn modelId="{47D34409-0530-4C31-8651-A68DDFF995A3}" type="presOf" srcId="{D14A8144-38EB-48EE-9D43-63EF50A95C01}" destId="{D1219873-152F-4BA3-90E6-1341BC4A0C84}" srcOrd="0" destOrd="0" presId="urn:microsoft.com/office/officeart/2005/8/layout/cycle2"/>
    <dgm:cxn modelId="{A3252839-FCCE-472E-BD80-AB79E54398BA}" srcId="{47ABAA04-E956-4A65-947A-B39DD8F49881}" destId="{14535F21-6B9D-4110-92EC-D1554820475C}" srcOrd="2" destOrd="0" parTransId="{10EDAF73-A435-4D6F-B8ED-D8CFAA16CBEE}" sibTransId="{D122BBA3-0F7B-4A18-9326-93161787D929}"/>
    <dgm:cxn modelId="{4A1F3DC0-16DF-4C1D-A4CF-C01F7BDCFD56}" type="presOf" srcId="{6D2F9080-E2CF-49CA-BBF0-D742DE0CBBE1}" destId="{ACA4FCA1-1C9D-433E-BE5C-C3073DC85FDC}" srcOrd="0" destOrd="0" presId="urn:microsoft.com/office/officeart/2005/8/layout/cycle2"/>
    <dgm:cxn modelId="{04689170-565C-40F3-83FE-C9088B3F8CFF}" type="presOf" srcId="{979D6D40-A4BE-4702-BBCB-307B7F531E80}" destId="{EED9C3F1-A674-4D4B-94D7-A3DFFE1EADAA}" srcOrd="0" destOrd="0" presId="urn:microsoft.com/office/officeart/2005/8/layout/cycle2"/>
    <dgm:cxn modelId="{5337ECB4-1C9D-4A9B-8327-1BCFB555FAA9}" srcId="{47ABAA04-E956-4A65-947A-B39DD8F49881}" destId="{216E6602-AA20-4E6E-A266-B15D52B07DB5}" srcOrd="0" destOrd="0" parTransId="{FDFB664B-8273-4E8F-A9A5-3FD992D26D7D}" sibTransId="{979D6D40-A4BE-4702-BBCB-307B7F531E80}"/>
    <dgm:cxn modelId="{3DAB11DE-9D02-4835-9ADF-2A14D0FC0984}" type="presOf" srcId="{14535F21-6B9D-4110-92EC-D1554820475C}" destId="{47786FD6-78C6-43D3-9537-A5F4CDBB061E}" srcOrd="0" destOrd="0" presId="urn:microsoft.com/office/officeart/2005/8/layout/cycle2"/>
    <dgm:cxn modelId="{B5D1D42E-50EA-4A86-A7B5-9473037B21CB}" srcId="{47ABAA04-E956-4A65-947A-B39DD8F49881}" destId="{6D2F9080-E2CF-49CA-BBF0-D742DE0CBBE1}" srcOrd="1" destOrd="0" parTransId="{1F1288C3-E03B-4EC3-9A63-6CB4FF838401}" sibTransId="{D14A8144-38EB-48EE-9D43-63EF50A95C01}"/>
    <dgm:cxn modelId="{6825EF19-CE17-4EBC-9865-23FC69CF5027}" type="presParOf" srcId="{A504AF4A-EBC7-4FEB-AAAA-50E4741C7407}" destId="{89837441-36A7-493A-84E6-C2D443CAAD2F}" srcOrd="0" destOrd="0" presId="urn:microsoft.com/office/officeart/2005/8/layout/cycle2"/>
    <dgm:cxn modelId="{CE61C503-8A43-4B4E-87C0-4E8061DB23CB}" type="presParOf" srcId="{A504AF4A-EBC7-4FEB-AAAA-50E4741C7407}" destId="{EED9C3F1-A674-4D4B-94D7-A3DFFE1EADAA}" srcOrd="1" destOrd="0" presId="urn:microsoft.com/office/officeart/2005/8/layout/cycle2"/>
    <dgm:cxn modelId="{92C6760E-A995-4E21-AED6-8D35CD9D94CA}" type="presParOf" srcId="{EED9C3F1-A674-4D4B-94D7-A3DFFE1EADAA}" destId="{0F182023-94C5-4215-9D9C-9710F6952DFC}" srcOrd="0" destOrd="0" presId="urn:microsoft.com/office/officeart/2005/8/layout/cycle2"/>
    <dgm:cxn modelId="{7EDCB6D8-D85D-4B74-AEFC-791125132C9C}" type="presParOf" srcId="{A504AF4A-EBC7-4FEB-AAAA-50E4741C7407}" destId="{ACA4FCA1-1C9D-433E-BE5C-C3073DC85FDC}" srcOrd="2" destOrd="0" presId="urn:microsoft.com/office/officeart/2005/8/layout/cycle2"/>
    <dgm:cxn modelId="{A1E5D52A-9737-4B2B-94E9-948CC8726013}" type="presParOf" srcId="{A504AF4A-EBC7-4FEB-AAAA-50E4741C7407}" destId="{D1219873-152F-4BA3-90E6-1341BC4A0C84}" srcOrd="3" destOrd="0" presId="urn:microsoft.com/office/officeart/2005/8/layout/cycle2"/>
    <dgm:cxn modelId="{2C8245C6-1A6E-450A-BAF1-472A3DBA7318}" type="presParOf" srcId="{D1219873-152F-4BA3-90E6-1341BC4A0C84}" destId="{D083E6D3-A36D-49DA-B890-E4612C07F3F1}" srcOrd="0" destOrd="0" presId="urn:microsoft.com/office/officeart/2005/8/layout/cycle2"/>
    <dgm:cxn modelId="{70167343-E010-4316-BE0D-27C2419177F1}" type="presParOf" srcId="{A504AF4A-EBC7-4FEB-AAAA-50E4741C7407}" destId="{47786FD6-78C6-43D3-9537-A5F4CDBB061E}" srcOrd="4" destOrd="0" presId="urn:microsoft.com/office/officeart/2005/8/layout/cycle2"/>
    <dgm:cxn modelId="{D9283F6D-29C5-45B9-ACE1-605046068E48}" type="presParOf" srcId="{A504AF4A-EBC7-4FEB-AAAA-50E4741C7407}" destId="{63612375-585E-49F1-9767-5B2DD5305F47}" srcOrd="5" destOrd="0" presId="urn:microsoft.com/office/officeart/2005/8/layout/cycle2"/>
    <dgm:cxn modelId="{51C8E697-00F3-4612-9358-DB03F9F50E0A}" type="presParOf" srcId="{63612375-585E-49F1-9767-5B2DD5305F47}" destId="{DE551F6A-972A-45DE-BD4B-58607A8433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9B4A6-DB1C-4C2C-8A28-DEE5E1C9EB43}">
      <dsp:nvSpPr>
        <dsp:cNvPr id="0" name=""/>
        <dsp:cNvSpPr/>
      </dsp:nvSpPr>
      <dsp:spPr>
        <a:xfrm>
          <a:off x="3097412" y="0"/>
          <a:ext cx="4364968" cy="436496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3957BB-CA49-4FA2-9F3D-6A3CF9CB172F}">
      <dsp:nvSpPr>
        <dsp:cNvPr id="0" name=""/>
        <dsp:cNvSpPr/>
      </dsp:nvSpPr>
      <dsp:spPr>
        <a:xfrm>
          <a:off x="5279896" y="436923"/>
          <a:ext cx="2837229" cy="620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100" b="1" kern="1200" dirty="0" smtClean="0"/>
            <a:t>การประเมินผลการปฏิบัติ</a:t>
          </a:r>
          <a:endParaRPr lang="en-US" sz="2100" b="1" kern="1200" dirty="0"/>
        </a:p>
      </dsp:txBody>
      <dsp:txXfrm>
        <a:off x="5310193" y="467220"/>
        <a:ext cx="2776635" cy="560049"/>
      </dsp:txXfrm>
    </dsp:sp>
    <dsp:sp modelId="{42927B11-2C20-4F50-A83A-23ABB991A661}">
      <dsp:nvSpPr>
        <dsp:cNvPr id="0" name=""/>
        <dsp:cNvSpPr/>
      </dsp:nvSpPr>
      <dsp:spPr>
        <a:xfrm>
          <a:off x="5279896" y="1135147"/>
          <a:ext cx="2837229" cy="620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100" b="1" kern="1200" dirty="0" smtClean="0"/>
            <a:t>การค่าตอบแทน</a:t>
          </a:r>
          <a:endParaRPr lang="en-US" sz="2100" b="1" kern="1200" dirty="0"/>
        </a:p>
      </dsp:txBody>
      <dsp:txXfrm>
        <a:off x="5310193" y="1165444"/>
        <a:ext cx="2776635" cy="560049"/>
      </dsp:txXfrm>
    </dsp:sp>
    <dsp:sp modelId="{1F1E73B3-A5AB-4D37-820E-A7A5F927C311}">
      <dsp:nvSpPr>
        <dsp:cNvPr id="0" name=""/>
        <dsp:cNvSpPr/>
      </dsp:nvSpPr>
      <dsp:spPr>
        <a:xfrm>
          <a:off x="5279896" y="1833371"/>
          <a:ext cx="2837229" cy="620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100" b="1" kern="1200" dirty="0" smtClean="0"/>
            <a:t>การฝึกอบรมแลพัฒนาบุคลากร</a:t>
          </a:r>
          <a:endParaRPr lang="en-US" sz="2100" b="1" kern="1200" dirty="0"/>
        </a:p>
      </dsp:txBody>
      <dsp:txXfrm>
        <a:off x="5310193" y="1863668"/>
        <a:ext cx="2776635" cy="560049"/>
      </dsp:txXfrm>
    </dsp:sp>
    <dsp:sp modelId="{E4D7D6BD-8B1B-4C14-85C4-C048B46E6D6F}">
      <dsp:nvSpPr>
        <dsp:cNvPr id="0" name=""/>
        <dsp:cNvSpPr/>
      </dsp:nvSpPr>
      <dsp:spPr>
        <a:xfrm>
          <a:off x="5279896" y="2531596"/>
          <a:ext cx="2837229" cy="620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100" b="1" kern="1200" dirty="0" smtClean="0"/>
            <a:t>การสรรหาและคัดเลือกพนักงาน</a:t>
          </a:r>
          <a:endParaRPr lang="en-US" sz="2100" b="1" kern="1200" dirty="0"/>
        </a:p>
      </dsp:txBody>
      <dsp:txXfrm>
        <a:off x="5310193" y="2561893"/>
        <a:ext cx="2776635" cy="560049"/>
      </dsp:txXfrm>
    </dsp:sp>
    <dsp:sp modelId="{4A266AA3-058C-47E4-AB30-ED9C9DE33206}">
      <dsp:nvSpPr>
        <dsp:cNvPr id="0" name=""/>
        <dsp:cNvSpPr/>
      </dsp:nvSpPr>
      <dsp:spPr>
        <a:xfrm>
          <a:off x="5279896" y="3229820"/>
          <a:ext cx="2837229" cy="6206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100" b="1" kern="1200" dirty="0" smtClean="0"/>
            <a:t>การวางแผนกำลังคน</a:t>
          </a:r>
          <a:endParaRPr lang="en-US" sz="2100" b="1" kern="1200" dirty="0"/>
        </a:p>
      </dsp:txBody>
      <dsp:txXfrm>
        <a:off x="5310193" y="3260117"/>
        <a:ext cx="2776635" cy="56004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3BB31-92BB-41B6-A300-D72B313671A6}">
      <dsp:nvSpPr>
        <dsp:cNvPr id="0" name=""/>
        <dsp:cNvSpPr/>
      </dsp:nvSpPr>
      <dsp:spPr>
        <a:xfrm>
          <a:off x="3520961" y="335"/>
          <a:ext cx="1677459" cy="16774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</a:rPr>
            <a:t>เครื่องคอมพิวเตอร์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766619" y="245993"/>
        <a:ext cx="1186143" cy="1186143"/>
      </dsp:txXfrm>
    </dsp:sp>
    <dsp:sp modelId="{1998EF6C-17D8-4E0E-B5CA-5AA5167FEF2B}">
      <dsp:nvSpPr>
        <dsp:cNvPr id="0" name=""/>
        <dsp:cNvSpPr/>
      </dsp:nvSpPr>
      <dsp:spPr>
        <a:xfrm rot="3600000">
          <a:off x="4760182" y="1634680"/>
          <a:ext cx="444577" cy="5661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>
        <a:off x="4793525" y="1690156"/>
        <a:ext cx="311204" cy="339686"/>
      </dsp:txXfrm>
    </dsp:sp>
    <dsp:sp modelId="{717B095E-44AD-4458-9C11-CD2BFD37F5EF}">
      <dsp:nvSpPr>
        <dsp:cNvPr id="0" name=""/>
        <dsp:cNvSpPr/>
      </dsp:nvSpPr>
      <dsp:spPr>
        <a:xfrm>
          <a:off x="4779103" y="2179502"/>
          <a:ext cx="1677459" cy="1677459"/>
        </a:xfrm>
        <a:prstGeom prst="ellipse">
          <a:avLst/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</a:rPr>
            <a:t>โทรศัพท์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024761" y="2425160"/>
        <a:ext cx="1186143" cy="1186143"/>
      </dsp:txXfrm>
    </dsp:sp>
    <dsp:sp modelId="{A9D3047B-F04E-48F3-B58E-CA260BF05A0E}">
      <dsp:nvSpPr>
        <dsp:cNvPr id="0" name=""/>
        <dsp:cNvSpPr/>
      </dsp:nvSpPr>
      <dsp:spPr>
        <a:xfrm rot="10800000">
          <a:off x="4149984" y="2735160"/>
          <a:ext cx="444577" cy="5661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 rot="10800000">
        <a:off x="4283357" y="2848388"/>
        <a:ext cx="311204" cy="339686"/>
      </dsp:txXfrm>
    </dsp:sp>
    <dsp:sp modelId="{24320380-2228-41C4-A698-F5E296A0CFB7}">
      <dsp:nvSpPr>
        <dsp:cNvPr id="0" name=""/>
        <dsp:cNvSpPr/>
      </dsp:nvSpPr>
      <dsp:spPr>
        <a:xfrm>
          <a:off x="2262819" y="2179502"/>
          <a:ext cx="1677459" cy="1677459"/>
        </a:xfrm>
        <a:prstGeom prst="ellipse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</a:rPr>
            <a:t>เครื่องมืออุปกรณ์ต่าง ๆ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508477" y="2425160"/>
        <a:ext cx="1186143" cy="1186143"/>
      </dsp:txXfrm>
    </dsp:sp>
    <dsp:sp modelId="{5AAE120E-756F-465C-AB3B-8D62FE7B865F}">
      <dsp:nvSpPr>
        <dsp:cNvPr id="0" name=""/>
        <dsp:cNvSpPr/>
      </dsp:nvSpPr>
      <dsp:spPr>
        <a:xfrm rot="18000000">
          <a:off x="3502040" y="1656473"/>
          <a:ext cx="444577" cy="5661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>
        <a:off x="3535383" y="1827453"/>
        <a:ext cx="311204" cy="3396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C57F2-3CBE-4444-A687-DC1106FAA1F5}">
      <dsp:nvSpPr>
        <dsp:cNvPr id="0" name=""/>
        <dsp:cNvSpPr/>
      </dsp:nvSpPr>
      <dsp:spPr>
        <a:xfrm>
          <a:off x="6750518" y="1962"/>
          <a:ext cx="1380622" cy="13806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smtClean="0">
              <a:solidFill>
                <a:schemeClr val="tx1"/>
              </a:solidFill>
            </a:rPr>
            <a:t>รับผิดชอบต่อความปลอดภัยของลูกค้า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6952705" y="204149"/>
        <a:ext cx="976248" cy="976248"/>
      </dsp:txXfrm>
    </dsp:sp>
    <dsp:sp modelId="{7F7A5A33-FD72-488E-B298-39C4183C7BCD}">
      <dsp:nvSpPr>
        <dsp:cNvPr id="0" name=""/>
        <dsp:cNvSpPr/>
      </dsp:nvSpPr>
      <dsp:spPr>
        <a:xfrm rot="1542857">
          <a:off x="8181558" y="904156"/>
          <a:ext cx="366072" cy="465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solidFill>
              <a:schemeClr val="tx1"/>
            </a:solidFill>
          </a:endParaRPr>
        </a:p>
      </dsp:txBody>
      <dsp:txXfrm>
        <a:off x="8186996" y="973523"/>
        <a:ext cx="256250" cy="279576"/>
      </dsp:txXfrm>
    </dsp:sp>
    <dsp:sp modelId="{C95A382C-6FAE-4632-874D-82AF2534B9AC}">
      <dsp:nvSpPr>
        <dsp:cNvPr id="0" name=""/>
        <dsp:cNvSpPr/>
      </dsp:nvSpPr>
      <dsp:spPr>
        <a:xfrm>
          <a:off x="8616718" y="900677"/>
          <a:ext cx="1380622" cy="1380622"/>
        </a:xfrm>
        <a:prstGeom prst="ellipse">
          <a:avLst/>
        </a:prstGeom>
        <a:solidFill>
          <a:schemeClr val="accent4">
            <a:hueOff val="-254726"/>
            <a:satOff val="-1708"/>
            <a:lumOff val="-176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smtClean="0">
              <a:solidFill>
                <a:schemeClr val="tx1"/>
              </a:solidFill>
            </a:rPr>
            <a:t>ดูแลรักษาเครื่องมือ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8818905" y="1102864"/>
        <a:ext cx="976248" cy="976248"/>
      </dsp:txXfrm>
    </dsp:sp>
    <dsp:sp modelId="{65EF4D66-61B8-464C-B2B9-D474EB96A909}">
      <dsp:nvSpPr>
        <dsp:cNvPr id="0" name=""/>
        <dsp:cNvSpPr/>
      </dsp:nvSpPr>
      <dsp:spPr>
        <a:xfrm rot="4628571">
          <a:off x="9352144" y="2357604"/>
          <a:ext cx="366072" cy="465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54726"/>
            <a:satOff val="-1708"/>
            <a:lumOff val="-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solidFill>
              <a:schemeClr val="tx1"/>
            </a:solidFill>
          </a:endParaRPr>
        </a:p>
      </dsp:txBody>
      <dsp:txXfrm>
        <a:off x="9394836" y="2397262"/>
        <a:ext cx="256250" cy="279576"/>
      </dsp:txXfrm>
    </dsp:sp>
    <dsp:sp modelId="{4F7056F2-D3FC-4945-8BE6-417E810AF41C}">
      <dsp:nvSpPr>
        <dsp:cNvPr id="0" name=""/>
        <dsp:cNvSpPr/>
      </dsp:nvSpPr>
      <dsp:spPr>
        <a:xfrm>
          <a:off x="9077632" y="2920071"/>
          <a:ext cx="1380622" cy="1380622"/>
        </a:xfrm>
        <a:prstGeom prst="ellipse">
          <a:avLst/>
        </a:prstGeom>
        <a:solidFill>
          <a:schemeClr val="accent4">
            <a:hueOff val="-509452"/>
            <a:satOff val="-3415"/>
            <a:lumOff val="-353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>
              <a:solidFill>
                <a:schemeClr val="tx1"/>
              </a:solidFill>
            </a:rPr>
            <a:t>เป็นผู้บังคับ</a:t>
          </a:r>
          <a:br>
            <a:rPr lang="th-TH" sz="1900" b="1" kern="1200" dirty="0" smtClean="0">
              <a:solidFill>
                <a:schemeClr val="tx1"/>
              </a:solidFill>
            </a:rPr>
          </a:br>
          <a:r>
            <a:rPr lang="th-TH" sz="1900" b="1" kern="1200" dirty="0" smtClean="0">
              <a:solidFill>
                <a:schemeClr val="tx1"/>
              </a:solidFill>
            </a:rPr>
            <a:t>บัญชาผู้อื่น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9279819" y="3122258"/>
        <a:ext cx="976248" cy="976248"/>
      </dsp:txXfrm>
    </dsp:sp>
    <dsp:sp modelId="{165964A6-56E4-4A89-8850-4C0CDED518C8}">
      <dsp:nvSpPr>
        <dsp:cNvPr id="0" name=""/>
        <dsp:cNvSpPr/>
      </dsp:nvSpPr>
      <dsp:spPr>
        <a:xfrm rot="7714286">
          <a:off x="8945641" y="4179016"/>
          <a:ext cx="366072" cy="465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09452"/>
            <a:satOff val="-3415"/>
            <a:lumOff val="-35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solidFill>
              <a:schemeClr val="tx1"/>
            </a:solidFill>
          </a:endParaRPr>
        </a:p>
      </dsp:txBody>
      <dsp:txXfrm rot="10800000">
        <a:off x="9034788" y="4229277"/>
        <a:ext cx="256250" cy="279576"/>
      </dsp:txXfrm>
    </dsp:sp>
    <dsp:sp modelId="{7E898D6E-699C-475E-812C-D7B7A747E03D}">
      <dsp:nvSpPr>
        <dsp:cNvPr id="0" name=""/>
        <dsp:cNvSpPr/>
      </dsp:nvSpPr>
      <dsp:spPr>
        <a:xfrm>
          <a:off x="7786181" y="4539499"/>
          <a:ext cx="1380622" cy="1380622"/>
        </a:xfrm>
        <a:prstGeom prst="ellipse">
          <a:avLst/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smtClean="0">
              <a:solidFill>
                <a:schemeClr val="tx1"/>
              </a:solidFill>
            </a:rPr>
            <a:t>ทำงานติดต่อกับลูกค้า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7988368" y="4741686"/>
        <a:ext cx="976248" cy="976248"/>
      </dsp:txXfrm>
    </dsp:sp>
    <dsp:sp modelId="{86712C26-85C8-4D31-88C0-4F2DF931B141}">
      <dsp:nvSpPr>
        <dsp:cNvPr id="0" name=""/>
        <dsp:cNvSpPr/>
      </dsp:nvSpPr>
      <dsp:spPr>
        <a:xfrm rot="10800000">
          <a:off x="7268153" y="4996830"/>
          <a:ext cx="366072" cy="465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solidFill>
              <a:schemeClr val="tx1"/>
            </a:solidFill>
          </a:endParaRPr>
        </a:p>
      </dsp:txBody>
      <dsp:txXfrm rot="10800000">
        <a:off x="7377975" y="5090022"/>
        <a:ext cx="256250" cy="279576"/>
      </dsp:txXfrm>
    </dsp:sp>
    <dsp:sp modelId="{4E9025E4-D980-44DE-A13E-9DE7E5F4DC75}">
      <dsp:nvSpPr>
        <dsp:cNvPr id="0" name=""/>
        <dsp:cNvSpPr/>
      </dsp:nvSpPr>
      <dsp:spPr>
        <a:xfrm>
          <a:off x="5714854" y="4539499"/>
          <a:ext cx="1380622" cy="1380622"/>
        </a:xfrm>
        <a:prstGeom prst="ellipse">
          <a:avLst/>
        </a:prstGeom>
        <a:solidFill>
          <a:schemeClr val="accent4">
            <a:hueOff val="-1018903"/>
            <a:satOff val="-6830"/>
            <a:lumOff val="-705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smtClean="0">
              <a:solidFill>
                <a:schemeClr val="tx1"/>
              </a:solidFill>
            </a:rPr>
            <a:t>รับผิดชอบด้านข่าวสารข้อมูล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5917041" y="4741686"/>
        <a:ext cx="976248" cy="976248"/>
      </dsp:txXfrm>
    </dsp:sp>
    <dsp:sp modelId="{CC9217D8-EE37-4A87-9739-B65F50689847}">
      <dsp:nvSpPr>
        <dsp:cNvPr id="0" name=""/>
        <dsp:cNvSpPr/>
      </dsp:nvSpPr>
      <dsp:spPr>
        <a:xfrm rot="13885714">
          <a:off x="5582864" y="4195216"/>
          <a:ext cx="366072" cy="465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018903"/>
            <a:satOff val="-6830"/>
            <a:lumOff val="-70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solidFill>
              <a:schemeClr val="tx1"/>
            </a:solidFill>
          </a:endParaRPr>
        </a:p>
      </dsp:txBody>
      <dsp:txXfrm rot="10800000">
        <a:off x="5672011" y="4331339"/>
        <a:ext cx="256250" cy="279576"/>
      </dsp:txXfrm>
    </dsp:sp>
    <dsp:sp modelId="{7FD7824D-DB4F-4A0E-92BB-BBEC5D7846BC}">
      <dsp:nvSpPr>
        <dsp:cNvPr id="0" name=""/>
        <dsp:cNvSpPr/>
      </dsp:nvSpPr>
      <dsp:spPr>
        <a:xfrm>
          <a:off x="4423404" y="2920071"/>
          <a:ext cx="1380622" cy="1380622"/>
        </a:xfrm>
        <a:prstGeom prst="ellipse">
          <a:avLst/>
        </a:prstGeom>
        <a:solidFill>
          <a:schemeClr val="accent4">
            <a:hueOff val="-1273629"/>
            <a:satOff val="-8538"/>
            <a:lumOff val="-8824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smtClean="0">
              <a:solidFill>
                <a:schemeClr val="tx1"/>
              </a:solidFill>
            </a:rPr>
            <a:t>รับผิดชอบต่อการปฏิบัติหน้าที่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4625591" y="3122258"/>
        <a:ext cx="976248" cy="976248"/>
      </dsp:txXfrm>
    </dsp:sp>
    <dsp:sp modelId="{0BA4CC95-6757-49E6-9C6E-3E2B0EA3D31A}">
      <dsp:nvSpPr>
        <dsp:cNvPr id="0" name=""/>
        <dsp:cNvSpPr/>
      </dsp:nvSpPr>
      <dsp:spPr>
        <a:xfrm rot="16971429">
          <a:off x="5158830" y="2377806"/>
          <a:ext cx="366072" cy="465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273629"/>
            <a:satOff val="-8538"/>
            <a:lumOff val="-882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solidFill>
              <a:schemeClr val="tx1"/>
            </a:solidFill>
          </a:endParaRPr>
        </a:p>
      </dsp:txBody>
      <dsp:txXfrm>
        <a:off x="5201522" y="2524532"/>
        <a:ext cx="256250" cy="279576"/>
      </dsp:txXfrm>
    </dsp:sp>
    <dsp:sp modelId="{188D6F9F-569A-4EB3-9652-BF2EC09AA2F5}">
      <dsp:nvSpPr>
        <dsp:cNvPr id="0" name=""/>
        <dsp:cNvSpPr/>
      </dsp:nvSpPr>
      <dsp:spPr>
        <a:xfrm>
          <a:off x="4884317" y="900677"/>
          <a:ext cx="1380622" cy="1380622"/>
        </a:xfrm>
        <a:prstGeom prst="ellipse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smtClean="0">
              <a:solidFill>
                <a:schemeClr val="tx1"/>
              </a:solidFill>
            </a:rPr>
            <a:t>รับผิดชอบต่อมาตรฐานและคุณภาพ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5086504" y="1102864"/>
        <a:ext cx="976248" cy="976248"/>
      </dsp:txXfrm>
    </dsp:sp>
    <dsp:sp modelId="{A0470708-3605-40DA-9F24-E01C3999F6D8}">
      <dsp:nvSpPr>
        <dsp:cNvPr id="0" name=""/>
        <dsp:cNvSpPr/>
      </dsp:nvSpPr>
      <dsp:spPr>
        <a:xfrm rot="20057143">
          <a:off x="6315358" y="913146"/>
          <a:ext cx="366072" cy="465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>
            <a:solidFill>
              <a:schemeClr val="tx1"/>
            </a:solidFill>
          </a:endParaRPr>
        </a:p>
      </dsp:txBody>
      <dsp:txXfrm>
        <a:off x="6320796" y="1030163"/>
        <a:ext cx="256250" cy="27957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4D3E2-294A-4673-B073-7CD44B29067F}">
      <dsp:nvSpPr>
        <dsp:cNvPr id="0" name=""/>
        <dsp:cNvSpPr/>
      </dsp:nvSpPr>
      <dsp:spPr>
        <a:xfrm>
          <a:off x="4875106" y="1280"/>
          <a:ext cx="1279025" cy="1279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เงื่อนไขในการทำงาน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062415" y="188589"/>
        <a:ext cx="904407" cy="904407"/>
      </dsp:txXfrm>
    </dsp:sp>
    <dsp:sp modelId="{D1F10642-2174-40F8-BE06-138E5E121160}">
      <dsp:nvSpPr>
        <dsp:cNvPr id="0" name=""/>
        <dsp:cNvSpPr/>
      </dsp:nvSpPr>
      <dsp:spPr>
        <a:xfrm rot="2160000">
          <a:off x="6113892" y="984148"/>
          <a:ext cx="340771" cy="4316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>
        <a:off x="6123654" y="1040437"/>
        <a:ext cx="238540" cy="259003"/>
      </dsp:txXfrm>
    </dsp:sp>
    <dsp:sp modelId="{70B6C9B5-81E7-4F6B-8F08-328D3F6361C0}">
      <dsp:nvSpPr>
        <dsp:cNvPr id="0" name=""/>
        <dsp:cNvSpPr/>
      </dsp:nvSpPr>
      <dsp:spPr>
        <a:xfrm>
          <a:off x="6430030" y="1130998"/>
          <a:ext cx="1279025" cy="1279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ความเสี่ยง อันตรางที่เกิดจากการทำงาน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6617339" y="1318307"/>
        <a:ext cx="904407" cy="904407"/>
      </dsp:txXfrm>
    </dsp:sp>
    <dsp:sp modelId="{A79899F9-4204-4A4E-BAEE-0AB071D9C734}">
      <dsp:nvSpPr>
        <dsp:cNvPr id="0" name=""/>
        <dsp:cNvSpPr/>
      </dsp:nvSpPr>
      <dsp:spPr>
        <a:xfrm rot="6480000">
          <a:off x="6605173" y="2459464"/>
          <a:ext cx="340771" cy="4316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 rot="10800000">
        <a:off x="6672084" y="2497184"/>
        <a:ext cx="238540" cy="259003"/>
      </dsp:txXfrm>
    </dsp:sp>
    <dsp:sp modelId="{25F05C4D-7221-4402-BED8-800124563FC7}">
      <dsp:nvSpPr>
        <dsp:cNvPr id="0" name=""/>
        <dsp:cNvSpPr/>
      </dsp:nvSpPr>
      <dsp:spPr>
        <a:xfrm>
          <a:off x="5836102" y="2958920"/>
          <a:ext cx="1279025" cy="1279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ชั่วโมงงาน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6023411" y="3146229"/>
        <a:ext cx="904407" cy="904407"/>
      </dsp:txXfrm>
    </dsp:sp>
    <dsp:sp modelId="{9F8ED87F-A952-40E0-AD22-35EB5CF20FFF}">
      <dsp:nvSpPr>
        <dsp:cNvPr id="0" name=""/>
        <dsp:cNvSpPr/>
      </dsp:nvSpPr>
      <dsp:spPr>
        <a:xfrm rot="10800000">
          <a:off x="5353878" y="3382597"/>
          <a:ext cx="340771" cy="4316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 rot="10800000">
        <a:off x="5456109" y="3468931"/>
        <a:ext cx="238540" cy="259003"/>
      </dsp:txXfrm>
    </dsp:sp>
    <dsp:sp modelId="{F531FE57-E933-4D40-8502-24AF05A7A5C3}">
      <dsp:nvSpPr>
        <dsp:cNvPr id="0" name=""/>
        <dsp:cNvSpPr/>
      </dsp:nvSpPr>
      <dsp:spPr>
        <a:xfrm>
          <a:off x="3914111" y="2958920"/>
          <a:ext cx="1279025" cy="1279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</a:rPr>
            <a:t>สถานที่ปฏิบัติงาน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101420" y="3146229"/>
        <a:ext cx="904407" cy="904407"/>
      </dsp:txXfrm>
    </dsp:sp>
    <dsp:sp modelId="{D3356EED-5497-47BC-91CC-75DB4FF9CBA6}">
      <dsp:nvSpPr>
        <dsp:cNvPr id="0" name=""/>
        <dsp:cNvSpPr/>
      </dsp:nvSpPr>
      <dsp:spPr>
        <a:xfrm rot="15120000">
          <a:off x="4089254" y="2477809"/>
          <a:ext cx="340771" cy="4316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 rot="10800000">
        <a:off x="4156165" y="2612757"/>
        <a:ext cx="238540" cy="259003"/>
      </dsp:txXfrm>
    </dsp:sp>
    <dsp:sp modelId="{CE4841DD-83F6-4325-B3D7-9C4B0DB9FA87}">
      <dsp:nvSpPr>
        <dsp:cNvPr id="0" name=""/>
        <dsp:cNvSpPr/>
      </dsp:nvSpPr>
      <dsp:spPr>
        <a:xfrm>
          <a:off x="3320183" y="1130998"/>
          <a:ext cx="1279025" cy="12790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ลักษณะของงานทีต้องการปฏิบัติ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507492" y="1318307"/>
        <a:ext cx="904407" cy="904407"/>
      </dsp:txXfrm>
    </dsp:sp>
    <dsp:sp modelId="{264444E2-6605-4AF9-A4E4-6CEFADEC1C54}">
      <dsp:nvSpPr>
        <dsp:cNvPr id="0" name=""/>
        <dsp:cNvSpPr/>
      </dsp:nvSpPr>
      <dsp:spPr>
        <a:xfrm rot="19440000">
          <a:off x="4558969" y="995485"/>
          <a:ext cx="340771" cy="4316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</a:endParaRPr>
        </a:p>
      </dsp:txBody>
      <dsp:txXfrm>
        <a:off x="4568731" y="1111864"/>
        <a:ext cx="238540" cy="2590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1598C-9A30-43C5-B0C0-87B68EDBB0CE}">
      <dsp:nvSpPr>
        <dsp:cNvPr id="0" name=""/>
        <dsp:cNvSpPr/>
      </dsp:nvSpPr>
      <dsp:spPr>
        <a:xfrm>
          <a:off x="6628756" y="1963"/>
          <a:ext cx="1372482" cy="137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ประสบการณ์ทำงาน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829751" y="202958"/>
        <a:ext cx="970492" cy="970492"/>
      </dsp:txXfrm>
    </dsp:sp>
    <dsp:sp modelId="{F04087F8-C3DC-49F1-94BC-D83A453F24E0}">
      <dsp:nvSpPr>
        <dsp:cNvPr id="0" name=""/>
        <dsp:cNvSpPr/>
      </dsp:nvSpPr>
      <dsp:spPr>
        <a:xfrm rot="1542857">
          <a:off x="8051564" y="899089"/>
          <a:ext cx="364548" cy="463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8056979" y="968005"/>
        <a:ext cx="255184" cy="277928"/>
      </dsp:txXfrm>
    </dsp:sp>
    <dsp:sp modelId="{599748A2-CAB5-42DD-8D75-18EED3F06838}">
      <dsp:nvSpPr>
        <dsp:cNvPr id="0" name=""/>
        <dsp:cNvSpPr/>
      </dsp:nvSpPr>
      <dsp:spPr>
        <a:xfrm>
          <a:off x="8485030" y="895898"/>
          <a:ext cx="1372482" cy="137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บุคลิกภาพ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8686025" y="1096893"/>
        <a:ext cx="970492" cy="970492"/>
      </dsp:txXfrm>
    </dsp:sp>
    <dsp:sp modelId="{22D032F3-6A50-425A-B4AF-525C7C3D48FA}">
      <dsp:nvSpPr>
        <dsp:cNvPr id="0" name=""/>
        <dsp:cNvSpPr/>
      </dsp:nvSpPr>
      <dsp:spPr>
        <a:xfrm rot="4628571">
          <a:off x="9216501" y="2343090"/>
          <a:ext cx="362630" cy="463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9258792" y="2382701"/>
        <a:ext cx="253841" cy="277928"/>
      </dsp:txXfrm>
    </dsp:sp>
    <dsp:sp modelId="{7C526722-1B6A-4F6B-8EF8-CB489CCA4EE0}">
      <dsp:nvSpPr>
        <dsp:cNvPr id="0" name=""/>
        <dsp:cNvSpPr/>
      </dsp:nvSpPr>
      <dsp:spPr>
        <a:xfrm>
          <a:off x="8857026" y="2904551"/>
          <a:ext cx="1545415" cy="137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ความสามารถพิเศษ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9083347" y="3105546"/>
        <a:ext cx="1092773" cy="970492"/>
      </dsp:txXfrm>
    </dsp:sp>
    <dsp:sp modelId="{8A2E9857-5DF6-43C4-9CF5-EE4E4D372246}">
      <dsp:nvSpPr>
        <dsp:cNvPr id="0" name=""/>
        <dsp:cNvSpPr/>
      </dsp:nvSpPr>
      <dsp:spPr>
        <a:xfrm rot="7714286">
          <a:off x="8809916" y="4168624"/>
          <a:ext cx="348624" cy="463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 rot="10800000">
        <a:off x="8894814" y="4220381"/>
        <a:ext cx="244037" cy="277928"/>
      </dsp:txXfrm>
    </dsp:sp>
    <dsp:sp modelId="{36633B06-B966-4DD2-AE52-505D2DAE15A8}">
      <dsp:nvSpPr>
        <dsp:cNvPr id="0" name=""/>
        <dsp:cNvSpPr/>
      </dsp:nvSpPr>
      <dsp:spPr>
        <a:xfrm>
          <a:off x="7658910" y="4515365"/>
          <a:ext cx="1372482" cy="137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ลักษณะทางกายภาพเฉพาะตำแหน่ง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7859905" y="4716360"/>
        <a:ext cx="970492" cy="970492"/>
      </dsp:txXfrm>
    </dsp:sp>
    <dsp:sp modelId="{15861C1B-44EE-4D4F-8785-25616B715A8A}">
      <dsp:nvSpPr>
        <dsp:cNvPr id="0" name=""/>
        <dsp:cNvSpPr/>
      </dsp:nvSpPr>
      <dsp:spPr>
        <a:xfrm rot="10800000">
          <a:off x="7143040" y="4970000"/>
          <a:ext cx="364548" cy="463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 rot="10800000">
        <a:off x="7252404" y="5062642"/>
        <a:ext cx="255184" cy="277928"/>
      </dsp:txXfrm>
    </dsp:sp>
    <dsp:sp modelId="{CF51F0B8-6B7A-4820-9B9A-A6399E39F4E1}">
      <dsp:nvSpPr>
        <dsp:cNvPr id="0" name=""/>
        <dsp:cNvSpPr/>
      </dsp:nvSpPr>
      <dsp:spPr>
        <a:xfrm>
          <a:off x="5598601" y="4515365"/>
          <a:ext cx="1372482" cy="137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ทัศนคติ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799596" y="4716360"/>
        <a:ext cx="970492" cy="970492"/>
      </dsp:txXfrm>
    </dsp:sp>
    <dsp:sp modelId="{7AC88475-DA83-4FEC-9395-962188073134}">
      <dsp:nvSpPr>
        <dsp:cNvPr id="0" name=""/>
        <dsp:cNvSpPr/>
      </dsp:nvSpPr>
      <dsp:spPr>
        <a:xfrm rot="13885714">
          <a:off x="5466710" y="4172659"/>
          <a:ext cx="364548" cy="463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 rot="10800000">
        <a:off x="5555486" y="4308053"/>
        <a:ext cx="255184" cy="277928"/>
      </dsp:txXfrm>
    </dsp:sp>
    <dsp:sp modelId="{2475C62F-EB8C-409F-A103-CDD8C1DA0C77}">
      <dsp:nvSpPr>
        <dsp:cNvPr id="0" name=""/>
        <dsp:cNvSpPr/>
      </dsp:nvSpPr>
      <dsp:spPr>
        <a:xfrm>
          <a:off x="4314019" y="2904551"/>
          <a:ext cx="1372482" cy="137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การติดต่อสื่อสาร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515014" y="3105546"/>
        <a:ext cx="970492" cy="970492"/>
      </dsp:txXfrm>
    </dsp:sp>
    <dsp:sp modelId="{1126BDE2-A1AA-4C11-89A7-7856F47F680D}">
      <dsp:nvSpPr>
        <dsp:cNvPr id="0" name=""/>
        <dsp:cNvSpPr/>
      </dsp:nvSpPr>
      <dsp:spPr>
        <a:xfrm rot="16971429">
          <a:off x="5044921" y="2364918"/>
          <a:ext cx="364548" cy="463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5087435" y="2510871"/>
        <a:ext cx="255184" cy="277928"/>
      </dsp:txXfrm>
    </dsp:sp>
    <dsp:sp modelId="{541FB67E-F05B-453C-84C5-9BB1BEA3733B}">
      <dsp:nvSpPr>
        <dsp:cNvPr id="0" name=""/>
        <dsp:cNvSpPr/>
      </dsp:nvSpPr>
      <dsp:spPr>
        <a:xfrm>
          <a:off x="4772481" y="895898"/>
          <a:ext cx="1372482" cy="1372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</a:rPr>
            <a:t>มนุษยสัมพันธ์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973476" y="1096893"/>
        <a:ext cx="970492" cy="970492"/>
      </dsp:txXfrm>
    </dsp:sp>
    <dsp:sp modelId="{D73C191F-0412-4520-A578-E72FB969CE2E}">
      <dsp:nvSpPr>
        <dsp:cNvPr id="0" name=""/>
        <dsp:cNvSpPr/>
      </dsp:nvSpPr>
      <dsp:spPr>
        <a:xfrm rot="20057143">
          <a:off x="6195290" y="908042"/>
          <a:ext cx="364548" cy="463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6200705" y="1024410"/>
        <a:ext cx="255184" cy="27792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FAA89-D7E4-423B-A9C2-A66834600B96}">
      <dsp:nvSpPr>
        <dsp:cNvPr id="0" name=""/>
        <dsp:cNvSpPr/>
      </dsp:nvSpPr>
      <dsp:spPr>
        <a:xfrm>
          <a:off x="5519874" y="727538"/>
          <a:ext cx="2017500" cy="478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36"/>
              </a:lnTo>
              <a:lnTo>
                <a:pt x="2017500" y="239136"/>
              </a:lnTo>
              <a:lnTo>
                <a:pt x="2017500" y="47827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EA22A-8F64-4D20-A4CA-DA88D8372119}">
      <dsp:nvSpPr>
        <dsp:cNvPr id="0" name=""/>
        <dsp:cNvSpPr/>
      </dsp:nvSpPr>
      <dsp:spPr>
        <a:xfrm>
          <a:off x="3503558" y="727538"/>
          <a:ext cx="2016316" cy="478272"/>
        </a:xfrm>
        <a:custGeom>
          <a:avLst/>
          <a:gdLst/>
          <a:ahLst/>
          <a:cxnLst/>
          <a:rect l="0" t="0" r="0" b="0"/>
          <a:pathLst>
            <a:path>
              <a:moveTo>
                <a:pt x="2016316" y="0"/>
              </a:moveTo>
              <a:lnTo>
                <a:pt x="2016316" y="239136"/>
              </a:lnTo>
              <a:lnTo>
                <a:pt x="0" y="239136"/>
              </a:lnTo>
              <a:lnTo>
                <a:pt x="0" y="47827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E2C9CD-E022-4937-B593-E25C7A280C5D}">
      <dsp:nvSpPr>
        <dsp:cNvPr id="0" name=""/>
        <dsp:cNvSpPr/>
      </dsp:nvSpPr>
      <dsp:spPr>
        <a:xfrm>
          <a:off x="4381130" y="3730"/>
          <a:ext cx="2277487" cy="723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การวิเคราะห์ (</a:t>
          </a:r>
          <a:r>
            <a:rPr lang="en-US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Analysis</a:t>
          </a:r>
          <a:endParaRPr lang="en-US" sz="1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381130" y="3730"/>
        <a:ext cx="2277487" cy="723808"/>
      </dsp:txXfrm>
    </dsp:sp>
    <dsp:sp modelId="{462ABE6A-EFD1-464A-8468-C9FD68CEAF23}">
      <dsp:nvSpPr>
        <dsp:cNvPr id="0" name=""/>
        <dsp:cNvSpPr/>
      </dsp:nvSpPr>
      <dsp:spPr>
        <a:xfrm>
          <a:off x="1725193" y="1205810"/>
          <a:ext cx="3556729" cy="42508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คำบรรยายลักษณะงาน (</a:t>
          </a:r>
          <a:r>
            <a:rPr lang="en-US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Description</a:t>
          </a: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1800" b="1" kern="1200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</a:t>
          </a:r>
          <a:r>
            <a:rPr lang="en-US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1. </a:t>
          </a: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ชื่อตำแหน่ง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2. แผนก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3. รายงานต่อ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4. บังคับบัญชา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5. งานโดยย่อ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6. ภาระหน้าที่โดยละเอียด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7. เครื่องจักร อุปกรณ์ เครื่องมือ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8. สภาพแวดล้อมในการทำงาน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b="1" kern="1200" dirty="0" smtClean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725193" y="1205810"/>
        <a:ext cx="3556729" cy="4250895"/>
      </dsp:txXfrm>
    </dsp:sp>
    <dsp:sp modelId="{195D490A-084F-47E9-B90B-A56F7DAE655B}">
      <dsp:nvSpPr>
        <dsp:cNvPr id="0" name=""/>
        <dsp:cNvSpPr/>
      </dsp:nvSpPr>
      <dsp:spPr>
        <a:xfrm>
          <a:off x="5760194" y="1205810"/>
          <a:ext cx="3554360" cy="427685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คุณสมบัติเฉพาะตำแหน่ง (</a:t>
          </a:r>
          <a:r>
            <a:rPr lang="en-US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Speciation</a:t>
          </a: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1. ระดับการศึกษา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2. ประสบการณ์การทำงาน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3. เพศและอายุ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4. การฝึกอบรมและพัฒนา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5. ความรู้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6. ทักษะความชำนาญพิเศษ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7. ทักษะในการติดต่อสื่อสาร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 8. บุคลิกภาพ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9. อารมณ์ อุปนิสัย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10. ภาษาต่างประเทศ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11. สุขภาพ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   12. ทัศนคติลัก</a:t>
          </a:r>
          <a:endParaRPr lang="en-US" sz="18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760194" y="1205810"/>
        <a:ext cx="3554360" cy="42768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16F06-EE0F-4C9A-9A26-E26727D637D8}">
      <dsp:nvSpPr>
        <dsp:cNvPr id="0" name=""/>
        <dsp:cNvSpPr/>
      </dsp:nvSpPr>
      <dsp:spPr>
        <a:xfrm>
          <a:off x="6463763" y="2152790"/>
          <a:ext cx="1439001" cy="14390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คำบรรยายลักษณะงาน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674500" y="2363527"/>
        <a:ext cx="1017527" cy="1017527"/>
      </dsp:txXfrm>
    </dsp:sp>
    <dsp:sp modelId="{C09D6AC6-230D-48B2-B2E3-1748A700DC74}">
      <dsp:nvSpPr>
        <dsp:cNvPr id="0" name=""/>
        <dsp:cNvSpPr/>
      </dsp:nvSpPr>
      <dsp:spPr>
        <a:xfrm rot="16200000">
          <a:off x="6961933" y="1503083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028332" y="1667334"/>
        <a:ext cx="309863" cy="293556"/>
      </dsp:txXfrm>
    </dsp:sp>
    <dsp:sp modelId="{FB07D0D2-C07F-4D91-B574-7162DFE9EA67}">
      <dsp:nvSpPr>
        <dsp:cNvPr id="0" name=""/>
        <dsp:cNvSpPr/>
      </dsp:nvSpPr>
      <dsp:spPr>
        <a:xfrm>
          <a:off x="6535713" y="22480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ชื่อตำแหน่ง (</a:t>
          </a:r>
          <a:r>
            <a:rPr lang="en-US" sz="2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title</a:t>
          </a:r>
          <a:r>
            <a:rPr lang="th-TH" sz="2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725376" y="212143"/>
        <a:ext cx="915775" cy="915775"/>
      </dsp:txXfrm>
    </dsp:sp>
    <dsp:sp modelId="{84C3BCB2-C820-4EE0-986A-23E37389A82B}">
      <dsp:nvSpPr>
        <dsp:cNvPr id="0" name=""/>
        <dsp:cNvSpPr/>
      </dsp:nvSpPr>
      <dsp:spPr>
        <a:xfrm rot="18900000">
          <a:off x="7757129" y="1832465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776577" y="1977268"/>
        <a:ext cx="309863" cy="293556"/>
      </dsp:txXfrm>
    </dsp:sp>
    <dsp:sp modelId="{D4A3E757-BF1B-42F1-85B9-F672644CE202}">
      <dsp:nvSpPr>
        <dsp:cNvPr id="0" name=""/>
        <dsp:cNvSpPr/>
      </dsp:nvSpPr>
      <dsp:spPr>
        <a:xfrm>
          <a:off x="8092947" y="667507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แผนก (</a:t>
          </a:r>
          <a:r>
            <a:rPr lang="en-US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Department</a:t>
          </a: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8282610" y="857170"/>
        <a:ext cx="915775" cy="915775"/>
      </dsp:txXfrm>
    </dsp:sp>
    <dsp:sp modelId="{A828D216-4D9F-46D6-8038-EFD9431085FD}">
      <dsp:nvSpPr>
        <dsp:cNvPr id="0" name=""/>
        <dsp:cNvSpPr/>
      </dsp:nvSpPr>
      <dsp:spPr>
        <a:xfrm>
          <a:off x="8086510" y="2627661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8086510" y="2725513"/>
        <a:ext cx="309863" cy="293556"/>
      </dsp:txXfrm>
    </dsp:sp>
    <dsp:sp modelId="{1B948452-4EE7-479D-B085-1B902D32F759}">
      <dsp:nvSpPr>
        <dsp:cNvPr id="0" name=""/>
        <dsp:cNvSpPr/>
      </dsp:nvSpPr>
      <dsp:spPr>
        <a:xfrm>
          <a:off x="8737974" y="2224740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รายงานต่อ (</a:t>
          </a:r>
          <a:r>
            <a:rPr lang="en-US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Report to</a:t>
          </a: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8927637" y="2414403"/>
        <a:ext cx="915775" cy="915775"/>
      </dsp:txXfrm>
    </dsp:sp>
    <dsp:sp modelId="{09DFDD58-4214-4DB9-A67B-564919A5D91A}">
      <dsp:nvSpPr>
        <dsp:cNvPr id="0" name=""/>
        <dsp:cNvSpPr/>
      </dsp:nvSpPr>
      <dsp:spPr>
        <a:xfrm rot="2700000">
          <a:off x="7757129" y="3422857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776577" y="3473758"/>
        <a:ext cx="309863" cy="293556"/>
      </dsp:txXfrm>
    </dsp:sp>
    <dsp:sp modelId="{2F59B152-4E57-498D-BFDB-10D657629C18}">
      <dsp:nvSpPr>
        <dsp:cNvPr id="0" name=""/>
        <dsp:cNvSpPr/>
      </dsp:nvSpPr>
      <dsp:spPr>
        <a:xfrm>
          <a:off x="8092947" y="3781974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บังคับบัญชา/อยู่ใต้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8282610" y="3971637"/>
        <a:ext cx="915775" cy="915775"/>
      </dsp:txXfrm>
    </dsp:sp>
    <dsp:sp modelId="{157A9CFC-CAEC-4704-803B-38C3658046F7}">
      <dsp:nvSpPr>
        <dsp:cNvPr id="0" name=""/>
        <dsp:cNvSpPr/>
      </dsp:nvSpPr>
      <dsp:spPr>
        <a:xfrm rot="5400000">
          <a:off x="6961933" y="3752238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7028332" y="3783691"/>
        <a:ext cx="309863" cy="293556"/>
      </dsp:txXfrm>
    </dsp:sp>
    <dsp:sp modelId="{E5CB01E6-7D07-457E-A78E-E09166ED0444}">
      <dsp:nvSpPr>
        <dsp:cNvPr id="0" name=""/>
        <dsp:cNvSpPr/>
      </dsp:nvSpPr>
      <dsp:spPr>
        <a:xfrm>
          <a:off x="6535713" y="4427001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งานโดยย่อ (</a:t>
          </a:r>
          <a:r>
            <a:rPr lang="en-US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Summary</a:t>
          </a: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6725376" y="4616664"/>
        <a:ext cx="915775" cy="915775"/>
      </dsp:txXfrm>
    </dsp:sp>
    <dsp:sp modelId="{8FA1294A-D38F-40E9-BB95-EDF237EE1711}">
      <dsp:nvSpPr>
        <dsp:cNvPr id="0" name=""/>
        <dsp:cNvSpPr/>
      </dsp:nvSpPr>
      <dsp:spPr>
        <a:xfrm rot="8100000">
          <a:off x="6166737" y="3422857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6280087" y="3473758"/>
        <a:ext cx="309863" cy="293556"/>
      </dsp:txXfrm>
    </dsp:sp>
    <dsp:sp modelId="{77C41594-1952-427C-93CB-FFF86F4CF11A}">
      <dsp:nvSpPr>
        <dsp:cNvPr id="0" name=""/>
        <dsp:cNvSpPr/>
      </dsp:nvSpPr>
      <dsp:spPr>
        <a:xfrm>
          <a:off x="4978479" y="3781974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ภาระหน้าที่โดยละเอียด (</a:t>
          </a:r>
          <a:r>
            <a:rPr lang="en-US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Job Duties</a:t>
          </a: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168142" y="3971637"/>
        <a:ext cx="915775" cy="915775"/>
      </dsp:txXfrm>
    </dsp:sp>
    <dsp:sp modelId="{BF9AA6E6-08DD-47C6-9898-C9DC6BE29655}">
      <dsp:nvSpPr>
        <dsp:cNvPr id="0" name=""/>
        <dsp:cNvSpPr/>
      </dsp:nvSpPr>
      <dsp:spPr>
        <a:xfrm rot="10800000">
          <a:off x="5837356" y="2627661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5970154" y="2725513"/>
        <a:ext cx="309863" cy="293556"/>
      </dsp:txXfrm>
    </dsp:sp>
    <dsp:sp modelId="{1F446D9E-3A93-4228-B7C5-A4EFA767B92A}">
      <dsp:nvSpPr>
        <dsp:cNvPr id="0" name=""/>
        <dsp:cNvSpPr/>
      </dsp:nvSpPr>
      <dsp:spPr>
        <a:xfrm>
          <a:off x="4333452" y="2224740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เครื่องจักร อุปกรณ์ เครื่องมือทำงาน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4523115" y="2414403"/>
        <a:ext cx="915775" cy="915775"/>
      </dsp:txXfrm>
    </dsp:sp>
    <dsp:sp modelId="{83FABE4E-09AD-45F2-B4DC-FA2071CD0F36}">
      <dsp:nvSpPr>
        <dsp:cNvPr id="0" name=""/>
        <dsp:cNvSpPr/>
      </dsp:nvSpPr>
      <dsp:spPr>
        <a:xfrm rot="13500000">
          <a:off x="6166737" y="1832465"/>
          <a:ext cx="442661" cy="4892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 rot="10800000">
        <a:off x="6280087" y="1977268"/>
        <a:ext cx="309863" cy="293556"/>
      </dsp:txXfrm>
    </dsp:sp>
    <dsp:sp modelId="{B59F9CF0-7C85-4256-9738-B413C879FC5D}">
      <dsp:nvSpPr>
        <dsp:cNvPr id="0" name=""/>
        <dsp:cNvSpPr/>
      </dsp:nvSpPr>
      <dsp:spPr>
        <a:xfrm>
          <a:off x="4978479" y="667507"/>
          <a:ext cx="1295101" cy="1295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สภาพแวด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ล้อมในการทำงาน (</a:t>
          </a:r>
          <a:r>
            <a:rPr lang="en-US" sz="2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Working Environment</a:t>
          </a:r>
          <a:r>
            <a:rPr lang="th-TH" sz="20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)</a:t>
          </a:r>
          <a:endParaRPr lang="en-US" sz="2000" b="1" kern="1200" dirty="0">
            <a:solidFill>
              <a:schemeClr val="tx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168142" y="857170"/>
        <a:ext cx="915775" cy="91577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55476-EE60-40E6-B138-BB77D8C99395}">
      <dsp:nvSpPr>
        <dsp:cNvPr id="0" name=""/>
        <dsp:cNvSpPr/>
      </dsp:nvSpPr>
      <dsp:spPr>
        <a:xfrm>
          <a:off x="1245" y="1170"/>
          <a:ext cx="1794928" cy="17949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smtClean="0">
              <a:solidFill>
                <a:schemeClr val="tx1"/>
              </a:solidFill>
            </a:rPr>
            <a:t>มัธยมศึกษาตอนต้น</a:t>
          </a:r>
          <a:endParaRPr lang="en-US" sz="2600" b="1" kern="1200" dirty="0">
            <a:solidFill>
              <a:schemeClr val="tx1"/>
            </a:solidFill>
          </a:endParaRPr>
        </a:p>
      </dsp:txBody>
      <dsp:txXfrm>
        <a:off x="264106" y="264031"/>
        <a:ext cx="1269206" cy="1269206"/>
      </dsp:txXfrm>
    </dsp:sp>
    <dsp:sp modelId="{3FC68256-D540-4E53-A754-15FD8858C9A8}">
      <dsp:nvSpPr>
        <dsp:cNvPr id="0" name=""/>
        <dsp:cNvSpPr/>
      </dsp:nvSpPr>
      <dsp:spPr>
        <a:xfrm>
          <a:off x="2113850" y="-288000"/>
          <a:ext cx="2550732" cy="6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>
            <a:solidFill>
              <a:schemeClr val="tx1"/>
            </a:solidFill>
          </a:endParaRPr>
        </a:p>
      </dsp:txBody>
      <dsp:txXfrm>
        <a:off x="2113850" y="-166842"/>
        <a:ext cx="2368996" cy="363472"/>
      </dsp:txXfrm>
    </dsp:sp>
    <dsp:sp modelId="{D626A179-6534-471C-AE01-324254F4906B}">
      <dsp:nvSpPr>
        <dsp:cNvPr id="0" name=""/>
        <dsp:cNvSpPr/>
      </dsp:nvSpPr>
      <dsp:spPr>
        <a:xfrm>
          <a:off x="5126639" y="1170"/>
          <a:ext cx="1794928" cy="17949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600" b="1" kern="1200" dirty="0" smtClean="0">
              <a:solidFill>
                <a:schemeClr val="tx1"/>
              </a:solidFill>
            </a:rPr>
            <a:t>มัธยมศึกษาตอนปลาย</a:t>
          </a:r>
          <a:endParaRPr lang="en-US" sz="2600" b="1" kern="1200" dirty="0">
            <a:solidFill>
              <a:schemeClr val="tx1"/>
            </a:solidFill>
          </a:endParaRPr>
        </a:p>
      </dsp:txBody>
      <dsp:txXfrm>
        <a:off x="5389500" y="264031"/>
        <a:ext cx="1269206" cy="1269206"/>
      </dsp:txXfrm>
    </dsp:sp>
    <dsp:sp modelId="{3A3EBC47-5378-4498-B15D-EE9C66D698C8}">
      <dsp:nvSpPr>
        <dsp:cNvPr id="0" name=""/>
        <dsp:cNvSpPr/>
      </dsp:nvSpPr>
      <dsp:spPr>
        <a:xfrm rot="10800000">
          <a:off x="2258231" y="1479481"/>
          <a:ext cx="2550732" cy="6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>
            <a:solidFill>
              <a:schemeClr val="tx1"/>
            </a:solidFill>
          </a:endParaRPr>
        </a:p>
      </dsp:txBody>
      <dsp:txXfrm rot="10800000">
        <a:off x="2439967" y="1600639"/>
        <a:ext cx="2368996" cy="36347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2C754-180C-4099-B5B4-0EC3ADB57641}">
      <dsp:nvSpPr>
        <dsp:cNvPr id="0" name=""/>
        <dsp:cNvSpPr/>
      </dsp:nvSpPr>
      <dsp:spPr>
        <a:xfrm>
          <a:off x="0" y="1495"/>
          <a:ext cx="1526060" cy="15260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kern="1200" dirty="0" smtClean="0">
              <a:solidFill>
                <a:schemeClr val="tx1"/>
              </a:solidFill>
            </a:rPr>
            <a:t>ชาย</a:t>
          </a:r>
          <a:endParaRPr lang="en-US" sz="5400" kern="1200" dirty="0">
            <a:solidFill>
              <a:schemeClr val="tx1"/>
            </a:solidFill>
          </a:endParaRPr>
        </a:p>
      </dsp:txBody>
      <dsp:txXfrm>
        <a:off x="223486" y="224981"/>
        <a:ext cx="1079088" cy="1079088"/>
      </dsp:txXfrm>
    </dsp:sp>
    <dsp:sp modelId="{8D85E038-2FE0-404F-BF10-5ADEFFA8EDBE}">
      <dsp:nvSpPr>
        <dsp:cNvPr id="0" name=""/>
        <dsp:cNvSpPr/>
      </dsp:nvSpPr>
      <dsp:spPr>
        <a:xfrm rot="21599614">
          <a:off x="2254898" y="-251238"/>
          <a:ext cx="3381141" cy="515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tx1"/>
            </a:solidFill>
          </a:endParaRPr>
        </a:p>
      </dsp:txBody>
      <dsp:txXfrm>
        <a:off x="2254898" y="-148220"/>
        <a:ext cx="3226628" cy="309027"/>
      </dsp:txXfrm>
    </dsp:sp>
    <dsp:sp modelId="{4787E8A4-1976-4658-8F87-CCCE85C6F517}">
      <dsp:nvSpPr>
        <dsp:cNvPr id="0" name=""/>
        <dsp:cNvSpPr/>
      </dsp:nvSpPr>
      <dsp:spPr>
        <a:xfrm>
          <a:off x="6556537" y="747"/>
          <a:ext cx="1526060" cy="15260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400" kern="1200" dirty="0" smtClean="0">
              <a:solidFill>
                <a:schemeClr val="tx1"/>
              </a:solidFill>
            </a:rPr>
            <a:t>หญิง</a:t>
          </a:r>
          <a:endParaRPr lang="en-US" sz="5400" kern="1200" dirty="0">
            <a:solidFill>
              <a:schemeClr val="tx1"/>
            </a:solidFill>
          </a:endParaRPr>
        </a:p>
      </dsp:txBody>
      <dsp:txXfrm>
        <a:off x="6780023" y="224233"/>
        <a:ext cx="1079088" cy="1079088"/>
      </dsp:txXfrm>
    </dsp:sp>
    <dsp:sp modelId="{48202DC4-29C2-48E3-B73D-CF9ABEC59F44}">
      <dsp:nvSpPr>
        <dsp:cNvPr id="0" name=""/>
        <dsp:cNvSpPr/>
      </dsp:nvSpPr>
      <dsp:spPr>
        <a:xfrm rot="10799601">
          <a:off x="2446543" y="1264476"/>
          <a:ext cx="3380958" cy="5150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tx1"/>
            </a:solidFill>
          </a:endParaRPr>
        </a:p>
      </dsp:txBody>
      <dsp:txXfrm rot="10800000">
        <a:off x="2601056" y="1367476"/>
        <a:ext cx="3226445" cy="30902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12C754-180C-4099-B5B4-0EC3ADB57641}">
      <dsp:nvSpPr>
        <dsp:cNvPr id="0" name=""/>
        <dsp:cNvSpPr/>
      </dsp:nvSpPr>
      <dsp:spPr>
        <a:xfrm>
          <a:off x="0" y="1475"/>
          <a:ext cx="1529232" cy="15292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kern="1200" smtClean="0">
              <a:solidFill>
                <a:schemeClr val="tx1"/>
              </a:solidFill>
            </a:rPr>
            <a:t>18-25 ปี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223951" y="225426"/>
        <a:ext cx="1081330" cy="1081330"/>
      </dsp:txXfrm>
    </dsp:sp>
    <dsp:sp modelId="{8D85E038-2FE0-404F-BF10-5ADEFFA8EDBE}">
      <dsp:nvSpPr>
        <dsp:cNvPr id="0" name=""/>
        <dsp:cNvSpPr/>
      </dsp:nvSpPr>
      <dsp:spPr>
        <a:xfrm rot="21599623">
          <a:off x="2273118" y="-251876"/>
          <a:ext cx="3422793" cy="5161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tx1"/>
            </a:solidFill>
          </a:endParaRPr>
        </a:p>
      </dsp:txBody>
      <dsp:txXfrm>
        <a:off x="2273118" y="-148645"/>
        <a:ext cx="3267959" cy="309669"/>
      </dsp:txXfrm>
    </dsp:sp>
    <dsp:sp modelId="{4787E8A4-1976-4658-8F87-CCCE85C6F517}">
      <dsp:nvSpPr>
        <dsp:cNvPr id="0" name=""/>
        <dsp:cNvSpPr/>
      </dsp:nvSpPr>
      <dsp:spPr>
        <a:xfrm>
          <a:off x="6633802" y="737"/>
          <a:ext cx="1529232" cy="1529232"/>
        </a:xfrm>
        <a:prstGeom prst="ellipse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kern="1200" smtClean="0">
              <a:solidFill>
                <a:schemeClr val="tx1"/>
              </a:solidFill>
            </a:rPr>
            <a:t>26-30 ปี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6857753" y="224688"/>
        <a:ext cx="1081330" cy="1081330"/>
      </dsp:txXfrm>
    </dsp:sp>
    <dsp:sp modelId="{48202DC4-29C2-48E3-B73D-CF9ABEC59F44}">
      <dsp:nvSpPr>
        <dsp:cNvPr id="0" name=""/>
        <dsp:cNvSpPr/>
      </dsp:nvSpPr>
      <dsp:spPr>
        <a:xfrm rot="10799612">
          <a:off x="2467114" y="1267187"/>
          <a:ext cx="3422614" cy="5161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>
            <a:solidFill>
              <a:schemeClr val="tx1"/>
            </a:solidFill>
          </a:endParaRPr>
        </a:p>
      </dsp:txBody>
      <dsp:txXfrm rot="10800000">
        <a:off x="2621948" y="1370401"/>
        <a:ext cx="3267780" cy="30966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E9233-622A-4487-ADB5-7249EA0AB9E8}">
      <dsp:nvSpPr>
        <dsp:cNvPr id="0" name=""/>
        <dsp:cNvSpPr/>
      </dsp:nvSpPr>
      <dsp:spPr>
        <a:xfrm>
          <a:off x="6244836" y="1472684"/>
          <a:ext cx="1871845" cy="1619222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ความรู้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6555027" y="1741012"/>
        <a:ext cx="1251463" cy="1082566"/>
      </dsp:txXfrm>
    </dsp:sp>
    <dsp:sp modelId="{67B8C9A4-72C9-4C30-909A-CB25C3AE2DEB}">
      <dsp:nvSpPr>
        <dsp:cNvPr id="0" name=""/>
        <dsp:cNvSpPr/>
      </dsp:nvSpPr>
      <dsp:spPr>
        <a:xfrm>
          <a:off x="7416971" y="697995"/>
          <a:ext cx="706241" cy="608520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tint val="4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307432B-57A6-45AF-B093-35E9AF31F4CE}">
      <dsp:nvSpPr>
        <dsp:cNvPr id="0" name=""/>
        <dsp:cNvSpPr/>
      </dsp:nvSpPr>
      <dsp:spPr>
        <a:xfrm>
          <a:off x="6417260" y="0"/>
          <a:ext cx="1533964" cy="132705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มีความรู้ในเรื่องงานบริการ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6671471" y="219922"/>
        <a:ext cx="1025542" cy="887215"/>
      </dsp:txXfrm>
    </dsp:sp>
    <dsp:sp modelId="{22C74632-7500-4196-A171-9DAA28050258}">
      <dsp:nvSpPr>
        <dsp:cNvPr id="0" name=""/>
        <dsp:cNvSpPr/>
      </dsp:nvSpPr>
      <dsp:spPr>
        <a:xfrm>
          <a:off x="8241210" y="1835605"/>
          <a:ext cx="706241" cy="608520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tint val="4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BF9BAB55-0B4A-4DA1-9C60-745EF1F873AC}">
      <dsp:nvSpPr>
        <dsp:cNvPr id="0" name=""/>
        <dsp:cNvSpPr/>
      </dsp:nvSpPr>
      <dsp:spPr>
        <a:xfrm>
          <a:off x="7824083" y="816230"/>
          <a:ext cx="1533964" cy="132705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มีความรู้งานด้านอาหารและเครื่องดื่ม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8078294" y="1036152"/>
        <a:ext cx="1025542" cy="887215"/>
      </dsp:txXfrm>
    </dsp:sp>
    <dsp:sp modelId="{5DFE43AC-47BD-4322-9E3F-ABEFBA6AAE1F}">
      <dsp:nvSpPr>
        <dsp:cNvPr id="0" name=""/>
        <dsp:cNvSpPr/>
      </dsp:nvSpPr>
      <dsp:spPr>
        <a:xfrm>
          <a:off x="7668640" y="3119753"/>
          <a:ext cx="706241" cy="608520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tint val="4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EB1CD27-37A3-4BC2-AB26-25C8AD1F261D}">
      <dsp:nvSpPr>
        <dsp:cNvPr id="0" name=""/>
        <dsp:cNvSpPr/>
      </dsp:nvSpPr>
      <dsp:spPr>
        <a:xfrm>
          <a:off x="7824083" y="2420844"/>
          <a:ext cx="1533964" cy="132705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มีความรู้เกี่ยวกับเครื่องดื่มประเภทไวน์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8078294" y="2640766"/>
        <a:ext cx="1025542" cy="887215"/>
      </dsp:txXfrm>
    </dsp:sp>
    <dsp:sp modelId="{44A9BBD4-FD9C-4A7E-9577-DF7A1BEDF7F2}">
      <dsp:nvSpPr>
        <dsp:cNvPr id="0" name=""/>
        <dsp:cNvSpPr/>
      </dsp:nvSpPr>
      <dsp:spPr>
        <a:xfrm>
          <a:off x="6248319" y="3253052"/>
          <a:ext cx="706241" cy="608520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tint val="4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1F9F406-EE63-430F-B410-5CC93AAB01F4}">
      <dsp:nvSpPr>
        <dsp:cNvPr id="0" name=""/>
        <dsp:cNvSpPr/>
      </dsp:nvSpPr>
      <dsp:spPr>
        <a:xfrm>
          <a:off x="6417260" y="3237987"/>
          <a:ext cx="1533964" cy="132705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มีความรู้เกี่ยวกับการผสมเครื่องดื่ม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6671471" y="3457909"/>
        <a:ext cx="1025542" cy="887215"/>
      </dsp:txXfrm>
    </dsp:sp>
    <dsp:sp modelId="{8BA1962A-9EBE-4B01-AB8D-5EB33703F009}">
      <dsp:nvSpPr>
        <dsp:cNvPr id="0" name=""/>
        <dsp:cNvSpPr/>
      </dsp:nvSpPr>
      <dsp:spPr>
        <a:xfrm>
          <a:off x="5410582" y="2115899"/>
          <a:ext cx="706241" cy="608520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tint val="4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2D8D931-AB3D-449D-B101-F2CCEF349B6E}">
      <dsp:nvSpPr>
        <dsp:cNvPr id="0" name=""/>
        <dsp:cNvSpPr/>
      </dsp:nvSpPr>
      <dsp:spPr>
        <a:xfrm>
          <a:off x="5003906" y="2421757"/>
          <a:ext cx="1533964" cy="132705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มีความรู้เกี่ยวกับงานร้านอาหาร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258117" y="2641679"/>
        <a:ext cx="1025542" cy="887215"/>
      </dsp:txXfrm>
    </dsp:sp>
    <dsp:sp modelId="{306D1513-08E8-4038-9D49-AFD375042409}">
      <dsp:nvSpPr>
        <dsp:cNvPr id="0" name=""/>
        <dsp:cNvSpPr/>
      </dsp:nvSpPr>
      <dsp:spPr>
        <a:xfrm>
          <a:off x="5003906" y="814404"/>
          <a:ext cx="1533964" cy="132705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มีความรู้เกี่ยวกับการจัดโตะอาหาร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258117" y="1034326"/>
        <a:ext cx="1025542" cy="887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747266-757A-4FBC-A11E-0767A4897CFA}">
      <dsp:nvSpPr>
        <dsp:cNvPr id="0" name=""/>
        <dsp:cNvSpPr/>
      </dsp:nvSpPr>
      <dsp:spPr>
        <a:xfrm>
          <a:off x="3026819" y="778921"/>
          <a:ext cx="5997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9719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</a:endParaRPr>
        </a:p>
      </dsp:txBody>
      <dsp:txXfrm>
        <a:off x="3310921" y="821490"/>
        <a:ext cx="31515" cy="6303"/>
      </dsp:txXfrm>
    </dsp:sp>
    <dsp:sp modelId="{92AB15E7-DDB4-4AF9-ACB7-B89114D430F7}">
      <dsp:nvSpPr>
        <dsp:cNvPr id="0" name=""/>
        <dsp:cNvSpPr/>
      </dsp:nvSpPr>
      <dsp:spPr>
        <a:xfrm>
          <a:off x="288098" y="2485"/>
          <a:ext cx="2740521" cy="16443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</a:rPr>
            <a:t>เป็นการกำหนดข้อมูลที่ต้องการรวบรวม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288098" y="2485"/>
        <a:ext cx="2740521" cy="1644312"/>
      </dsp:txXfrm>
    </dsp:sp>
    <dsp:sp modelId="{F6289351-FA42-40F1-AE59-B9F7BAB6E29C}">
      <dsp:nvSpPr>
        <dsp:cNvPr id="0" name=""/>
        <dsp:cNvSpPr/>
      </dsp:nvSpPr>
      <dsp:spPr>
        <a:xfrm>
          <a:off x="6397660" y="778921"/>
          <a:ext cx="5997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9719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</a:endParaRPr>
        </a:p>
      </dsp:txBody>
      <dsp:txXfrm>
        <a:off x="6681762" y="821490"/>
        <a:ext cx="31515" cy="6303"/>
      </dsp:txXfrm>
    </dsp:sp>
    <dsp:sp modelId="{A6031FD4-6A61-4B72-8230-AD8CCA9130F4}">
      <dsp:nvSpPr>
        <dsp:cNvPr id="0" name=""/>
        <dsp:cNvSpPr/>
      </dsp:nvSpPr>
      <dsp:spPr>
        <a:xfrm>
          <a:off x="3658939" y="2485"/>
          <a:ext cx="2740521" cy="16443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</a:rPr>
            <a:t>เลือกตำแหน่งใดตำแหน่งหนึ่งเป็นตัวอย่าง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3658939" y="2485"/>
        <a:ext cx="2740521" cy="1644312"/>
      </dsp:txXfrm>
    </dsp:sp>
    <dsp:sp modelId="{9E518AB6-CEAD-424C-9890-CE1A0EDBE1ED}">
      <dsp:nvSpPr>
        <dsp:cNvPr id="0" name=""/>
        <dsp:cNvSpPr/>
      </dsp:nvSpPr>
      <dsp:spPr>
        <a:xfrm>
          <a:off x="1658359" y="1644998"/>
          <a:ext cx="6741681" cy="599719"/>
        </a:xfrm>
        <a:custGeom>
          <a:avLst/>
          <a:gdLst/>
          <a:ahLst/>
          <a:cxnLst/>
          <a:rect l="0" t="0" r="0" b="0"/>
          <a:pathLst>
            <a:path>
              <a:moveTo>
                <a:pt x="6741681" y="0"/>
              </a:moveTo>
              <a:lnTo>
                <a:pt x="6741681" y="316959"/>
              </a:lnTo>
              <a:lnTo>
                <a:pt x="0" y="316959"/>
              </a:lnTo>
              <a:lnTo>
                <a:pt x="0" y="59971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</a:endParaRPr>
        </a:p>
      </dsp:txBody>
      <dsp:txXfrm>
        <a:off x="4859922" y="1941706"/>
        <a:ext cx="338554" cy="6303"/>
      </dsp:txXfrm>
    </dsp:sp>
    <dsp:sp modelId="{660B9403-433E-4DA8-8BD5-30D870E3E3F1}">
      <dsp:nvSpPr>
        <dsp:cNvPr id="0" name=""/>
        <dsp:cNvSpPr/>
      </dsp:nvSpPr>
      <dsp:spPr>
        <a:xfrm>
          <a:off x="7029780" y="2485"/>
          <a:ext cx="2740521" cy="16443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</a:rPr>
            <a:t>การเก็บรวบรวมข้อมูล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7029780" y="2485"/>
        <a:ext cx="2740521" cy="1644312"/>
      </dsp:txXfrm>
    </dsp:sp>
    <dsp:sp modelId="{73229122-62D4-44B8-98C8-20F19B29B1B2}">
      <dsp:nvSpPr>
        <dsp:cNvPr id="0" name=""/>
        <dsp:cNvSpPr/>
      </dsp:nvSpPr>
      <dsp:spPr>
        <a:xfrm>
          <a:off x="3026819" y="3053554"/>
          <a:ext cx="5997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971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b="1" kern="1200">
            <a:solidFill>
              <a:schemeClr val="tx1"/>
            </a:solidFill>
          </a:endParaRPr>
        </a:p>
      </dsp:txBody>
      <dsp:txXfrm>
        <a:off x="3310921" y="3096122"/>
        <a:ext cx="31515" cy="6303"/>
      </dsp:txXfrm>
    </dsp:sp>
    <dsp:sp modelId="{B1AE715F-0714-445B-8B27-21DD5819E04F}">
      <dsp:nvSpPr>
        <dsp:cNvPr id="0" name=""/>
        <dsp:cNvSpPr/>
      </dsp:nvSpPr>
      <dsp:spPr>
        <a:xfrm>
          <a:off x="288098" y="2277117"/>
          <a:ext cx="2740521" cy="16443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</a:rPr>
            <a:t>การจัดทำคำบรรยายลักษณะงาน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288098" y="2277117"/>
        <a:ext cx="2740521" cy="1644312"/>
      </dsp:txXfrm>
    </dsp:sp>
    <dsp:sp modelId="{D371072C-F4A0-4395-A36C-4539A9947349}">
      <dsp:nvSpPr>
        <dsp:cNvPr id="0" name=""/>
        <dsp:cNvSpPr/>
      </dsp:nvSpPr>
      <dsp:spPr>
        <a:xfrm>
          <a:off x="3658939" y="2277117"/>
          <a:ext cx="2740521" cy="164431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700" b="1" kern="1200" dirty="0" smtClean="0">
              <a:solidFill>
                <a:schemeClr val="tx1"/>
              </a:solidFill>
            </a:rPr>
            <a:t>การจัดทำรายละเอียดคุณสมบัติงาน</a:t>
          </a:r>
          <a:endParaRPr lang="en-US" sz="2700" b="1" kern="1200" dirty="0">
            <a:solidFill>
              <a:schemeClr val="tx1"/>
            </a:solidFill>
          </a:endParaRPr>
        </a:p>
      </dsp:txBody>
      <dsp:txXfrm>
        <a:off x="3658939" y="2277117"/>
        <a:ext cx="2740521" cy="164431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5B906-61BC-409C-92E2-9D1D0F58A582}">
      <dsp:nvSpPr>
        <dsp:cNvPr id="0" name=""/>
        <dsp:cNvSpPr/>
      </dsp:nvSpPr>
      <dsp:spPr>
        <a:xfrm>
          <a:off x="4805402" y="1023456"/>
          <a:ext cx="2549664" cy="254966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800" b="1" kern="1200" dirty="0" smtClean="0"/>
            <a:t>ทักษะความชำนาญพิเศษ</a:t>
          </a:r>
          <a:endParaRPr lang="en-US" sz="3800" b="1" kern="1200" dirty="0"/>
        </a:p>
      </dsp:txBody>
      <dsp:txXfrm>
        <a:off x="5178792" y="1396846"/>
        <a:ext cx="1802884" cy="1802884"/>
      </dsp:txXfrm>
    </dsp:sp>
    <dsp:sp modelId="{D030973C-C490-478E-B90E-D458A7DC8D3F}">
      <dsp:nvSpPr>
        <dsp:cNvPr id="0" name=""/>
        <dsp:cNvSpPr/>
      </dsp:nvSpPr>
      <dsp:spPr>
        <a:xfrm>
          <a:off x="5442818" y="455"/>
          <a:ext cx="1274832" cy="127483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/>
            <a:t>มีทักษะการแก้ปัญหาเฉพาะหน้ากรณีฉุกเฉิน</a:t>
          </a:r>
          <a:endParaRPr lang="en-US" sz="1400" b="1" kern="1200" dirty="0"/>
        </a:p>
      </dsp:txBody>
      <dsp:txXfrm>
        <a:off x="5629513" y="187150"/>
        <a:ext cx="901442" cy="901442"/>
      </dsp:txXfrm>
    </dsp:sp>
    <dsp:sp modelId="{FE6F0E60-2FA1-4E52-974D-E021AC576E1E}">
      <dsp:nvSpPr>
        <dsp:cNvPr id="0" name=""/>
        <dsp:cNvSpPr/>
      </dsp:nvSpPr>
      <dsp:spPr>
        <a:xfrm>
          <a:off x="7103236" y="1660872"/>
          <a:ext cx="1274832" cy="127483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/>
            <a:t>มีทักษะในการให้คำแนะนำลูกค้า</a:t>
          </a:r>
          <a:endParaRPr lang="en-US" sz="1400" b="1" kern="1200" dirty="0"/>
        </a:p>
      </dsp:txBody>
      <dsp:txXfrm>
        <a:off x="7289931" y="1847567"/>
        <a:ext cx="901442" cy="901442"/>
      </dsp:txXfrm>
    </dsp:sp>
    <dsp:sp modelId="{A37048C0-2A24-4BC3-9BA4-F3ABC622AD54}">
      <dsp:nvSpPr>
        <dsp:cNvPr id="0" name=""/>
        <dsp:cNvSpPr/>
      </dsp:nvSpPr>
      <dsp:spPr>
        <a:xfrm>
          <a:off x="5442818" y="3321290"/>
          <a:ext cx="1274832" cy="127483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/>
            <a:t>มีทักษะในการแก้ปัญหาให้กับลูกค้า</a:t>
          </a:r>
          <a:endParaRPr lang="en-US" sz="1400" b="1" kern="1200" dirty="0"/>
        </a:p>
      </dsp:txBody>
      <dsp:txXfrm>
        <a:off x="5629513" y="3507985"/>
        <a:ext cx="901442" cy="901442"/>
      </dsp:txXfrm>
    </dsp:sp>
    <dsp:sp modelId="{754F439C-57E7-43DD-8EDC-B8CFA8C9EE23}">
      <dsp:nvSpPr>
        <dsp:cNvPr id="0" name=""/>
        <dsp:cNvSpPr/>
      </dsp:nvSpPr>
      <dsp:spPr>
        <a:xfrm>
          <a:off x="3782400" y="1660872"/>
          <a:ext cx="1274832" cy="127483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400" b="1" kern="1200" dirty="0" smtClean="0"/>
            <a:t>มีทักในการให้บริการ</a:t>
          </a:r>
          <a:endParaRPr lang="en-US" sz="1400" b="1" kern="1200" dirty="0"/>
        </a:p>
      </dsp:txBody>
      <dsp:txXfrm>
        <a:off x="3969095" y="1847567"/>
        <a:ext cx="901442" cy="90144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72A4-DCB0-48C2-AC2E-4FFC437396C1}">
      <dsp:nvSpPr>
        <dsp:cNvPr id="0" name=""/>
        <dsp:cNvSpPr/>
      </dsp:nvSpPr>
      <dsp:spPr>
        <a:xfrm>
          <a:off x="2296818" y="902115"/>
          <a:ext cx="2598092" cy="1688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smtClean="0">
              <a:solidFill>
                <a:schemeClr val="tx1"/>
              </a:solidFill>
            </a:rPr>
            <a:t>สามารถติดต่อสื่อสารกับลูกค้าได้อย่างชัดเจน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379256" y="984553"/>
        <a:ext cx="2433216" cy="1523884"/>
      </dsp:txXfrm>
    </dsp:sp>
    <dsp:sp modelId="{F4024F09-3096-4A34-840A-D832E0829513}">
      <dsp:nvSpPr>
        <dsp:cNvPr id="0" name=""/>
        <dsp:cNvSpPr/>
      </dsp:nvSpPr>
      <dsp:spPr>
        <a:xfrm>
          <a:off x="3595864" y="313160"/>
          <a:ext cx="2866670" cy="2866670"/>
        </a:xfrm>
        <a:custGeom>
          <a:avLst/>
          <a:gdLst/>
          <a:ahLst/>
          <a:cxnLst/>
          <a:rect l="0" t="0" r="0" b="0"/>
          <a:pathLst>
            <a:path>
              <a:moveTo>
                <a:pt x="603288" y="264800"/>
              </a:moveTo>
              <a:arcTo wR="1433335" hR="1433335" stAng="14076758" swAng="4246484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139FD-BDC8-4BA7-812E-BC1FA3863F7D}">
      <dsp:nvSpPr>
        <dsp:cNvPr id="0" name=""/>
        <dsp:cNvSpPr/>
      </dsp:nvSpPr>
      <dsp:spPr>
        <a:xfrm>
          <a:off x="5163488" y="902115"/>
          <a:ext cx="2598092" cy="1688760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มีความสามารถใช้ภาษาต่างประเทศในการติดต่อสื่อสาร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245926" y="984553"/>
        <a:ext cx="2433216" cy="1523884"/>
      </dsp:txXfrm>
    </dsp:sp>
    <dsp:sp modelId="{5222A661-BE07-4134-A3D5-AFDA92EA1E41}">
      <dsp:nvSpPr>
        <dsp:cNvPr id="0" name=""/>
        <dsp:cNvSpPr/>
      </dsp:nvSpPr>
      <dsp:spPr>
        <a:xfrm>
          <a:off x="3595864" y="313160"/>
          <a:ext cx="2866670" cy="2866670"/>
        </a:xfrm>
        <a:custGeom>
          <a:avLst/>
          <a:gdLst/>
          <a:ahLst/>
          <a:cxnLst/>
          <a:rect l="0" t="0" r="0" b="0"/>
          <a:pathLst>
            <a:path>
              <a:moveTo>
                <a:pt x="2263381" y="2601869"/>
              </a:moveTo>
              <a:arcTo wR="1433335" hR="1433335" stAng="3276758" swAng="4246484"/>
            </a:path>
          </a:pathLst>
        </a:custGeom>
        <a:noFill/>
        <a:ln w="12700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72A4-DCB0-48C2-AC2E-4FFC437396C1}">
      <dsp:nvSpPr>
        <dsp:cNvPr id="0" name=""/>
        <dsp:cNvSpPr/>
      </dsp:nvSpPr>
      <dsp:spPr>
        <a:xfrm>
          <a:off x="1882769" y="1039287"/>
          <a:ext cx="2990998" cy="1944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บุคลิกภาพดีเหมาะสมที่จะเป็นพนักงานเสิร์ฟอาหาร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977675" y="1134193"/>
        <a:ext cx="2801186" cy="1754337"/>
      </dsp:txXfrm>
    </dsp:sp>
    <dsp:sp modelId="{F4024F09-3096-4A34-840A-D832E0829513}">
      <dsp:nvSpPr>
        <dsp:cNvPr id="0" name=""/>
        <dsp:cNvSpPr/>
      </dsp:nvSpPr>
      <dsp:spPr>
        <a:xfrm>
          <a:off x="3378268" y="360431"/>
          <a:ext cx="3301862" cy="3301862"/>
        </a:xfrm>
        <a:custGeom>
          <a:avLst/>
          <a:gdLst/>
          <a:ahLst/>
          <a:cxnLst/>
          <a:rect l="0" t="0" r="0" b="0"/>
          <a:pathLst>
            <a:path>
              <a:moveTo>
                <a:pt x="694495" y="305269"/>
              </a:moveTo>
              <a:arcTo wR="1650931" hR="1650931" stAng="14075790" swAng="4248421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139FD-BDC8-4BA7-812E-BC1FA3863F7D}">
      <dsp:nvSpPr>
        <dsp:cNvPr id="0" name=""/>
        <dsp:cNvSpPr/>
      </dsp:nvSpPr>
      <dsp:spPr>
        <a:xfrm>
          <a:off x="5184631" y="1039287"/>
          <a:ext cx="2990998" cy="1944149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หญิงมีความสูงไม่ต่ำกว่า 160  ซม. ชายสูงไม่ต่ำกว่า 165 ซม.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279537" y="1134193"/>
        <a:ext cx="2801186" cy="1754337"/>
      </dsp:txXfrm>
    </dsp:sp>
    <dsp:sp modelId="{5222A661-BE07-4134-A3D5-AFDA92EA1E41}">
      <dsp:nvSpPr>
        <dsp:cNvPr id="0" name=""/>
        <dsp:cNvSpPr/>
      </dsp:nvSpPr>
      <dsp:spPr>
        <a:xfrm>
          <a:off x="3378268" y="360431"/>
          <a:ext cx="3301862" cy="3301862"/>
        </a:xfrm>
        <a:custGeom>
          <a:avLst/>
          <a:gdLst/>
          <a:ahLst/>
          <a:cxnLst/>
          <a:rect l="0" t="0" r="0" b="0"/>
          <a:pathLst>
            <a:path>
              <a:moveTo>
                <a:pt x="2607366" y="2996592"/>
              </a:moveTo>
              <a:arcTo wR="1650931" hR="1650931" stAng="3275790" swAng="4248421"/>
            </a:path>
          </a:pathLst>
        </a:custGeom>
        <a:noFill/>
        <a:ln w="12700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72A4-DCB0-48C2-AC2E-4FFC437396C1}">
      <dsp:nvSpPr>
        <dsp:cNvPr id="0" name=""/>
        <dsp:cNvSpPr/>
      </dsp:nvSpPr>
      <dsp:spPr>
        <a:xfrm>
          <a:off x="4105870" y="291"/>
          <a:ext cx="1846659" cy="12003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มีความสามรถในการควบคุมได้เป็นอย่างดีในขณะปฏิบัติหน้าที่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164465" y="58886"/>
        <a:ext cx="1729469" cy="1083138"/>
      </dsp:txXfrm>
    </dsp:sp>
    <dsp:sp modelId="{F4024F09-3096-4A34-840A-D832E0829513}">
      <dsp:nvSpPr>
        <dsp:cNvPr id="0" name=""/>
        <dsp:cNvSpPr/>
      </dsp:nvSpPr>
      <dsp:spPr>
        <a:xfrm>
          <a:off x="3429010" y="600455"/>
          <a:ext cx="3200378" cy="3200378"/>
        </a:xfrm>
        <a:custGeom>
          <a:avLst/>
          <a:gdLst/>
          <a:ahLst/>
          <a:cxnLst/>
          <a:rect l="0" t="0" r="0" b="0"/>
          <a:pathLst>
            <a:path>
              <a:moveTo>
                <a:pt x="2771134" y="509550"/>
              </a:moveTo>
              <a:arcTo wR="1600189" hR="1600189" stAng="19022019" swAng="230104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139FD-BDC8-4BA7-812E-BC1FA3863F7D}">
      <dsp:nvSpPr>
        <dsp:cNvPr id="0" name=""/>
        <dsp:cNvSpPr/>
      </dsp:nvSpPr>
      <dsp:spPr>
        <a:xfrm>
          <a:off x="5491674" y="2400575"/>
          <a:ext cx="1846659" cy="1200328"/>
        </a:xfrm>
        <a:prstGeom prst="roundRect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มีกำลังใจในการทำงาน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550269" y="2459170"/>
        <a:ext cx="1729469" cy="1083138"/>
      </dsp:txXfrm>
    </dsp:sp>
    <dsp:sp modelId="{5222A661-BE07-4134-A3D5-AFDA92EA1E41}">
      <dsp:nvSpPr>
        <dsp:cNvPr id="0" name=""/>
        <dsp:cNvSpPr/>
      </dsp:nvSpPr>
      <dsp:spPr>
        <a:xfrm>
          <a:off x="3429010" y="600455"/>
          <a:ext cx="3200378" cy="3200378"/>
        </a:xfrm>
        <a:custGeom>
          <a:avLst/>
          <a:gdLst/>
          <a:ahLst/>
          <a:cxnLst/>
          <a:rect l="0" t="0" r="0" b="0"/>
          <a:pathLst>
            <a:path>
              <a:moveTo>
                <a:pt x="2090828" y="3123303"/>
              </a:moveTo>
              <a:arcTo wR="1600189" hR="1600189" stAng="4328685" swAng="2142631"/>
            </a:path>
          </a:pathLst>
        </a:custGeom>
        <a:noFill/>
        <a:ln w="12700" cap="flat" cmpd="sng" algn="ctr">
          <a:solidFill>
            <a:schemeClr val="accent2">
              <a:hueOff val="-665912"/>
              <a:satOff val="-293"/>
              <a:lumOff val="784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82457-06A3-4302-8615-7BB21D68160A}">
      <dsp:nvSpPr>
        <dsp:cNvPr id="0" name=""/>
        <dsp:cNvSpPr/>
      </dsp:nvSpPr>
      <dsp:spPr>
        <a:xfrm>
          <a:off x="2720065" y="2400575"/>
          <a:ext cx="1846659" cy="1200328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มีอารมณ์สุขุมรอบคอบในการปฏิบัติหน้าที่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778660" y="2459170"/>
        <a:ext cx="1729469" cy="1083138"/>
      </dsp:txXfrm>
    </dsp:sp>
    <dsp:sp modelId="{8E01E51B-2010-441F-BD2E-5D62E71BE161}">
      <dsp:nvSpPr>
        <dsp:cNvPr id="0" name=""/>
        <dsp:cNvSpPr/>
      </dsp:nvSpPr>
      <dsp:spPr>
        <a:xfrm>
          <a:off x="3429010" y="600455"/>
          <a:ext cx="3200378" cy="3200378"/>
        </a:xfrm>
        <a:custGeom>
          <a:avLst/>
          <a:gdLst/>
          <a:ahLst/>
          <a:cxnLst/>
          <a:rect l="0" t="0" r="0" b="0"/>
          <a:pathLst>
            <a:path>
              <a:moveTo>
                <a:pt x="5189" y="1471422"/>
              </a:moveTo>
              <a:arcTo wR="1600189" hR="1600189" stAng="11076933" swAng="2301047"/>
            </a:path>
          </a:pathLst>
        </a:custGeom>
        <a:noFill/>
        <a:ln w="12700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72A4-DCB0-48C2-AC2E-4FFC437396C1}">
      <dsp:nvSpPr>
        <dsp:cNvPr id="0" name=""/>
        <dsp:cNvSpPr/>
      </dsp:nvSpPr>
      <dsp:spPr>
        <a:xfrm>
          <a:off x="1882769" y="1039287"/>
          <a:ext cx="2990998" cy="1944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2 ภาษา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977675" y="1134193"/>
        <a:ext cx="2801186" cy="1754337"/>
      </dsp:txXfrm>
    </dsp:sp>
    <dsp:sp modelId="{F4024F09-3096-4A34-840A-D832E0829513}">
      <dsp:nvSpPr>
        <dsp:cNvPr id="0" name=""/>
        <dsp:cNvSpPr/>
      </dsp:nvSpPr>
      <dsp:spPr>
        <a:xfrm>
          <a:off x="3378268" y="360431"/>
          <a:ext cx="3301862" cy="3301862"/>
        </a:xfrm>
        <a:custGeom>
          <a:avLst/>
          <a:gdLst/>
          <a:ahLst/>
          <a:cxnLst/>
          <a:rect l="0" t="0" r="0" b="0"/>
          <a:pathLst>
            <a:path>
              <a:moveTo>
                <a:pt x="694495" y="305269"/>
              </a:moveTo>
              <a:arcTo wR="1650931" hR="1650931" stAng="14075790" swAng="4248421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139FD-BDC8-4BA7-812E-BC1FA3863F7D}">
      <dsp:nvSpPr>
        <dsp:cNvPr id="0" name=""/>
        <dsp:cNvSpPr/>
      </dsp:nvSpPr>
      <dsp:spPr>
        <a:xfrm>
          <a:off x="5184631" y="1039287"/>
          <a:ext cx="2990998" cy="1944149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3 ภาษา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279537" y="1134193"/>
        <a:ext cx="2801186" cy="1754337"/>
      </dsp:txXfrm>
    </dsp:sp>
    <dsp:sp modelId="{5222A661-BE07-4134-A3D5-AFDA92EA1E41}">
      <dsp:nvSpPr>
        <dsp:cNvPr id="0" name=""/>
        <dsp:cNvSpPr/>
      </dsp:nvSpPr>
      <dsp:spPr>
        <a:xfrm>
          <a:off x="3378268" y="360431"/>
          <a:ext cx="3301862" cy="3301862"/>
        </a:xfrm>
        <a:custGeom>
          <a:avLst/>
          <a:gdLst/>
          <a:ahLst/>
          <a:cxnLst/>
          <a:rect l="0" t="0" r="0" b="0"/>
          <a:pathLst>
            <a:path>
              <a:moveTo>
                <a:pt x="2607366" y="2996592"/>
              </a:moveTo>
              <a:arcTo wR="1650931" hR="1650931" stAng="3275790" swAng="4248421"/>
            </a:path>
          </a:pathLst>
        </a:custGeom>
        <a:noFill/>
        <a:ln w="12700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72A4-DCB0-48C2-AC2E-4FFC437396C1}">
      <dsp:nvSpPr>
        <dsp:cNvPr id="0" name=""/>
        <dsp:cNvSpPr/>
      </dsp:nvSpPr>
      <dsp:spPr>
        <a:xfrm>
          <a:off x="4105870" y="291"/>
          <a:ext cx="1846659" cy="12003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เป็นผู้มีสุขภาพแข็งแรง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4164465" y="58886"/>
        <a:ext cx="1729469" cy="1083138"/>
      </dsp:txXfrm>
    </dsp:sp>
    <dsp:sp modelId="{F4024F09-3096-4A34-840A-D832E0829513}">
      <dsp:nvSpPr>
        <dsp:cNvPr id="0" name=""/>
        <dsp:cNvSpPr/>
      </dsp:nvSpPr>
      <dsp:spPr>
        <a:xfrm>
          <a:off x="3429010" y="600455"/>
          <a:ext cx="3200378" cy="3200378"/>
        </a:xfrm>
        <a:custGeom>
          <a:avLst/>
          <a:gdLst/>
          <a:ahLst/>
          <a:cxnLst/>
          <a:rect l="0" t="0" r="0" b="0"/>
          <a:pathLst>
            <a:path>
              <a:moveTo>
                <a:pt x="2771134" y="509550"/>
              </a:moveTo>
              <a:arcTo wR="1600189" hR="1600189" stAng="19022019" swAng="230104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139FD-BDC8-4BA7-812E-BC1FA3863F7D}">
      <dsp:nvSpPr>
        <dsp:cNvPr id="0" name=""/>
        <dsp:cNvSpPr/>
      </dsp:nvSpPr>
      <dsp:spPr>
        <a:xfrm>
          <a:off x="5491674" y="2400575"/>
          <a:ext cx="1846659" cy="1200328"/>
        </a:xfrm>
        <a:prstGeom prst="roundRect">
          <a:avLst/>
        </a:prstGeom>
        <a:solidFill>
          <a:schemeClr val="accent2">
            <a:hueOff val="-665912"/>
            <a:satOff val="-293"/>
            <a:lumOff val="784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ไม่มีประวัติด้านอุบัติเหตุ หรือ เข้ารักษาในโรงพยาบาลเป็นเวลานาน ๆ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550269" y="2459170"/>
        <a:ext cx="1729469" cy="1083138"/>
      </dsp:txXfrm>
    </dsp:sp>
    <dsp:sp modelId="{5222A661-BE07-4134-A3D5-AFDA92EA1E41}">
      <dsp:nvSpPr>
        <dsp:cNvPr id="0" name=""/>
        <dsp:cNvSpPr/>
      </dsp:nvSpPr>
      <dsp:spPr>
        <a:xfrm>
          <a:off x="3429010" y="600455"/>
          <a:ext cx="3200378" cy="3200378"/>
        </a:xfrm>
        <a:custGeom>
          <a:avLst/>
          <a:gdLst/>
          <a:ahLst/>
          <a:cxnLst/>
          <a:rect l="0" t="0" r="0" b="0"/>
          <a:pathLst>
            <a:path>
              <a:moveTo>
                <a:pt x="2090828" y="3123303"/>
              </a:moveTo>
              <a:arcTo wR="1600189" hR="1600189" stAng="4328685" swAng="2142631"/>
            </a:path>
          </a:pathLst>
        </a:custGeom>
        <a:noFill/>
        <a:ln w="12700" cap="flat" cmpd="sng" algn="ctr">
          <a:solidFill>
            <a:schemeClr val="accent2">
              <a:hueOff val="-665912"/>
              <a:satOff val="-293"/>
              <a:lumOff val="784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82457-06A3-4302-8615-7BB21D68160A}">
      <dsp:nvSpPr>
        <dsp:cNvPr id="0" name=""/>
        <dsp:cNvSpPr/>
      </dsp:nvSpPr>
      <dsp:spPr>
        <a:xfrm>
          <a:off x="2720065" y="2400575"/>
          <a:ext cx="1846659" cy="1200328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ไม่มีโรคติดต่อร้ายแรง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778660" y="2459170"/>
        <a:ext cx="1729469" cy="1083138"/>
      </dsp:txXfrm>
    </dsp:sp>
    <dsp:sp modelId="{8E01E51B-2010-441F-BD2E-5D62E71BE161}">
      <dsp:nvSpPr>
        <dsp:cNvPr id="0" name=""/>
        <dsp:cNvSpPr/>
      </dsp:nvSpPr>
      <dsp:spPr>
        <a:xfrm>
          <a:off x="3429010" y="600455"/>
          <a:ext cx="3200378" cy="3200378"/>
        </a:xfrm>
        <a:custGeom>
          <a:avLst/>
          <a:gdLst/>
          <a:ahLst/>
          <a:cxnLst/>
          <a:rect l="0" t="0" r="0" b="0"/>
          <a:pathLst>
            <a:path>
              <a:moveTo>
                <a:pt x="5189" y="1471422"/>
              </a:moveTo>
              <a:arcTo wR="1600189" hR="1600189" stAng="11076933" swAng="2301047"/>
            </a:path>
          </a:pathLst>
        </a:custGeom>
        <a:noFill/>
        <a:ln w="12700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72A4-DCB0-48C2-AC2E-4FFC437396C1}">
      <dsp:nvSpPr>
        <dsp:cNvPr id="0" name=""/>
        <dsp:cNvSpPr/>
      </dsp:nvSpPr>
      <dsp:spPr>
        <a:xfrm>
          <a:off x="1882769" y="1039287"/>
          <a:ext cx="2990998" cy="1944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มีทัศนคติที่ดีต่องานด้านบริการ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977675" y="1134193"/>
        <a:ext cx="2801186" cy="1754337"/>
      </dsp:txXfrm>
    </dsp:sp>
    <dsp:sp modelId="{F4024F09-3096-4A34-840A-D832E0829513}">
      <dsp:nvSpPr>
        <dsp:cNvPr id="0" name=""/>
        <dsp:cNvSpPr/>
      </dsp:nvSpPr>
      <dsp:spPr>
        <a:xfrm>
          <a:off x="3378268" y="360431"/>
          <a:ext cx="3301862" cy="3301862"/>
        </a:xfrm>
        <a:custGeom>
          <a:avLst/>
          <a:gdLst/>
          <a:ahLst/>
          <a:cxnLst/>
          <a:rect l="0" t="0" r="0" b="0"/>
          <a:pathLst>
            <a:path>
              <a:moveTo>
                <a:pt x="694495" y="305269"/>
              </a:moveTo>
              <a:arcTo wR="1650931" hR="1650931" stAng="14075790" swAng="4248421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139FD-BDC8-4BA7-812E-BC1FA3863F7D}">
      <dsp:nvSpPr>
        <dsp:cNvPr id="0" name=""/>
        <dsp:cNvSpPr/>
      </dsp:nvSpPr>
      <dsp:spPr>
        <a:xfrm>
          <a:off x="5184631" y="1039287"/>
          <a:ext cx="2990998" cy="1944149"/>
        </a:xfrm>
        <a:prstGeom prst="roundRect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</a:rPr>
            <a:t>สามารถสร้างความสัมพันธ์กับคนอื่น ๆ ได้ดี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279537" y="1134193"/>
        <a:ext cx="2801186" cy="1754337"/>
      </dsp:txXfrm>
    </dsp:sp>
    <dsp:sp modelId="{5222A661-BE07-4134-A3D5-AFDA92EA1E41}">
      <dsp:nvSpPr>
        <dsp:cNvPr id="0" name=""/>
        <dsp:cNvSpPr/>
      </dsp:nvSpPr>
      <dsp:spPr>
        <a:xfrm>
          <a:off x="3378268" y="360431"/>
          <a:ext cx="3301862" cy="3301862"/>
        </a:xfrm>
        <a:custGeom>
          <a:avLst/>
          <a:gdLst/>
          <a:ahLst/>
          <a:cxnLst/>
          <a:rect l="0" t="0" r="0" b="0"/>
          <a:pathLst>
            <a:path>
              <a:moveTo>
                <a:pt x="2607366" y="2996592"/>
              </a:moveTo>
              <a:arcTo wR="1650931" hR="1650931" stAng="3275790" swAng="4248421"/>
            </a:path>
          </a:pathLst>
        </a:custGeom>
        <a:noFill/>
        <a:ln w="12700" cap="flat" cmpd="sng" algn="ctr">
          <a:solidFill>
            <a:schemeClr val="accent2">
              <a:hueOff val="-1331824"/>
              <a:satOff val="-586"/>
              <a:lumOff val="1569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38D42-0215-41B5-A0F2-67320194E846}">
      <dsp:nvSpPr>
        <dsp:cNvPr id="0" name=""/>
        <dsp:cNvSpPr/>
      </dsp:nvSpPr>
      <dsp:spPr>
        <a:xfrm>
          <a:off x="0" y="1127062"/>
          <a:ext cx="100583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96507-42B4-4859-9117-7E5A5F898A4B}">
      <dsp:nvSpPr>
        <dsp:cNvPr id="0" name=""/>
        <dsp:cNvSpPr/>
      </dsp:nvSpPr>
      <dsp:spPr>
        <a:xfrm>
          <a:off x="502920" y="846622"/>
          <a:ext cx="704088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>
              <a:solidFill>
                <a:schemeClr val="tx1"/>
              </a:solidFill>
            </a:rPr>
            <a:t>จัดทำเมื่อมีการสร้างโรงแรมขึ้นมาใหม่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530300" y="874002"/>
        <a:ext cx="6986120" cy="506120"/>
      </dsp:txXfrm>
    </dsp:sp>
    <dsp:sp modelId="{45CD1C84-DF49-4286-A0ED-6F606C2C1ABD}">
      <dsp:nvSpPr>
        <dsp:cNvPr id="0" name=""/>
        <dsp:cNvSpPr/>
      </dsp:nvSpPr>
      <dsp:spPr>
        <a:xfrm>
          <a:off x="0" y="1988902"/>
          <a:ext cx="100583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C24AD8-4229-453F-9F97-0A919E514B83}">
      <dsp:nvSpPr>
        <dsp:cNvPr id="0" name=""/>
        <dsp:cNvSpPr/>
      </dsp:nvSpPr>
      <dsp:spPr>
        <a:xfrm>
          <a:off x="502920" y="1708462"/>
          <a:ext cx="704088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>
              <a:solidFill>
                <a:schemeClr val="tx1"/>
              </a:solidFill>
            </a:rPr>
            <a:t>กรณีที่โรงแรมมีการเปลี่ยนแปลงลักษณะที่สำคัญ การเปลี่ยนแปลงระบบการทำงานใหม่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530300" y="1735842"/>
        <a:ext cx="6986120" cy="506120"/>
      </dsp:txXfrm>
    </dsp:sp>
    <dsp:sp modelId="{C2F72CD3-AF42-45DD-958A-AE8E3CA0C971}">
      <dsp:nvSpPr>
        <dsp:cNvPr id="0" name=""/>
        <dsp:cNvSpPr/>
      </dsp:nvSpPr>
      <dsp:spPr>
        <a:xfrm>
          <a:off x="0" y="2850742"/>
          <a:ext cx="10058399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062E76-B202-4C4F-9BEB-8884E55735C6}">
      <dsp:nvSpPr>
        <dsp:cNvPr id="0" name=""/>
        <dsp:cNvSpPr/>
      </dsp:nvSpPr>
      <dsp:spPr>
        <a:xfrm>
          <a:off x="502920" y="2570302"/>
          <a:ext cx="7040880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>
              <a:solidFill>
                <a:schemeClr val="tx1"/>
              </a:solidFill>
            </a:rPr>
            <a:t>กรณีที่โรงแรมได้มีการจัดสร้างงานใหม่ขึ้นมา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530300" y="2597682"/>
        <a:ext cx="6986120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3F609-6771-4D37-9624-BE614C9BE4AE}">
      <dsp:nvSpPr>
        <dsp:cNvPr id="0" name=""/>
        <dsp:cNvSpPr/>
      </dsp:nvSpPr>
      <dsp:spPr>
        <a:xfrm>
          <a:off x="4592092" y="1026339"/>
          <a:ext cx="338129" cy="1104649"/>
        </a:xfrm>
        <a:custGeom>
          <a:avLst/>
          <a:gdLst/>
          <a:ahLst/>
          <a:cxnLst/>
          <a:rect l="0" t="0" r="0" b="0"/>
          <a:pathLst>
            <a:path>
              <a:moveTo>
                <a:pt x="338129" y="0"/>
              </a:moveTo>
              <a:lnTo>
                <a:pt x="338129" y="1104649"/>
              </a:lnTo>
              <a:lnTo>
                <a:pt x="0" y="1104649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2BE6F-9726-4285-9F16-0613A188371F}">
      <dsp:nvSpPr>
        <dsp:cNvPr id="0" name=""/>
        <dsp:cNvSpPr/>
      </dsp:nvSpPr>
      <dsp:spPr>
        <a:xfrm>
          <a:off x="4930221" y="1026339"/>
          <a:ext cx="1327913" cy="22092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0148"/>
              </a:lnTo>
              <a:lnTo>
                <a:pt x="1327913" y="1970148"/>
              </a:lnTo>
              <a:lnTo>
                <a:pt x="1327913" y="2209299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FD481-A7F7-4EB6-99A1-592AD01F2488}">
      <dsp:nvSpPr>
        <dsp:cNvPr id="0" name=""/>
        <dsp:cNvSpPr/>
      </dsp:nvSpPr>
      <dsp:spPr>
        <a:xfrm>
          <a:off x="3602307" y="1026339"/>
          <a:ext cx="1327913" cy="2209299"/>
        </a:xfrm>
        <a:custGeom>
          <a:avLst/>
          <a:gdLst/>
          <a:ahLst/>
          <a:cxnLst/>
          <a:rect l="0" t="0" r="0" b="0"/>
          <a:pathLst>
            <a:path>
              <a:moveTo>
                <a:pt x="1327913" y="0"/>
              </a:moveTo>
              <a:lnTo>
                <a:pt x="1327913" y="1970148"/>
              </a:lnTo>
              <a:lnTo>
                <a:pt x="0" y="1970148"/>
              </a:lnTo>
              <a:lnTo>
                <a:pt x="0" y="2209299"/>
              </a:lnTo>
            </a:path>
          </a:pathLst>
        </a:custGeom>
        <a:noFill/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84627-7228-4DF4-BB86-83ACD3A91133}">
      <dsp:nvSpPr>
        <dsp:cNvPr id="0" name=""/>
        <dsp:cNvSpPr/>
      </dsp:nvSpPr>
      <dsp:spPr>
        <a:xfrm>
          <a:off x="3940437" y="1406"/>
          <a:ext cx="1979568" cy="1024932"/>
        </a:xfrm>
        <a:prstGeom prst="rect">
          <a:avLst/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44629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</a:rPr>
            <a:t>กำหนดข้อมูลที่ต้องการ</a:t>
          </a:r>
          <a:br>
            <a:rPr lang="th-TH" sz="2000" b="1" kern="1200" dirty="0" smtClean="0">
              <a:solidFill>
                <a:schemeClr val="tx1"/>
              </a:solidFill>
            </a:rPr>
          </a:br>
          <a:r>
            <a:rPr lang="th-TH" sz="2000" b="1" kern="1200" dirty="0" smtClean="0">
              <a:solidFill>
                <a:schemeClr val="tx1"/>
              </a:solidFill>
            </a:rPr>
            <a:t>เพื่อจัดการทำการ</a:t>
          </a:r>
          <a:br>
            <a:rPr lang="th-TH" sz="2000" b="1" kern="1200" dirty="0" smtClean="0">
              <a:solidFill>
                <a:schemeClr val="tx1"/>
              </a:solidFill>
            </a:rPr>
          </a:br>
          <a:r>
            <a:rPr lang="th-TH" sz="2000" b="1" kern="1200" dirty="0" smtClean="0">
              <a:solidFill>
                <a:schemeClr val="tx1"/>
              </a:solidFill>
            </a:rPr>
            <a:t>วิเคราะห์งาน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940437" y="1406"/>
        <a:ext cx="1979568" cy="1024932"/>
      </dsp:txXfrm>
    </dsp:sp>
    <dsp:sp modelId="{6F8E68B5-06B0-4078-8556-E10642ECF8D9}">
      <dsp:nvSpPr>
        <dsp:cNvPr id="0" name=""/>
        <dsp:cNvSpPr/>
      </dsp:nvSpPr>
      <dsp:spPr>
        <a:xfrm>
          <a:off x="4336351" y="798576"/>
          <a:ext cx="1781611" cy="34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>
            <a:solidFill>
              <a:schemeClr val="tx1"/>
            </a:solidFill>
          </a:endParaRPr>
        </a:p>
      </dsp:txBody>
      <dsp:txXfrm>
        <a:off x="4336351" y="798576"/>
        <a:ext cx="1781611" cy="341644"/>
      </dsp:txXfrm>
    </dsp:sp>
    <dsp:sp modelId="{AE21C125-4D33-4AC7-8192-2098EA2F8446}">
      <dsp:nvSpPr>
        <dsp:cNvPr id="0" name=""/>
        <dsp:cNvSpPr/>
      </dsp:nvSpPr>
      <dsp:spPr>
        <a:xfrm>
          <a:off x="2612523" y="3235639"/>
          <a:ext cx="1979568" cy="102493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44629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</a:rPr>
            <a:t>จัดทำคำบรรยายลักษณะงาน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612523" y="3235639"/>
        <a:ext cx="1979568" cy="1024932"/>
      </dsp:txXfrm>
    </dsp:sp>
    <dsp:sp modelId="{D4A2F9E3-6095-4033-A9EF-4E906BC54D96}">
      <dsp:nvSpPr>
        <dsp:cNvPr id="0" name=""/>
        <dsp:cNvSpPr/>
      </dsp:nvSpPr>
      <dsp:spPr>
        <a:xfrm>
          <a:off x="3008437" y="4032809"/>
          <a:ext cx="1781611" cy="34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>
            <a:solidFill>
              <a:schemeClr val="tx1"/>
            </a:solidFill>
          </a:endParaRPr>
        </a:p>
      </dsp:txBody>
      <dsp:txXfrm>
        <a:off x="3008437" y="4032809"/>
        <a:ext cx="1781611" cy="341644"/>
      </dsp:txXfrm>
    </dsp:sp>
    <dsp:sp modelId="{8D0F5F03-60E7-4170-854D-45E0F551E450}">
      <dsp:nvSpPr>
        <dsp:cNvPr id="0" name=""/>
        <dsp:cNvSpPr/>
      </dsp:nvSpPr>
      <dsp:spPr>
        <a:xfrm>
          <a:off x="5268350" y="3235639"/>
          <a:ext cx="1979568" cy="102493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44629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</a:rPr>
            <a:t>จัดทำรายละเอียดคุณสมบัติเฉพาะงาน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268350" y="3235639"/>
        <a:ext cx="1979568" cy="1024932"/>
      </dsp:txXfrm>
    </dsp:sp>
    <dsp:sp modelId="{CD51562D-BDD9-461F-94E1-B16966A99C6A}">
      <dsp:nvSpPr>
        <dsp:cNvPr id="0" name=""/>
        <dsp:cNvSpPr/>
      </dsp:nvSpPr>
      <dsp:spPr>
        <a:xfrm>
          <a:off x="5664264" y="4032809"/>
          <a:ext cx="1781611" cy="34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>
            <a:solidFill>
              <a:schemeClr val="tx1"/>
            </a:solidFill>
          </a:endParaRPr>
        </a:p>
      </dsp:txBody>
      <dsp:txXfrm>
        <a:off x="5664264" y="4032809"/>
        <a:ext cx="1781611" cy="341644"/>
      </dsp:txXfrm>
    </dsp:sp>
    <dsp:sp modelId="{EBB45013-8DA2-4A53-9301-CCA1630BB551}">
      <dsp:nvSpPr>
        <dsp:cNvPr id="0" name=""/>
        <dsp:cNvSpPr/>
      </dsp:nvSpPr>
      <dsp:spPr>
        <a:xfrm>
          <a:off x="2612523" y="1618522"/>
          <a:ext cx="1979568" cy="1024932"/>
        </a:xfrm>
        <a:prstGeom prst="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44629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smtClean="0">
              <a:solidFill>
                <a:schemeClr val="tx1"/>
              </a:solidFill>
            </a:rPr>
            <a:t>เลือกตำแหน่งเพื่อจัดทำการวิเคราะห์งาน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2612523" y="1618522"/>
        <a:ext cx="1979568" cy="1024932"/>
      </dsp:txXfrm>
    </dsp:sp>
    <dsp:sp modelId="{85B791A3-ECE5-4C45-A830-597CA54E3FEA}">
      <dsp:nvSpPr>
        <dsp:cNvPr id="0" name=""/>
        <dsp:cNvSpPr/>
      </dsp:nvSpPr>
      <dsp:spPr>
        <a:xfrm>
          <a:off x="3008437" y="2415692"/>
          <a:ext cx="1781611" cy="34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>
            <a:solidFill>
              <a:schemeClr val="tx1"/>
            </a:solidFill>
          </a:endParaRPr>
        </a:p>
      </dsp:txBody>
      <dsp:txXfrm>
        <a:off x="3008437" y="2415692"/>
        <a:ext cx="1781611" cy="3416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61C27-AC79-4634-A975-2A356F872C1C}">
      <dsp:nvSpPr>
        <dsp:cNvPr id="0" name=""/>
        <dsp:cNvSpPr/>
      </dsp:nvSpPr>
      <dsp:spPr>
        <a:xfrm>
          <a:off x="7156251" y="2555913"/>
          <a:ext cx="91440" cy="342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21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12A2E-C809-4CD7-94BD-26C86A250F26}">
      <dsp:nvSpPr>
        <dsp:cNvPr id="0" name=""/>
        <dsp:cNvSpPr/>
      </dsp:nvSpPr>
      <dsp:spPr>
        <a:xfrm>
          <a:off x="4961300" y="1127316"/>
          <a:ext cx="2240670" cy="3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63"/>
              </a:lnTo>
              <a:lnTo>
                <a:pt x="2240670" y="172463"/>
              </a:lnTo>
              <a:lnTo>
                <a:pt x="2240670" y="3422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55E8F-92C8-44D5-AF97-F6FE8A5DDE61}">
      <dsp:nvSpPr>
        <dsp:cNvPr id="0" name=""/>
        <dsp:cNvSpPr/>
      </dsp:nvSpPr>
      <dsp:spPr>
        <a:xfrm>
          <a:off x="2720630" y="2555913"/>
          <a:ext cx="1493780" cy="342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63"/>
              </a:lnTo>
              <a:lnTo>
                <a:pt x="1493780" y="172463"/>
              </a:lnTo>
              <a:lnTo>
                <a:pt x="1493780" y="34221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6C9EFC-CB74-4C28-82B6-3FBC376AE844}">
      <dsp:nvSpPr>
        <dsp:cNvPr id="0" name=""/>
        <dsp:cNvSpPr/>
      </dsp:nvSpPr>
      <dsp:spPr>
        <a:xfrm>
          <a:off x="1226849" y="2555913"/>
          <a:ext cx="1493780" cy="342211"/>
        </a:xfrm>
        <a:custGeom>
          <a:avLst/>
          <a:gdLst/>
          <a:ahLst/>
          <a:cxnLst/>
          <a:rect l="0" t="0" r="0" b="0"/>
          <a:pathLst>
            <a:path>
              <a:moveTo>
                <a:pt x="1493780" y="0"/>
              </a:moveTo>
              <a:lnTo>
                <a:pt x="1493780" y="172463"/>
              </a:lnTo>
              <a:lnTo>
                <a:pt x="0" y="172463"/>
              </a:lnTo>
              <a:lnTo>
                <a:pt x="0" y="34221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B781F-B3FC-4D14-897A-F9FA199B654E}">
      <dsp:nvSpPr>
        <dsp:cNvPr id="0" name=""/>
        <dsp:cNvSpPr/>
      </dsp:nvSpPr>
      <dsp:spPr>
        <a:xfrm>
          <a:off x="2720630" y="1127316"/>
          <a:ext cx="2240670" cy="342211"/>
        </a:xfrm>
        <a:custGeom>
          <a:avLst/>
          <a:gdLst/>
          <a:ahLst/>
          <a:cxnLst/>
          <a:rect l="0" t="0" r="0" b="0"/>
          <a:pathLst>
            <a:path>
              <a:moveTo>
                <a:pt x="2240670" y="0"/>
              </a:moveTo>
              <a:lnTo>
                <a:pt x="2240670" y="172463"/>
              </a:lnTo>
              <a:lnTo>
                <a:pt x="0" y="172463"/>
              </a:lnTo>
              <a:lnTo>
                <a:pt x="0" y="3422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9915E-8A21-476C-A98D-E59EE63A31C6}">
      <dsp:nvSpPr>
        <dsp:cNvPr id="0" name=""/>
        <dsp:cNvSpPr/>
      </dsp:nvSpPr>
      <dsp:spPr>
        <a:xfrm>
          <a:off x="4418107" y="40930"/>
          <a:ext cx="1086385" cy="1086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EC8FD-CDFB-4F8A-8805-C564EFB62B5F}">
      <dsp:nvSpPr>
        <dsp:cNvPr id="0" name=""/>
        <dsp:cNvSpPr/>
      </dsp:nvSpPr>
      <dsp:spPr>
        <a:xfrm>
          <a:off x="5504493" y="38214"/>
          <a:ext cx="1629578" cy="108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/>
            <a:t>เทคนิคที่ใช้ในการวิเคราะห์งาน</a:t>
          </a:r>
          <a:endParaRPr lang="en-US" sz="1900" b="1" kern="1200" dirty="0"/>
        </a:p>
      </dsp:txBody>
      <dsp:txXfrm>
        <a:off x="5504493" y="38214"/>
        <a:ext cx="1629578" cy="1086385"/>
      </dsp:txXfrm>
    </dsp:sp>
    <dsp:sp modelId="{12672443-6A2F-4B0C-B404-6B10BBDD4B17}">
      <dsp:nvSpPr>
        <dsp:cNvPr id="0" name=""/>
        <dsp:cNvSpPr/>
      </dsp:nvSpPr>
      <dsp:spPr>
        <a:xfrm>
          <a:off x="2177437" y="1469527"/>
          <a:ext cx="1086385" cy="1086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AC33C-3C78-4C4B-91A5-817413224D4B}">
      <dsp:nvSpPr>
        <dsp:cNvPr id="0" name=""/>
        <dsp:cNvSpPr/>
      </dsp:nvSpPr>
      <dsp:spPr>
        <a:xfrm>
          <a:off x="3263823" y="1466811"/>
          <a:ext cx="1629578" cy="108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/>
            <a:t>วิธีการสัมภาษณ์</a:t>
          </a:r>
          <a:endParaRPr lang="en-US" sz="1900" b="1" kern="1200" dirty="0"/>
        </a:p>
      </dsp:txBody>
      <dsp:txXfrm>
        <a:off x="3263823" y="1466811"/>
        <a:ext cx="1629578" cy="1086385"/>
      </dsp:txXfrm>
    </dsp:sp>
    <dsp:sp modelId="{B2411DE6-03B6-4EBF-95E4-B6420E9F0242}">
      <dsp:nvSpPr>
        <dsp:cNvPr id="0" name=""/>
        <dsp:cNvSpPr/>
      </dsp:nvSpPr>
      <dsp:spPr>
        <a:xfrm>
          <a:off x="683656" y="2898124"/>
          <a:ext cx="1086385" cy="1086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361DD-C5D3-4D75-A4A7-7A88F217D576}">
      <dsp:nvSpPr>
        <dsp:cNvPr id="0" name=""/>
        <dsp:cNvSpPr/>
      </dsp:nvSpPr>
      <dsp:spPr>
        <a:xfrm>
          <a:off x="1770042" y="2895408"/>
          <a:ext cx="1629578" cy="108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/>
            <a:t>สัมภาษณ์พนักงานที่ทำงานในตำแหน่งนั้นโดยตรง</a:t>
          </a:r>
          <a:endParaRPr lang="en-US" sz="1900" b="1" kern="1200" dirty="0"/>
        </a:p>
      </dsp:txBody>
      <dsp:txXfrm>
        <a:off x="1770042" y="2895408"/>
        <a:ext cx="1629578" cy="1086385"/>
      </dsp:txXfrm>
    </dsp:sp>
    <dsp:sp modelId="{27CEC6AD-6D10-4EEE-8A56-CFB2AA5468D4}">
      <dsp:nvSpPr>
        <dsp:cNvPr id="0" name=""/>
        <dsp:cNvSpPr/>
      </dsp:nvSpPr>
      <dsp:spPr>
        <a:xfrm>
          <a:off x="3671217" y="2898124"/>
          <a:ext cx="1086385" cy="10863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73E22-9F0D-4D0E-A0BD-0E1E127928A6}">
      <dsp:nvSpPr>
        <dsp:cNvPr id="0" name=""/>
        <dsp:cNvSpPr/>
      </dsp:nvSpPr>
      <dsp:spPr>
        <a:xfrm>
          <a:off x="4757603" y="2895408"/>
          <a:ext cx="1629578" cy="108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/>
            <a:t>สัมภาษณ์หัวหน้า</a:t>
          </a:r>
          <a:endParaRPr lang="en-US" sz="1900" b="1" kern="1200" dirty="0"/>
        </a:p>
      </dsp:txBody>
      <dsp:txXfrm>
        <a:off x="4757603" y="2895408"/>
        <a:ext cx="1629578" cy="1086385"/>
      </dsp:txXfrm>
    </dsp:sp>
    <dsp:sp modelId="{C5098DD1-1BFE-41AD-A298-82985AC3DF46}">
      <dsp:nvSpPr>
        <dsp:cNvPr id="0" name=""/>
        <dsp:cNvSpPr/>
      </dsp:nvSpPr>
      <dsp:spPr>
        <a:xfrm>
          <a:off x="6658778" y="1469527"/>
          <a:ext cx="1086385" cy="10863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10C35-4EC2-4BFC-B8F4-7A8C2FAB4582}">
      <dsp:nvSpPr>
        <dsp:cNvPr id="0" name=""/>
        <dsp:cNvSpPr/>
      </dsp:nvSpPr>
      <dsp:spPr>
        <a:xfrm>
          <a:off x="7745164" y="1466811"/>
          <a:ext cx="1629578" cy="108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/>
            <a:t>วิธีการสังเกตการณ์</a:t>
          </a:r>
          <a:endParaRPr lang="en-US" sz="1900" b="1" kern="1200" dirty="0"/>
        </a:p>
      </dsp:txBody>
      <dsp:txXfrm>
        <a:off x="7745164" y="1466811"/>
        <a:ext cx="1629578" cy="1086385"/>
      </dsp:txXfrm>
    </dsp:sp>
    <dsp:sp modelId="{BAA071FB-2683-4518-8BBD-5481DB59BC3B}">
      <dsp:nvSpPr>
        <dsp:cNvPr id="0" name=""/>
        <dsp:cNvSpPr/>
      </dsp:nvSpPr>
      <dsp:spPr>
        <a:xfrm>
          <a:off x="6658778" y="2898124"/>
          <a:ext cx="1086385" cy="10863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7A2B9-2762-4488-95EF-C902ABFFB5EA}">
      <dsp:nvSpPr>
        <dsp:cNvPr id="0" name=""/>
        <dsp:cNvSpPr/>
      </dsp:nvSpPr>
      <dsp:spPr>
        <a:xfrm>
          <a:off x="7745164" y="2895408"/>
          <a:ext cx="1629578" cy="1086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b="1" kern="1200" dirty="0" smtClean="0"/>
            <a:t>วิธีการจดบันทึกการปฏิบัติงานของพนักงาน</a:t>
          </a:r>
          <a:endParaRPr lang="en-US" sz="1900" b="1" kern="1200" dirty="0"/>
        </a:p>
      </dsp:txBody>
      <dsp:txXfrm>
        <a:off x="7745164" y="2895408"/>
        <a:ext cx="1629578" cy="10863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1D51F-0503-4BB7-82BE-058784EB60CC}">
      <dsp:nvSpPr>
        <dsp:cNvPr id="0" name=""/>
        <dsp:cNvSpPr/>
      </dsp:nvSpPr>
      <dsp:spPr>
        <a:xfrm>
          <a:off x="5474581" y="2073"/>
          <a:ext cx="1400491" cy="140049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cs typeface="+mn-cs"/>
            </a:rPr>
            <a:t>กิจกรรมที่ต้องทำ</a:t>
          </a:r>
          <a:endParaRPr lang="en-US" sz="2000" b="1" kern="1200" dirty="0">
            <a:solidFill>
              <a:schemeClr val="tx1"/>
            </a:solidFill>
            <a:cs typeface="+mn-cs"/>
          </a:endParaRPr>
        </a:p>
      </dsp:txBody>
      <dsp:txXfrm>
        <a:off x="5679678" y="207170"/>
        <a:ext cx="990297" cy="990297"/>
      </dsp:txXfrm>
    </dsp:sp>
    <dsp:sp modelId="{EBDDDA80-E7E5-4426-AFF2-7C0B2FEEE9E8}">
      <dsp:nvSpPr>
        <dsp:cNvPr id="0" name=""/>
        <dsp:cNvSpPr/>
      </dsp:nvSpPr>
      <dsp:spPr>
        <a:xfrm rot="2160000">
          <a:off x="6830636" y="1077440"/>
          <a:ext cx="371570" cy="4726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cs typeface="+mn-cs"/>
          </a:endParaRPr>
        </a:p>
      </dsp:txBody>
      <dsp:txXfrm>
        <a:off x="6841281" y="1139212"/>
        <a:ext cx="260099" cy="283600"/>
      </dsp:txXfrm>
    </dsp:sp>
    <dsp:sp modelId="{C935EB29-1BC4-4EE6-A588-E9A3FED47516}">
      <dsp:nvSpPr>
        <dsp:cNvPr id="0" name=""/>
        <dsp:cNvSpPr/>
      </dsp:nvSpPr>
      <dsp:spPr>
        <a:xfrm>
          <a:off x="7174786" y="1237344"/>
          <a:ext cx="1400491" cy="140049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cs typeface="+mn-cs"/>
            </a:rPr>
            <a:t>กระบวนการในการทำงาน</a:t>
          </a:r>
          <a:endParaRPr lang="en-US" sz="2000" b="1" kern="1200" dirty="0">
            <a:solidFill>
              <a:schemeClr val="tx1"/>
            </a:solidFill>
            <a:cs typeface="+mn-cs"/>
          </a:endParaRPr>
        </a:p>
      </dsp:txBody>
      <dsp:txXfrm>
        <a:off x="7379883" y="1442441"/>
        <a:ext cx="990297" cy="990297"/>
      </dsp:txXfrm>
    </dsp:sp>
    <dsp:sp modelId="{01E2BD3C-9DC9-4210-9059-ADB894E4F73A}">
      <dsp:nvSpPr>
        <dsp:cNvPr id="0" name=""/>
        <dsp:cNvSpPr/>
      </dsp:nvSpPr>
      <dsp:spPr>
        <a:xfrm rot="6480000">
          <a:off x="7367786" y="2690611"/>
          <a:ext cx="371570" cy="4726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cs typeface="+mn-cs"/>
          </a:endParaRPr>
        </a:p>
      </dsp:txBody>
      <dsp:txXfrm rot="10800000">
        <a:off x="7440745" y="2732136"/>
        <a:ext cx="260099" cy="283600"/>
      </dsp:txXfrm>
    </dsp:sp>
    <dsp:sp modelId="{7263797D-2F02-46C5-AA88-6346A317A692}">
      <dsp:nvSpPr>
        <dsp:cNvPr id="0" name=""/>
        <dsp:cNvSpPr/>
      </dsp:nvSpPr>
      <dsp:spPr>
        <a:xfrm>
          <a:off x="6525366" y="3236055"/>
          <a:ext cx="1400491" cy="140049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cs typeface="+mn-cs"/>
            </a:rPr>
            <a:t>วิธีการปฏิบัติงาน</a:t>
          </a:r>
          <a:endParaRPr lang="en-US" sz="2000" b="1" kern="1200" dirty="0">
            <a:solidFill>
              <a:schemeClr val="tx1"/>
            </a:solidFill>
            <a:cs typeface="+mn-cs"/>
          </a:endParaRPr>
        </a:p>
      </dsp:txBody>
      <dsp:txXfrm>
        <a:off x="6730463" y="3441152"/>
        <a:ext cx="990297" cy="990297"/>
      </dsp:txXfrm>
    </dsp:sp>
    <dsp:sp modelId="{B1B75A13-FFE6-4CAB-9B4D-996BED29E24D}">
      <dsp:nvSpPr>
        <dsp:cNvPr id="0" name=""/>
        <dsp:cNvSpPr/>
      </dsp:nvSpPr>
      <dsp:spPr>
        <a:xfrm rot="10800000">
          <a:off x="5999558" y="3699968"/>
          <a:ext cx="371570" cy="4726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cs typeface="+mn-cs"/>
          </a:endParaRPr>
        </a:p>
      </dsp:txBody>
      <dsp:txXfrm rot="10800000">
        <a:off x="6111029" y="3794501"/>
        <a:ext cx="260099" cy="283600"/>
      </dsp:txXfrm>
    </dsp:sp>
    <dsp:sp modelId="{E6B0407A-B2E5-4C05-8E05-2BBF0298F30A}">
      <dsp:nvSpPr>
        <dsp:cNvPr id="0" name=""/>
        <dsp:cNvSpPr/>
      </dsp:nvSpPr>
      <dsp:spPr>
        <a:xfrm>
          <a:off x="4423796" y="3236055"/>
          <a:ext cx="1400491" cy="140049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cs typeface="+mn-cs"/>
            </a:rPr>
            <a:t>บันทึกการทำกิจกรรมต่าง ๆ </a:t>
          </a:r>
          <a:endParaRPr lang="en-US" sz="2000" b="1" kern="1200" dirty="0">
            <a:solidFill>
              <a:schemeClr val="tx1"/>
            </a:solidFill>
            <a:cs typeface="+mn-cs"/>
          </a:endParaRPr>
        </a:p>
      </dsp:txBody>
      <dsp:txXfrm>
        <a:off x="4628893" y="3441152"/>
        <a:ext cx="990297" cy="990297"/>
      </dsp:txXfrm>
    </dsp:sp>
    <dsp:sp modelId="{A5F1FE67-70A6-4231-86D8-2CBB392E02E9}">
      <dsp:nvSpPr>
        <dsp:cNvPr id="0" name=""/>
        <dsp:cNvSpPr/>
      </dsp:nvSpPr>
      <dsp:spPr>
        <a:xfrm rot="15120000">
          <a:off x="4616796" y="2710614"/>
          <a:ext cx="371570" cy="4726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cs typeface="+mn-cs"/>
          </a:endParaRPr>
        </a:p>
      </dsp:txBody>
      <dsp:txXfrm rot="10800000">
        <a:off x="4689755" y="2858155"/>
        <a:ext cx="260099" cy="283600"/>
      </dsp:txXfrm>
    </dsp:sp>
    <dsp:sp modelId="{6097DC6A-0B14-4BEA-842C-881375EAAC5E}">
      <dsp:nvSpPr>
        <dsp:cNvPr id="0" name=""/>
        <dsp:cNvSpPr/>
      </dsp:nvSpPr>
      <dsp:spPr>
        <a:xfrm>
          <a:off x="3774376" y="1237344"/>
          <a:ext cx="1400491" cy="140049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solidFill>
                <a:schemeClr val="tx1"/>
              </a:solidFill>
              <a:cs typeface="+mn-cs"/>
            </a:rPr>
            <a:t>ความรับผิดชอบส่วนบุคคล</a:t>
          </a:r>
          <a:endParaRPr lang="en-US" sz="2000" b="1" kern="1200" dirty="0">
            <a:solidFill>
              <a:schemeClr val="tx1"/>
            </a:solidFill>
            <a:cs typeface="+mn-cs"/>
          </a:endParaRPr>
        </a:p>
      </dsp:txBody>
      <dsp:txXfrm>
        <a:off x="3979473" y="1442441"/>
        <a:ext cx="990297" cy="990297"/>
      </dsp:txXfrm>
    </dsp:sp>
    <dsp:sp modelId="{0B19E7D5-A67A-4326-95EB-7DDDA98A3FAB}">
      <dsp:nvSpPr>
        <dsp:cNvPr id="0" name=""/>
        <dsp:cNvSpPr/>
      </dsp:nvSpPr>
      <dsp:spPr>
        <a:xfrm rot="19440000">
          <a:off x="5130431" y="1089803"/>
          <a:ext cx="371570" cy="4726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>
            <a:solidFill>
              <a:schemeClr val="tx1"/>
            </a:solidFill>
            <a:cs typeface="+mn-cs"/>
          </a:endParaRPr>
        </a:p>
      </dsp:txBody>
      <dsp:txXfrm>
        <a:off x="5141076" y="1217097"/>
        <a:ext cx="260099" cy="283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963E2-A41B-45C7-A046-3C6791832C7D}">
      <dsp:nvSpPr>
        <dsp:cNvPr id="0" name=""/>
        <dsp:cNvSpPr/>
      </dsp:nvSpPr>
      <dsp:spPr>
        <a:xfrm>
          <a:off x="2944" y="1506"/>
          <a:ext cx="2596599" cy="259659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800" b="1" kern="1200" smtClean="0">
              <a:solidFill>
                <a:schemeClr val="tx1"/>
              </a:solidFill>
            </a:rPr>
            <a:t>ระดับการศึกษาที่ต้องการ</a:t>
          </a:r>
          <a:endParaRPr lang="en-US" sz="3800" b="1" kern="1200" dirty="0">
            <a:solidFill>
              <a:schemeClr val="tx1"/>
            </a:solidFill>
          </a:endParaRPr>
        </a:p>
      </dsp:txBody>
      <dsp:txXfrm>
        <a:off x="383207" y="381769"/>
        <a:ext cx="1836073" cy="1836073"/>
      </dsp:txXfrm>
    </dsp:sp>
    <dsp:sp modelId="{3A918A94-8EB5-4F2B-AA3A-C3FE00BB9AA0}">
      <dsp:nvSpPr>
        <dsp:cNvPr id="0" name=""/>
        <dsp:cNvSpPr/>
      </dsp:nvSpPr>
      <dsp:spPr>
        <a:xfrm>
          <a:off x="2964226" y="-414048"/>
          <a:ext cx="3424961" cy="876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solidFill>
              <a:schemeClr val="tx1"/>
            </a:solidFill>
          </a:endParaRPr>
        </a:p>
      </dsp:txBody>
      <dsp:txXfrm>
        <a:off x="2964226" y="-238778"/>
        <a:ext cx="3162055" cy="525812"/>
      </dsp:txXfrm>
    </dsp:sp>
    <dsp:sp modelId="{A803CFEC-8A34-48EA-B7D8-F8B4D6CA2141}">
      <dsp:nvSpPr>
        <dsp:cNvPr id="0" name=""/>
        <dsp:cNvSpPr/>
      </dsp:nvSpPr>
      <dsp:spPr>
        <a:xfrm>
          <a:off x="6947736" y="1506"/>
          <a:ext cx="2596599" cy="25965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800" b="1" kern="1200" smtClean="0">
              <a:solidFill>
                <a:schemeClr val="tx1"/>
              </a:solidFill>
            </a:rPr>
            <a:t>การศึกษาอบรมและพัฒนา</a:t>
          </a:r>
          <a:endParaRPr lang="en-US" sz="3800" b="1" kern="1200">
            <a:solidFill>
              <a:schemeClr val="tx1"/>
            </a:solidFill>
          </a:endParaRPr>
        </a:p>
      </dsp:txBody>
      <dsp:txXfrm>
        <a:off x="7327999" y="381769"/>
        <a:ext cx="1836073" cy="1836073"/>
      </dsp:txXfrm>
    </dsp:sp>
    <dsp:sp modelId="{6D9B7B83-44C5-41A4-85A1-21FD13F2E3EF}">
      <dsp:nvSpPr>
        <dsp:cNvPr id="0" name=""/>
        <dsp:cNvSpPr/>
      </dsp:nvSpPr>
      <dsp:spPr>
        <a:xfrm rot="10800000">
          <a:off x="3158092" y="2137308"/>
          <a:ext cx="3424961" cy="8763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b="1" kern="1200">
            <a:solidFill>
              <a:schemeClr val="tx1"/>
            </a:solidFill>
          </a:endParaRPr>
        </a:p>
      </dsp:txBody>
      <dsp:txXfrm rot="10800000">
        <a:off x="3420998" y="2312578"/>
        <a:ext cx="3162055" cy="5258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9F033-B38E-4A3E-8DFC-6019A1277FB8}">
      <dsp:nvSpPr>
        <dsp:cNvPr id="0" name=""/>
        <dsp:cNvSpPr/>
      </dsp:nvSpPr>
      <dsp:spPr>
        <a:xfrm>
          <a:off x="985" y="2430"/>
          <a:ext cx="2720875" cy="2720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</a:rPr>
            <a:t>ทักษะสำหรับงาน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399448" y="400893"/>
        <a:ext cx="1923949" cy="1923949"/>
      </dsp:txXfrm>
    </dsp:sp>
    <dsp:sp modelId="{E8D9CB44-4D9A-46AF-A1E3-02DF2E2906B1}">
      <dsp:nvSpPr>
        <dsp:cNvPr id="0" name=""/>
        <dsp:cNvSpPr/>
      </dsp:nvSpPr>
      <dsp:spPr>
        <a:xfrm>
          <a:off x="3115726" y="-433388"/>
          <a:ext cx="3621931" cy="918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3115726" y="-249729"/>
        <a:ext cx="3346443" cy="550977"/>
      </dsp:txXfrm>
    </dsp:sp>
    <dsp:sp modelId="{AF8A5A22-E28A-497A-A2EB-326B1BE582A0}">
      <dsp:nvSpPr>
        <dsp:cNvPr id="0" name=""/>
        <dsp:cNvSpPr/>
      </dsp:nvSpPr>
      <dsp:spPr>
        <a:xfrm>
          <a:off x="7336538" y="2430"/>
          <a:ext cx="2720875" cy="2720875"/>
        </a:xfrm>
        <a:prstGeom prst="ellipse">
          <a:avLst/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800" b="1" kern="1200" smtClean="0">
              <a:solidFill>
                <a:schemeClr val="tx1"/>
              </a:solidFill>
            </a:rPr>
            <a:t>ทักษะพิเศษ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7735001" y="400893"/>
        <a:ext cx="1923949" cy="1923949"/>
      </dsp:txXfrm>
    </dsp:sp>
    <dsp:sp modelId="{103C5A38-032F-47CD-BD6C-C64C44F58D05}">
      <dsp:nvSpPr>
        <dsp:cNvPr id="0" name=""/>
        <dsp:cNvSpPr/>
      </dsp:nvSpPr>
      <dsp:spPr>
        <a:xfrm rot="10800000">
          <a:off x="3320741" y="2240829"/>
          <a:ext cx="3621931" cy="9182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331824"/>
            <a:satOff val="-586"/>
            <a:lumOff val="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 rot="10800000">
        <a:off x="3596229" y="2424488"/>
        <a:ext cx="3346443" cy="5509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37441-36A7-493A-84E6-C2D443CAAD2F}">
      <dsp:nvSpPr>
        <dsp:cNvPr id="0" name=""/>
        <dsp:cNvSpPr/>
      </dsp:nvSpPr>
      <dsp:spPr>
        <a:xfrm>
          <a:off x="4154983" y="900"/>
          <a:ext cx="1748432" cy="17484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solidFill>
                <a:schemeClr val="tx1"/>
              </a:solidFill>
            </a:rPr>
            <a:t>ความรู้เกี่ยวกับงาน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4411035" y="256952"/>
        <a:ext cx="1236328" cy="1236328"/>
      </dsp:txXfrm>
    </dsp:sp>
    <dsp:sp modelId="{EED9C3F1-A674-4D4B-94D7-A3DFFE1EADAA}">
      <dsp:nvSpPr>
        <dsp:cNvPr id="0" name=""/>
        <dsp:cNvSpPr/>
      </dsp:nvSpPr>
      <dsp:spPr>
        <a:xfrm rot="3600000">
          <a:off x="5446606" y="1704939"/>
          <a:ext cx="464074" cy="5900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5481412" y="1762673"/>
        <a:ext cx="324852" cy="354058"/>
      </dsp:txXfrm>
    </dsp:sp>
    <dsp:sp modelId="{ACA4FCA1-1C9D-433E-BE5C-C3073DC85FDC}">
      <dsp:nvSpPr>
        <dsp:cNvPr id="0" name=""/>
        <dsp:cNvSpPr/>
      </dsp:nvSpPr>
      <dsp:spPr>
        <a:xfrm>
          <a:off x="5467006" y="2273391"/>
          <a:ext cx="1748432" cy="17484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solidFill>
                <a:schemeClr val="tx1"/>
              </a:solidFill>
            </a:rPr>
            <a:t>ความรู้เกี่ยวกับสินค้าและบริการ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5723058" y="2529443"/>
        <a:ext cx="1236328" cy="1236328"/>
      </dsp:txXfrm>
    </dsp:sp>
    <dsp:sp modelId="{D1219873-152F-4BA3-90E6-1341BC4A0C84}">
      <dsp:nvSpPr>
        <dsp:cNvPr id="0" name=""/>
        <dsp:cNvSpPr/>
      </dsp:nvSpPr>
      <dsp:spPr>
        <a:xfrm rot="10800000">
          <a:off x="4810296" y="2852559"/>
          <a:ext cx="464074" cy="5900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 rot="10800000">
        <a:off x="4949518" y="2970578"/>
        <a:ext cx="324852" cy="354058"/>
      </dsp:txXfrm>
    </dsp:sp>
    <dsp:sp modelId="{47786FD6-78C6-43D3-9537-A5F4CDBB061E}">
      <dsp:nvSpPr>
        <dsp:cNvPr id="0" name=""/>
        <dsp:cNvSpPr/>
      </dsp:nvSpPr>
      <dsp:spPr>
        <a:xfrm>
          <a:off x="2842960" y="2273391"/>
          <a:ext cx="1748432" cy="17484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b="1" kern="1200" smtClean="0">
              <a:solidFill>
                <a:schemeClr val="tx1"/>
              </a:solidFill>
            </a:rPr>
            <a:t>ความรู้ด้านเทคนิค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3099012" y="2529443"/>
        <a:ext cx="1236328" cy="1236328"/>
      </dsp:txXfrm>
    </dsp:sp>
    <dsp:sp modelId="{63612375-585E-49F1-9767-5B2DD5305F47}">
      <dsp:nvSpPr>
        <dsp:cNvPr id="0" name=""/>
        <dsp:cNvSpPr/>
      </dsp:nvSpPr>
      <dsp:spPr>
        <a:xfrm rot="18000000">
          <a:off x="4134584" y="1727689"/>
          <a:ext cx="464074" cy="5900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solidFill>
              <a:schemeClr val="tx1"/>
            </a:solidFill>
          </a:endParaRPr>
        </a:p>
      </dsp:txBody>
      <dsp:txXfrm>
        <a:off x="4169390" y="1905993"/>
        <a:ext cx="324852" cy="354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CE4479-3DB2-4ECA-8738-E768FE77903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C1BA2A-94FB-4377-B283-12B48DB8E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80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90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4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3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3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6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2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6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266445-5A1C-40BC-B32C-D614AC6B99DD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5314CE-DD49-4A46-BFDE-CD525579A7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84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การวิเคราะห์งานในอุตสาหกรรมโรงแรม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20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การศึกษา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411919"/>
              </p:ext>
            </p:extLst>
          </p:nvPr>
        </p:nvGraphicFramePr>
        <p:xfrm>
          <a:off x="1352840" y="2571476"/>
          <a:ext cx="9547280" cy="2599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6216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ทักษะความชำนาญในการทำงาน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034250"/>
              </p:ext>
            </p:extLst>
          </p:nvPr>
        </p:nvGraphicFramePr>
        <p:xfrm>
          <a:off x="1097280" y="2508415"/>
          <a:ext cx="10058400" cy="2725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326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ความรู้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054940"/>
              </p:ext>
            </p:extLst>
          </p:nvPr>
        </p:nvGraphicFramePr>
        <p:xfrm>
          <a:off x="1012880" y="1835752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87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เครื่องมืออุปกรณ์ในการทำงาน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98621534"/>
              </p:ext>
            </p:extLst>
          </p:nvPr>
        </p:nvGraphicFramePr>
        <p:xfrm>
          <a:off x="1097280" y="1996965"/>
          <a:ext cx="8719382" cy="3857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231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10677"/>
          </a:xfrm>
        </p:spPr>
        <p:txBody>
          <a:bodyPr/>
          <a:lstStyle/>
          <a:p>
            <a:r>
              <a:rPr lang="th-TH" dirty="0" smtClean="0"/>
              <a:t>ความรับผิดชอบในการทำงาน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01807"/>
              </p:ext>
            </p:extLst>
          </p:nvPr>
        </p:nvGraphicFramePr>
        <p:xfrm>
          <a:off x="-2123090" y="935915"/>
          <a:ext cx="14881659" cy="5922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36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สภาพแวดล้อมในการทำงาน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71295"/>
              </p:ext>
            </p:extLst>
          </p:nvPr>
        </p:nvGraphicFramePr>
        <p:xfrm>
          <a:off x="126124" y="1846263"/>
          <a:ext cx="11029239" cy="4239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98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523" y="135996"/>
            <a:ext cx="10058400" cy="943107"/>
          </a:xfrm>
        </p:spPr>
        <p:txBody>
          <a:bodyPr/>
          <a:lstStyle/>
          <a:p>
            <a:r>
              <a:rPr lang="th-TH" dirty="0" smtClean="0"/>
              <a:t>ข้อมูลส่วนบุคคลสำหรับตำแหน่ง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027886"/>
              </p:ext>
            </p:extLst>
          </p:nvPr>
        </p:nvGraphicFramePr>
        <p:xfrm>
          <a:off x="-2011680" y="968189"/>
          <a:ext cx="14716461" cy="588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594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9086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การวิเคราะห์ (</a:t>
            </a:r>
            <a:r>
              <a:rPr lang="en-US" dirty="0" smtClean="0"/>
              <a:t>Job Analysis</a:t>
            </a:r>
            <a:r>
              <a:rPr lang="th-TH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01183"/>
              </p:ext>
            </p:extLst>
          </p:nvPr>
        </p:nvGraphicFramePr>
        <p:xfrm>
          <a:off x="115931" y="977463"/>
          <a:ext cx="1103974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05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คำบรรยายลักษณะงาน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        เป็นคำบรรยายลักษณะงานเป็นการอธิบายรายละเอียดต่าง ๆ ของงานแต่ละตำแหน่ง ภาระหน้าที่และความรับผืดขอบ รวมถึงขอบเขตของงาน เพื่อให้ทราบว่างานในตำแหน่งนั้นทำอะไรยบ้าง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8616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1284"/>
          </a:xfrm>
        </p:spPr>
        <p:txBody>
          <a:bodyPr/>
          <a:lstStyle/>
          <a:p>
            <a:r>
              <a:rPr lang="th-TH" dirty="0" smtClean="0"/>
              <a:t>คำบรรยายลักษณะงานด้วยรายละเอียดต่าง ๆ ดังต่อไปนี้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514695"/>
              </p:ext>
            </p:extLst>
          </p:nvPr>
        </p:nvGraphicFramePr>
        <p:xfrm>
          <a:off x="-1145380" y="1247888"/>
          <a:ext cx="14366528" cy="5744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963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ความหมายของการวิเคราะห์งาน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200" dirty="0" smtClean="0"/>
              <a:t>          เป็นกิจกรรมในการกำหนดลักษณะและขอบเขตของงานต่าง ๆ ซึ่งจะต้องมีการสำรวจและศึกษาเพื่อให้ได้ข้อมูลที่เกี่ยวข้องกับงานที่ต้องทำ รวมทั้งความรู้ ทักษะความชำนาญ ประสบการณ์ ความรับผิดชอบที่จะให้พนักงานสามารถทำงานได้บรรลุผลสำเร็จ และข้อมูลที่ได้จะนำไปใช้กับกระบวนการต่อไป คือ การบรรยายลักษณะงาน การกำหนดคุณสมบัติเฉพาะงาน และการประเมินผลการปฏิบัติงาน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951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ตัวอย่างคำบรรยายลักษณะงานตำแหน่งพนักงานผสมเครื่องดื่ม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ชื่อ ตำแหน่งงาน </a:t>
            </a:r>
            <a:r>
              <a:rPr lang="th-TH" dirty="0" smtClean="0"/>
              <a:t>	พนักงานผสมเครื่องดื่ม</a:t>
            </a:r>
          </a:p>
          <a:p>
            <a:r>
              <a:rPr lang="th-TH" b="1" dirty="0" smtClean="0"/>
              <a:t>แผนก</a:t>
            </a:r>
            <a:r>
              <a:rPr lang="th-TH" dirty="0" smtClean="0"/>
              <a:t>		อาหารและเครื่องดื่ม</a:t>
            </a:r>
          </a:p>
          <a:p>
            <a:r>
              <a:rPr lang="th-TH" b="1" dirty="0" smtClean="0"/>
              <a:t>รายงานต่อ 	</a:t>
            </a:r>
            <a:r>
              <a:rPr lang="th-TH" dirty="0" smtClean="0"/>
              <a:t>หัวหน้าห้องอาหาร</a:t>
            </a:r>
          </a:p>
          <a:p>
            <a:r>
              <a:rPr lang="th-TH" b="1" dirty="0" smtClean="0"/>
              <a:t>อยู่ใต้บังคับบัญชา</a:t>
            </a:r>
            <a:r>
              <a:rPr lang="th-TH" dirty="0" smtClean="0"/>
              <a:t>	</a:t>
            </a:r>
            <a:r>
              <a:rPr lang="th-TH" dirty="0" smtClean="0"/>
              <a:t>พนักงานปฏิบัติการห้องอาหาร</a:t>
            </a:r>
            <a:endParaRPr lang="th-TH" dirty="0" smtClean="0"/>
          </a:p>
          <a:p>
            <a:r>
              <a:rPr lang="th-TH" b="1" dirty="0" smtClean="0"/>
              <a:t>งานโดยย่อ	</a:t>
            </a:r>
            <a:r>
              <a:rPr lang="th-TH" dirty="0" smtClean="0"/>
              <a:t>	ผสมเครื่องดื่มตามมาตรฐานของโรงแรมเพื่อให้บริการลูกค้าและสร้างความสัมพันธ์ที่ดีกับลูกค้า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837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ภาระหน้าที่โดยละเอียด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เตรียมเครื่องมือและอุปกรณ์ต่าง ๆ ที่ใช้ในบาร์ให้พร้อม</a:t>
            </a:r>
          </a:p>
          <a:p>
            <a:r>
              <a:rPr lang="th-TH" dirty="0" smtClean="0"/>
              <a:t>2. ตรวจเช็กและควบคุมเครื่องดื่มทุกชนิดในบาร์ให้เพียงพอ</a:t>
            </a:r>
          </a:p>
          <a:p>
            <a:r>
              <a:rPr lang="th-TH" dirty="0" smtClean="0"/>
              <a:t>3. ผสมเครื่องดื่มตามมาตรฐานเพื่อให้บริการลูกค้า</a:t>
            </a:r>
          </a:p>
          <a:p>
            <a:r>
              <a:rPr lang="th-TH" dirty="0" smtClean="0"/>
              <a:t>4. ทำความสะอาดแก้วและเครื่องดื่มอุปกรณ์ต่าง ๆ</a:t>
            </a:r>
          </a:p>
          <a:p>
            <a:r>
              <a:rPr lang="th-TH" dirty="0" smtClean="0"/>
              <a:t>5 ฯลฯ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25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เครื่องจักร อุปกรณ์ เครื่องมือในการทำงาน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แก้วชนิดต่าง ๆ</a:t>
            </a:r>
          </a:p>
          <a:p>
            <a:r>
              <a:rPr lang="th-TH" dirty="0" smtClean="0"/>
              <a:t>2. เครื่องดื่มประเภทไวน์</a:t>
            </a:r>
          </a:p>
          <a:p>
            <a:r>
              <a:rPr lang="th-TH" dirty="0" smtClean="0"/>
              <a:t>3. ถาด</a:t>
            </a:r>
          </a:p>
          <a:p>
            <a:r>
              <a:rPr lang="th-TH" dirty="0" smtClean="0"/>
              <a:t>4. จาน</a:t>
            </a:r>
          </a:p>
          <a:p>
            <a:r>
              <a:rPr lang="th-TH" dirty="0" smtClean="0"/>
              <a:t>5. ช้อน</a:t>
            </a:r>
          </a:p>
          <a:p>
            <a:r>
              <a:rPr lang="th-TH" dirty="0" smtClean="0"/>
              <a:t>6. ส้อม </a:t>
            </a:r>
          </a:p>
          <a:p>
            <a:r>
              <a:rPr lang="th-TH" dirty="0" smtClean="0"/>
              <a:t>7. ฯลฯ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794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สภาพแวดล้อมในการทำงาน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ทำงานเป็นกะเป็นรอบ</a:t>
            </a:r>
          </a:p>
          <a:p>
            <a:r>
              <a:rPr lang="th-TH" dirty="0" smtClean="0"/>
              <a:t>2. มีการหมุนเวียนเปลี่ยนรอบทุก 4 เดือน</a:t>
            </a:r>
          </a:p>
          <a:p>
            <a:r>
              <a:rPr lang="th-TH" dirty="0" smtClean="0"/>
              <a:t>3. งานส่วนใหญ่ทำให้ห้องแอร์</a:t>
            </a:r>
          </a:p>
          <a:p>
            <a:r>
              <a:rPr lang="th-TH" dirty="0" smtClean="0"/>
              <a:t>4. ยืนทำงาน</a:t>
            </a:r>
          </a:p>
          <a:p>
            <a:r>
              <a:rPr lang="th-TH" dirty="0" smtClean="0"/>
              <a:t>5. ทำงาน 9 ชั่วโมงต่อวัน</a:t>
            </a:r>
          </a:p>
          <a:p>
            <a:r>
              <a:rPr lang="th-TH" dirty="0" smtClean="0"/>
              <a:t>6. ทำงานภายใต้ความกดดันสูง</a:t>
            </a:r>
          </a:p>
          <a:p>
            <a:r>
              <a:rPr lang="th-TH" dirty="0" smtClean="0"/>
              <a:t>7. ฯลฯ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82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คุณสมบัติเฉพาะตำแหน่งงาน (</a:t>
            </a:r>
            <a:r>
              <a:rPr lang="en-US" dirty="0" smtClean="0"/>
              <a:t>Job specification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           เป็นคุณสมบัติเฉพาะตำแหน่งงาน เป็นการอธิบายถึงรายละเอียดของตำแหน่งงานว่ามีความต้องการบุคคลที่มีคุณสมบัติอย่างไร ซึ่งเป็นการกำหนดระดับการศึกษา ทักษะความชำนาญ ประสบการณ์ บุคลิกาภาพ และคุณสมบัติอื่น ๆ ที่มีความจำเป็นสำหรับงานนั้น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8971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ตัวอย่างคุณสมบัติเฉพาะตำแหน่งงาน พนักงานเสิรฟอาหาร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1. ระดับการศึกษาสำหรับตำแหน่งพนักงานเสิร์ฟอาหารอาหาร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74519612"/>
              </p:ext>
            </p:extLst>
          </p:nvPr>
        </p:nvGraphicFramePr>
        <p:xfrm>
          <a:off x="2638097" y="2911365"/>
          <a:ext cx="6922814" cy="1797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4910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เพศและอายุ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904911"/>
              </p:ext>
            </p:extLst>
          </p:nvPr>
        </p:nvGraphicFramePr>
        <p:xfrm>
          <a:off x="2028496" y="2003920"/>
          <a:ext cx="8086342" cy="1527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025215"/>
              </p:ext>
            </p:extLst>
          </p:nvPr>
        </p:nvGraphicFramePr>
        <p:xfrm>
          <a:off x="2028497" y="4302533"/>
          <a:ext cx="8166538" cy="153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866447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ประสบการณ์การทำงาน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92363"/>
          </a:xfrm>
        </p:spPr>
        <p:txBody>
          <a:bodyPr/>
          <a:lstStyle/>
          <a:p>
            <a:r>
              <a:rPr lang="th-TH" dirty="0" smtClean="0"/>
              <a:t>-   มีประการณ์ในการทำงานอย่างน้อย  1-2 ปี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97280" y="29825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 smtClean="0"/>
              <a:t>การฝึกอบรมและพัฒนา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97280" y="4541638"/>
            <a:ext cx="10058400" cy="7923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/>
              <a:t>-   ผ่านการฝึกอบรมด้านบริการ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670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ความรู้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226074"/>
              </p:ext>
            </p:extLst>
          </p:nvPr>
        </p:nvGraphicFramePr>
        <p:xfrm>
          <a:off x="-1807780" y="1846263"/>
          <a:ext cx="14361954" cy="4565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895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ทักษะความชำนาญพิเศษ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61554"/>
              </p:ext>
            </p:extLst>
          </p:nvPr>
        </p:nvGraphicFramePr>
        <p:xfrm>
          <a:off x="-283780" y="1846263"/>
          <a:ext cx="12160469" cy="459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2647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ความสำคัญของการวิเคราะห์งานในอุตสาหกรรมโรงแรม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957158"/>
              </p:ext>
            </p:extLst>
          </p:nvPr>
        </p:nvGraphicFramePr>
        <p:xfrm>
          <a:off x="430924" y="1825625"/>
          <a:ext cx="11214538" cy="4364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024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ทักษะในการติดต่อสื่อสาร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723096"/>
              </p:ext>
            </p:extLst>
          </p:nvPr>
        </p:nvGraphicFramePr>
        <p:xfrm>
          <a:off x="1096963" y="1846264"/>
          <a:ext cx="10058400" cy="3492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115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บุคลิกภาพ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95965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378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อารมณ์ อุปนิสัย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34854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732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ภาษาต่างประเทศ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36899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980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สุขภาพ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11306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0372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ทัศนคติ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81491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038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กระบวนการวิเคราะห์งานในอุตสาหกรรมโรงแรม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332710"/>
              </p:ext>
            </p:extLst>
          </p:nvPr>
        </p:nvGraphicFramePr>
        <p:xfrm>
          <a:off x="1096963" y="1846264"/>
          <a:ext cx="10058400" cy="3923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559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การวิเคราะห์งานสามารถกระทำได้ 3 กรณี ดังนี้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34359"/>
              </p:ext>
            </p:extLst>
          </p:nvPr>
        </p:nvGraphicFramePr>
        <p:xfrm>
          <a:off x="1096963" y="1846263"/>
          <a:ext cx="10058400" cy="4176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71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C00000"/>
                </a:solidFill>
              </a:rPr>
              <a:t>กระบวนการวิเคราะห์งานในอุตสาหกรรมโรงแรม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292865"/>
              </p:ext>
            </p:extLst>
          </p:nvPr>
        </p:nvGraphicFramePr>
        <p:xfrm>
          <a:off x="1096963" y="1846264"/>
          <a:ext cx="10058400" cy="437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518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22087"/>
          </a:xfrm>
        </p:spPr>
        <p:txBody>
          <a:bodyPr/>
          <a:lstStyle/>
          <a:p>
            <a:r>
              <a:rPr lang="th-TH" dirty="0" smtClean="0"/>
              <a:t>เทคนิคการวิเคราะห์งาน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094075"/>
              </p:ext>
            </p:extLst>
          </p:nvPr>
        </p:nvGraphicFramePr>
        <p:xfrm>
          <a:off x="1097280" y="1239719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7756635" y="5729575"/>
            <a:ext cx="1037179" cy="986537"/>
          </a:xfrm>
          <a:prstGeom prst="ellipse">
            <a:avLst/>
          </a:prstGeom>
          <a:blipFill rotWithShape="1"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8271642" y="5230914"/>
            <a:ext cx="0" cy="413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8875750" y="5730294"/>
            <a:ext cx="1671618" cy="1529010"/>
            <a:chOff x="7703124" y="2452783"/>
            <a:chExt cx="1671618" cy="1529010"/>
          </a:xfrm>
        </p:grpSpPr>
        <p:sp>
          <p:nvSpPr>
            <p:cNvPr id="15" name="Rectangle 14"/>
            <p:cNvSpPr/>
            <p:nvPr/>
          </p:nvSpPr>
          <p:spPr>
            <a:xfrm>
              <a:off x="7745164" y="2895408"/>
              <a:ext cx="1629578" cy="108638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7703124" y="2452783"/>
              <a:ext cx="1629578" cy="1086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1900" b="1" kern="1200" dirty="0" smtClean="0"/>
                <a:t>วิธีการใช้แบบสอบถาม</a:t>
              </a:r>
              <a:endParaRPr lang="en-US" sz="19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05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ประเภทข้อมูลที่ใช้ในการวิเคราะห์งาน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 smtClean="0"/>
              <a:t>          </a:t>
            </a:r>
            <a:r>
              <a:rPr lang="th-TH" sz="3200" dirty="0" smtClean="0"/>
              <a:t>ในการวิเคราะห์งาน ผู้วิเคราะห์งานจำเป็นต้องรวบรวมข้อมูลเกี่ยวกับงานในตำแหน่ง</a:t>
            </a:r>
            <a:br>
              <a:rPr lang="th-TH" sz="3200" dirty="0" smtClean="0"/>
            </a:br>
            <a:r>
              <a:rPr lang="th-TH" sz="3200" dirty="0" smtClean="0"/>
              <a:t>นั้น ๆ เพื่อให้ทราบถึงขอบเขตหน้าที่ความรับผิดชอบ </a:t>
            </a:r>
            <a:r>
              <a:rPr lang="th-TH" sz="3200" dirty="0" smtClean="0"/>
              <a:t>ตารางเว</a:t>
            </a:r>
            <a:r>
              <a:rPr lang="th-TH" sz="3200" dirty="0" smtClean="0"/>
              <a:t>ลการทำงาน สภาพการทำงาน การศึกษาการฝึกอบรม ตลอดจนประสบการณ์ที่เกี่ยวข้องกับงาน ซึ่งข้อมูลดังกล่าวมีความสำคัญต่อการวิเคราะห์ ดังนี้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792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งานหลัก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880151"/>
              </p:ext>
            </p:extLst>
          </p:nvPr>
        </p:nvGraphicFramePr>
        <p:xfrm>
          <a:off x="-378373" y="1737360"/>
          <a:ext cx="12349655" cy="4638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028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</TotalTime>
  <Words>1101</Words>
  <Application>Microsoft Office PowerPoint</Application>
  <PresentationFormat>Widescreen</PresentationFormat>
  <Paragraphs>193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Angsana New</vt:lpstr>
      <vt:lpstr>Calibri</vt:lpstr>
      <vt:lpstr>Calibri Light</vt:lpstr>
      <vt:lpstr>Cordia New</vt:lpstr>
      <vt:lpstr>TH SarabunPSK</vt:lpstr>
      <vt:lpstr>Retrospect</vt:lpstr>
      <vt:lpstr>บทที่ 4</vt:lpstr>
      <vt:lpstr>ความหมายของการวิเคราะห์งาน</vt:lpstr>
      <vt:lpstr>ความสำคัญของการวิเคราะห์งานในอุตสาหกรรมโรงแรม</vt:lpstr>
      <vt:lpstr>กระบวนการวิเคราะห์งานในอุตสาหกรรมโรงแรม</vt:lpstr>
      <vt:lpstr>การวิเคราะห์งานสามารถกระทำได้ 3 กรณี ดังนี้</vt:lpstr>
      <vt:lpstr>กระบวนการวิเคราะห์งานในอุตสาหกรรมโรงแรม</vt:lpstr>
      <vt:lpstr>เทคนิคการวิเคราะห์งาน</vt:lpstr>
      <vt:lpstr>ประเภทข้อมูลที่ใช้ในการวิเคราะห์งาน</vt:lpstr>
      <vt:lpstr>งานหลัก</vt:lpstr>
      <vt:lpstr>การศึกษา</vt:lpstr>
      <vt:lpstr>ทักษะความชำนาญในการทำงาน</vt:lpstr>
      <vt:lpstr>ความรู้</vt:lpstr>
      <vt:lpstr>เครื่องมืออุปกรณ์ในการทำงาน</vt:lpstr>
      <vt:lpstr>ความรับผิดชอบในการทำงาน</vt:lpstr>
      <vt:lpstr>สภาพแวดล้อมในการทำงาน</vt:lpstr>
      <vt:lpstr>ข้อมูลส่วนบุคคลสำหรับตำแหน่ง</vt:lpstr>
      <vt:lpstr>การวิเคราะห์ (Job Analysis)</vt:lpstr>
      <vt:lpstr>คำบรรยายลักษณะงาน</vt:lpstr>
      <vt:lpstr>คำบรรยายลักษณะงานด้วยรายละเอียดต่าง ๆ ดังต่อไปนี้</vt:lpstr>
      <vt:lpstr>ตัวอย่างคำบรรยายลักษณะงานตำแหน่งพนักงานผสมเครื่องดื่ม </vt:lpstr>
      <vt:lpstr>ภาระหน้าที่โดยละเอียด</vt:lpstr>
      <vt:lpstr>เครื่องจักร อุปกรณ์ เครื่องมือในการทำงาน</vt:lpstr>
      <vt:lpstr>สภาพแวดล้อมในการทำงาน</vt:lpstr>
      <vt:lpstr>คุณสมบัติเฉพาะตำแหน่งงาน (Job specification)</vt:lpstr>
      <vt:lpstr>ตัวอย่างคุณสมบัติเฉพาะตำแหน่งงาน พนักงานเสิรฟอาหาร</vt:lpstr>
      <vt:lpstr>เพศและอายุ</vt:lpstr>
      <vt:lpstr>ประสบการณ์การทำงาน</vt:lpstr>
      <vt:lpstr>ความรู้</vt:lpstr>
      <vt:lpstr>ทักษะความชำนาญพิเศษ</vt:lpstr>
      <vt:lpstr>ทักษะในการติดต่อสื่อสาร</vt:lpstr>
      <vt:lpstr>บุคลิกภาพ</vt:lpstr>
      <vt:lpstr>อารมณ์ อุปนิสัย</vt:lpstr>
      <vt:lpstr>ภาษาต่างประเทศ</vt:lpstr>
      <vt:lpstr>สุขภาพ</vt:lpstr>
      <vt:lpstr>ทัศนคติ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4</dc:title>
  <dc:creator>LAB-3511</dc:creator>
  <cp:lastModifiedBy>WIN10</cp:lastModifiedBy>
  <cp:revision>44</cp:revision>
  <cp:lastPrinted>2022-08-14T08:31:29Z</cp:lastPrinted>
  <dcterms:created xsi:type="dcterms:W3CDTF">2019-01-03T10:58:34Z</dcterms:created>
  <dcterms:modified xsi:type="dcterms:W3CDTF">2022-08-14T10:15:52Z</dcterms:modified>
</cp:coreProperties>
</file>