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10"/>
  </p:notesMasterIdLst>
  <p:handoutMasterIdLst>
    <p:handoutMasterId r:id="rId11"/>
  </p:handoutMasterIdLst>
  <p:sldIdLst>
    <p:sldId id="299" r:id="rId4"/>
    <p:sldId id="321" r:id="rId5"/>
    <p:sldId id="304" r:id="rId6"/>
    <p:sldId id="305" r:id="rId7"/>
    <p:sldId id="329" r:id="rId8"/>
    <p:sldId id="330" r:id="rId9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D2D"/>
    <a:srgbClr val="F07624"/>
    <a:srgbClr val="1ED4DE"/>
    <a:srgbClr val="660066"/>
    <a:srgbClr val="E62949"/>
    <a:srgbClr val="0000FF"/>
    <a:srgbClr val="1C7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46" y="-90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366A1-8E79-4C5E-897D-6A897868E20F}" type="doc">
      <dgm:prSet loTypeId="urn:microsoft.com/office/officeart/2005/8/layout/process1" loCatId="process" qsTypeId="urn:microsoft.com/office/officeart/2005/8/quickstyle/3d4" qsCatId="3D" csTypeId="urn:microsoft.com/office/officeart/2005/8/colors/colorful1" csCatId="colorful" phldr="1"/>
      <dgm:spPr/>
    </dgm:pt>
    <dgm:pt modelId="{EFAF9958-9C4F-400F-80E0-1B1F3EEB50DB}">
      <dgm:prSet phldrT="[ข้อความ]" custT="1"/>
      <dgm:spPr>
        <a:xfrm>
          <a:off x="131586" y="0"/>
          <a:ext cx="831090" cy="1900989"/>
        </a:xfrm>
      </dgm:spPr>
      <dgm:t>
        <a:bodyPr/>
        <a:lstStyle/>
        <a:p>
          <a:r>
            <a:rPr lang="en-US" sz="23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Reliability)</a:t>
          </a:r>
          <a:endParaRPr lang="th-TH" sz="23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C28FD92-6051-44A0-9154-FF39157D15EE}" type="parTrans" cxnId="{BE387EC2-648B-4FED-A9DE-67E6F30DE004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FBB2A32-0DBA-49BA-932A-2DBDB416C42E}" type="sibTrans" cxnId="{BE387EC2-648B-4FED-A9DE-67E6F30DE004}">
      <dgm:prSet custT="1"/>
      <dgm:spPr>
        <a:xfrm>
          <a:off x="980750" y="842980"/>
          <a:ext cx="176252" cy="215028"/>
        </a:xfrm>
      </dgm:spPr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D54D595-11DC-41AF-B872-2FC01CDA9DB1}">
      <dgm:prSet phldrT="[ข้อความ]" custT="1"/>
      <dgm:spPr>
        <a:xfrm>
          <a:off x="1168890" y="0"/>
          <a:ext cx="831090" cy="1900989"/>
        </a:xfrm>
      </dgm:spPr>
      <dgm:t>
        <a:bodyPr/>
        <a:lstStyle/>
        <a:p>
          <a:r>
            <a:rPr lang="en-US" sz="23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Responsiveness)</a:t>
          </a:r>
          <a:endParaRPr lang="th-TH" sz="23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A04EDFD1-5DCE-4D12-9452-E52CC96DF70A}" type="parTrans" cxnId="{2F5CDF5C-944E-407F-BBD9-55043977F23E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822FDA2-69AC-4EF2-9443-2522181848CA}" type="sibTrans" cxnId="{2F5CDF5C-944E-407F-BBD9-55043977F23E}">
      <dgm:prSet custT="1"/>
      <dgm:spPr>
        <a:xfrm>
          <a:off x="2083090" y="847439"/>
          <a:ext cx="176191" cy="206110"/>
        </a:xfrm>
      </dgm:spPr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75360C1-A76E-4CD9-8A6E-A0E774DB9F9F}">
      <dgm:prSet phldrT="[ข้อความ]" custT="1"/>
      <dgm:spPr>
        <a:xfrm>
          <a:off x="2332417" y="0"/>
          <a:ext cx="831090" cy="1900989"/>
        </a:xfrm>
      </dgm:spPr>
      <dgm:t>
        <a:bodyPr/>
        <a:lstStyle/>
        <a:p>
          <a:r>
            <a:rPr lang="th-TH" sz="23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Assurance</a:t>
          </a:r>
          <a:r>
            <a:rPr lang="th-TH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2145CFF-ABC5-48BE-BE57-7EB0F571812E}" type="parTrans" cxnId="{0A36460C-1924-4452-932B-8D7F9022468D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168AF1-8772-440B-B2D2-6D21CF80C0AF}" type="sibTrans" cxnId="{0A36460C-1924-4452-932B-8D7F9022468D}">
      <dgm:prSet custT="1"/>
      <dgm:spPr>
        <a:xfrm>
          <a:off x="3246616" y="847439"/>
          <a:ext cx="176191" cy="206110"/>
        </a:xfrm>
      </dgm:spPr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E6051F4-BDB2-4E81-90EA-543BC83B9B80}">
      <dgm:prSet phldrT="[ข้อความ]" custT="1"/>
      <dgm:spPr>
        <a:xfrm>
          <a:off x="3495943" y="0"/>
          <a:ext cx="831090" cy="1900989"/>
        </a:xfrm>
      </dgm:spPr>
      <dgm:t>
        <a:bodyPr/>
        <a:lstStyle/>
        <a:p>
          <a:r>
            <a:rPr lang="th-TH" sz="23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Empathy</a:t>
          </a:r>
          <a:r>
            <a:rPr lang="th-TH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6309D55-19F6-471B-9B62-6A1526FD4F9B}" type="parTrans" cxnId="{899ADDB8-D633-4DDB-B6C7-41F40DE77014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45398F-1437-453F-A059-E1158393F4E3}" type="sibTrans" cxnId="{899ADDB8-D633-4DDB-B6C7-41F40DE77014}">
      <dgm:prSet custT="1"/>
      <dgm:spPr>
        <a:xfrm>
          <a:off x="4410143" y="847439"/>
          <a:ext cx="176191" cy="206110"/>
        </a:xfrm>
      </dgm:spPr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1E4528F-A36D-48EA-A7D4-E9750B546758}">
      <dgm:prSet phldrT="[ข้อความ]" custT="1"/>
      <dgm:spPr>
        <a:xfrm>
          <a:off x="4659470" y="0"/>
          <a:ext cx="831090" cy="1900989"/>
        </a:xfrm>
      </dgm:spPr>
      <dgm:t>
        <a:bodyPr/>
        <a:lstStyle/>
        <a:p>
          <a:pPr algn="ctr"/>
          <a:r>
            <a:rPr lang="th-TH" sz="23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Tangibles</a:t>
          </a:r>
          <a:r>
            <a:rPr lang="th-TH" sz="2300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F277FC2-E270-48FE-A70B-23558FEB8300}" type="parTrans" cxnId="{2FD77946-AC4E-478B-8C49-E785D4E62D3B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43DE5A-D6EC-40F5-A377-187FFD6AB4EA}" type="sibTrans" cxnId="{2FD77946-AC4E-478B-8C49-E785D4E62D3B}">
      <dgm:prSet/>
      <dgm:spPr/>
      <dgm:t>
        <a:bodyPr/>
        <a:lstStyle/>
        <a:p>
          <a:endParaRPr lang="th-TH" sz="2300" b="1">
            <a:solidFill>
              <a:sysClr val="windowText" lastClr="0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9D26213-689B-416E-A3F1-5CC170440300}" type="pres">
      <dgm:prSet presAssocID="{A96366A1-8E79-4C5E-897D-6A897868E20F}" presName="Name0" presStyleCnt="0">
        <dgm:presLayoutVars>
          <dgm:dir/>
          <dgm:resizeHandles val="exact"/>
        </dgm:presLayoutVars>
      </dgm:prSet>
      <dgm:spPr/>
    </dgm:pt>
    <dgm:pt modelId="{105E5EA2-8D90-414D-B3BB-BC3C92D1F36B}" type="pres">
      <dgm:prSet presAssocID="{EFAF9958-9C4F-400F-80E0-1B1F3EEB50DB}" presName="node" presStyleLbl="node1" presStyleIdx="0" presStyleCnt="5" custLinFactNeighborX="61231" custLinFactNeighborY="33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h-TH"/>
        </a:p>
      </dgm:t>
    </dgm:pt>
    <dgm:pt modelId="{E349123C-204A-4477-B34A-170B1B3F71F1}" type="pres">
      <dgm:prSet presAssocID="{0FBB2A32-0DBA-49BA-932A-2DBDB416C42E}" presName="sibTrans" presStyleLbl="sibTrans2D1" presStyleIdx="0" presStyleCnt="4" custScaleX="161266" custScaleY="10432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0086D72-E445-4786-B447-9EC94ED308A2}" type="pres">
      <dgm:prSet presAssocID="{0FBB2A32-0DBA-49BA-932A-2DBDB416C42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3FB59BD-023F-47F2-B2AB-887049DCACB7}" type="pres">
      <dgm:prSet presAssocID="{ED54D595-11DC-41AF-B872-2FC01CDA9DB1}" presName="node" presStyleLbl="node1" presStyleIdx="1" presStyleCnt="5" custScaleX="10824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h-TH"/>
        </a:p>
      </dgm:t>
    </dgm:pt>
    <dgm:pt modelId="{629E95E3-E0A8-413E-8CC9-6AEC007816AF}" type="pres">
      <dgm:prSet presAssocID="{5822FDA2-69AC-4EF2-9443-2522181848CA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FE18370-4504-44BB-86D2-709F2946C916}" type="pres">
      <dgm:prSet presAssocID="{5822FDA2-69AC-4EF2-9443-2522181848C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6A63A23-A599-4246-8A31-A4BB4AD6833D}" type="pres">
      <dgm:prSet presAssocID="{875360C1-A76E-4CD9-8A6E-A0E774DB9F9F}" presName="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h-TH"/>
        </a:p>
      </dgm:t>
    </dgm:pt>
    <dgm:pt modelId="{8B51A395-667F-4C76-89CC-7C5E912DEE9C}" type="pres">
      <dgm:prSet presAssocID="{01168AF1-8772-440B-B2D2-6D21CF80C0AF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73146CD-B3A6-4281-84A1-DE5C19FAB552}" type="pres">
      <dgm:prSet presAssocID="{01168AF1-8772-440B-B2D2-6D21CF80C0A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CCA593-F78E-4A8D-A444-AF891D3895F5}" type="pres">
      <dgm:prSet presAssocID="{1E6051F4-BDB2-4E81-90EA-543BC83B9B80}" presName="node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h-TH"/>
        </a:p>
      </dgm:t>
    </dgm:pt>
    <dgm:pt modelId="{ADFE70A3-B061-40F0-869F-825343D6FAC5}" type="pres">
      <dgm:prSet presAssocID="{2645398F-1437-453F-A059-E1158393F4E3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C7D327D-1E22-4AEA-8269-95054306516E}" type="pres">
      <dgm:prSet presAssocID="{2645398F-1437-453F-A059-E1158393F4E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DB05B55-B279-45B0-89E7-6051C1ACCA3A}" type="pres">
      <dgm:prSet presAssocID="{B1E4528F-A36D-48EA-A7D4-E9750B546758}" presName="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h-TH"/>
        </a:p>
      </dgm:t>
    </dgm:pt>
  </dgm:ptLst>
  <dgm:cxnLst>
    <dgm:cxn modelId="{BF2D6D16-4262-4BAB-BA1F-5BFD03024B25}" type="presOf" srcId="{A96366A1-8E79-4C5E-897D-6A897868E20F}" destId="{B9D26213-689B-416E-A3F1-5CC170440300}" srcOrd="0" destOrd="0" presId="urn:microsoft.com/office/officeart/2005/8/layout/process1"/>
    <dgm:cxn modelId="{551A416D-9F24-45BE-9B72-2C2B19499DC4}" type="presOf" srcId="{01168AF1-8772-440B-B2D2-6D21CF80C0AF}" destId="{8B51A395-667F-4C76-89CC-7C5E912DEE9C}" srcOrd="0" destOrd="0" presId="urn:microsoft.com/office/officeart/2005/8/layout/process1"/>
    <dgm:cxn modelId="{0A36460C-1924-4452-932B-8D7F9022468D}" srcId="{A96366A1-8E79-4C5E-897D-6A897868E20F}" destId="{875360C1-A76E-4CD9-8A6E-A0E774DB9F9F}" srcOrd="2" destOrd="0" parTransId="{82145CFF-ABC5-48BE-BE57-7EB0F571812E}" sibTransId="{01168AF1-8772-440B-B2D2-6D21CF80C0AF}"/>
    <dgm:cxn modelId="{21B9292D-5C9F-4F46-BEA1-D05BC20A8D6E}" type="presOf" srcId="{5822FDA2-69AC-4EF2-9443-2522181848CA}" destId="{629E95E3-E0A8-413E-8CC9-6AEC007816AF}" srcOrd="0" destOrd="0" presId="urn:microsoft.com/office/officeart/2005/8/layout/process1"/>
    <dgm:cxn modelId="{2FD77946-AC4E-478B-8C49-E785D4E62D3B}" srcId="{A96366A1-8E79-4C5E-897D-6A897868E20F}" destId="{B1E4528F-A36D-48EA-A7D4-E9750B546758}" srcOrd="4" destOrd="0" parTransId="{1F277FC2-E270-48FE-A70B-23558FEB8300}" sibTransId="{6E43DE5A-D6EC-40F5-A377-187FFD6AB4EA}"/>
    <dgm:cxn modelId="{4753271A-F110-430E-AE26-3E9A617E68F0}" type="presOf" srcId="{5822FDA2-69AC-4EF2-9443-2522181848CA}" destId="{5FE18370-4504-44BB-86D2-709F2946C916}" srcOrd="1" destOrd="0" presId="urn:microsoft.com/office/officeart/2005/8/layout/process1"/>
    <dgm:cxn modelId="{0FDC3304-2BD8-4910-9706-3C78E8301CE2}" type="presOf" srcId="{B1E4528F-A36D-48EA-A7D4-E9750B546758}" destId="{0DB05B55-B279-45B0-89E7-6051C1ACCA3A}" srcOrd="0" destOrd="0" presId="urn:microsoft.com/office/officeart/2005/8/layout/process1"/>
    <dgm:cxn modelId="{D1969814-6FDB-4E22-8D00-360AFC74045F}" type="presOf" srcId="{2645398F-1437-453F-A059-E1158393F4E3}" destId="{3C7D327D-1E22-4AEA-8269-95054306516E}" srcOrd="1" destOrd="0" presId="urn:microsoft.com/office/officeart/2005/8/layout/process1"/>
    <dgm:cxn modelId="{BE387EC2-648B-4FED-A9DE-67E6F30DE004}" srcId="{A96366A1-8E79-4C5E-897D-6A897868E20F}" destId="{EFAF9958-9C4F-400F-80E0-1B1F3EEB50DB}" srcOrd="0" destOrd="0" parTransId="{9C28FD92-6051-44A0-9154-FF39157D15EE}" sibTransId="{0FBB2A32-0DBA-49BA-932A-2DBDB416C42E}"/>
    <dgm:cxn modelId="{8198459B-3602-4C55-9AB8-F0D032288F7A}" type="presOf" srcId="{0FBB2A32-0DBA-49BA-932A-2DBDB416C42E}" destId="{E349123C-204A-4477-B34A-170B1B3F71F1}" srcOrd="0" destOrd="0" presId="urn:microsoft.com/office/officeart/2005/8/layout/process1"/>
    <dgm:cxn modelId="{6FFFDFA6-ABE7-4CB4-B16D-0D9E2DF99DDA}" type="presOf" srcId="{0FBB2A32-0DBA-49BA-932A-2DBDB416C42E}" destId="{B0086D72-E445-4786-B447-9EC94ED308A2}" srcOrd="1" destOrd="0" presId="urn:microsoft.com/office/officeart/2005/8/layout/process1"/>
    <dgm:cxn modelId="{2A54D162-A534-480B-95F3-D122F7238A3F}" type="presOf" srcId="{875360C1-A76E-4CD9-8A6E-A0E774DB9F9F}" destId="{E6A63A23-A599-4246-8A31-A4BB4AD6833D}" srcOrd="0" destOrd="0" presId="urn:microsoft.com/office/officeart/2005/8/layout/process1"/>
    <dgm:cxn modelId="{2F5CDF5C-944E-407F-BBD9-55043977F23E}" srcId="{A96366A1-8E79-4C5E-897D-6A897868E20F}" destId="{ED54D595-11DC-41AF-B872-2FC01CDA9DB1}" srcOrd="1" destOrd="0" parTransId="{A04EDFD1-5DCE-4D12-9452-E52CC96DF70A}" sibTransId="{5822FDA2-69AC-4EF2-9443-2522181848CA}"/>
    <dgm:cxn modelId="{E31322C9-58A8-4A9B-8F10-E9058E5A0A26}" type="presOf" srcId="{01168AF1-8772-440B-B2D2-6D21CF80C0AF}" destId="{B73146CD-B3A6-4281-84A1-DE5C19FAB552}" srcOrd="1" destOrd="0" presId="urn:microsoft.com/office/officeart/2005/8/layout/process1"/>
    <dgm:cxn modelId="{37399210-E981-485B-8E44-E270CA307E24}" type="presOf" srcId="{2645398F-1437-453F-A059-E1158393F4E3}" destId="{ADFE70A3-B061-40F0-869F-825343D6FAC5}" srcOrd="0" destOrd="0" presId="urn:microsoft.com/office/officeart/2005/8/layout/process1"/>
    <dgm:cxn modelId="{7FF8535A-2C0E-4DA9-A822-4FB93341FFDE}" type="presOf" srcId="{1E6051F4-BDB2-4E81-90EA-543BC83B9B80}" destId="{66CCA593-F78E-4A8D-A444-AF891D3895F5}" srcOrd="0" destOrd="0" presId="urn:microsoft.com/office/officeart/2005/8/layout/process1"/>
    <dgm:cxn modelId="{899ADDB8-D633-4DDB-B6C7-41F40DE77014}" srcId="{A96366A1-8E79-4C5E-897D-6A897868E20F}" destId="{1E6051F4-BDB2-4E81-90EA-543BC83B9B80}" srcOrd="3" destOrd="0" parTransId="{E6309D55-19F6-471B-9B62-6A1526FD4F9B}" sibTransId="{2645398F-1437-453F-A059-E1158393F4E3}"/>
    <dgm:cxn modelId="{E64A141E-84BD-4F4A-B15C-6C8B07F266B7}" type="presOf" srcId="{EFAF9958-9C4F-400F-80E0-1B1F3EEB50DB}" destId="{105E5EA2-8D90-414D-B3BB-BC3C92D1F36B}" srcOrd="0" destOrd="0" presId="urn:microsoft.com/office/officeart/2005/8/layout/process1"/>
    <dgm:cxn modelId="{DBA60FFC-098C-4146-A40B-50226D5F48D4}" type="presOf" srcId="{ED54D595-11DC-41AF-B872-2FC01CDA9DB1}" destId="{03FB59BD-023F-47F2-B2AB-887049DCACB7}" srcOrd="0" destOrd="0" presId="urn:microsoft.com/office/officeart/2005/8/layout/process1"/>
    <dgm:cxn modelId="{1BC2566E-F3B3-4DFF-95B4-E023FE7E120F}" type="presParOf" srcId="{B9D26213-689B-416E-A3F1-5CC170440300}" destId="{105E5EA2-8D90-414D-B3BB-BC3C92D1F36B}" srcOrd="0" destOrd="0" presId="urn:microsoft.com/office/officeart/2005/8/layout/process1"/>
    <dgm:cxn modelId="{C2252513-FE99-4F66-96A7-BC95B021B05E}" type="presParOf" srcId="{B9D26213-689B-416E-A3F1-5CC170440300}" destId="{E349123C-204A-4477-B34A-170B1B3F71F1}" srcOrd="1" destOrd="0" presId="urn:microsoft.com/office/officeart/2005/8/layout/process1"/>
    <dgm:cxn modelId="{94C8038C-8173-41A4-A930-77DA895E36B0}" type="presParOf" srcId="{E349123C-204A-4477-B34A-170B1B3F71F1}" destId="{B0086D72-E445-4786-B447-9EC94ED308A2}" srcOrd="0" destOrd="0" presId="urn:microsoft.com/office/officeart/2005/8/layout/process1"/>
    <dgm:cxn modelId="{D5E3105A-D1AA-4876-9F8B-C1727DA1E240}" type="presParOf" srcId="{B9D26213-689B-416E-A3F1-5CC170440300}" destId="{03FB59BD-023F-47F2-B2AB-887049DCACB7}" srcOrd="2" destOrd="0" presId="urn:microsoft.com/office/officeart/2005/8/layout/process1"/>
    <dgm:cxn modelId="{A5C93BFE-D264-45CF-BBA4-7A2E36D14179}" type="presParOf" srcId="{B9D26213-689B-416E-A3F1-5CC170440300}" destId="{629E95E3-E0A8-413E-8CC9-6AEC007816AF}" srcOrd="3" destOrd="0" presId="urn:microsoft.com/office/officeart/2005/8/layout/process1"/>
    <dgm:cxn modelId="{6E750D4E-2596-4280-80A7-57E7E40E5F17}" type="presParOf" srcId="{629E95E3-E0A8-413E-8CC9-6AEC007816AF}" destId="{5FE18370-4504-44BB-86D2-709F2946C916}" srcOrd="0" destOrd="0" presId="urn:microsoft.com/office/officeart/2005/8/layout/process1"/>
    <dgm:cxn modelId="{F768C357-BF97-4EBF-B54E-BD732D7E97F1}" type="presParOf" srcId="{B9D26213-689B-416E-A3F1-5CC170440300}" destId="{E6A63A23-A599-4246-8A31-A4BB4AD6833D}" srcOrd="4" destOrd="0" presId="urn:microsoft.com/office/officeart/2005/8/layout/process1"/>
    <dgm:cxn modelId="{FC510006-5397-438E-89D5-EFBAD9FC90FF}" type="presParOf" srcId="{B9D26213-689B-416E-A3F1-5CC170440300}" destId="{8B51A395-667F-4C76-89CC-7C5E912DEE9C}" srcOrd="5" destOrd="0" presId="urn:microsoft.com/office/officeart/2005/8/layout/process1"/>
    <dgm:cxn modelId="{431949AD-B5E4-49AC-9E27-EE511860D25B}" type="presParOf" srcId="{8B51A395-667F-4C76-89CC-7C5E912DEE9C}" destId="{B73146CD-B3A6-4281-84A1-DE5C19FAB552}" srcOrd="0" destOrd="0" presId="urn:microsoft.com/office/officeart/2005/8/layout/process1"/>
    <dgm:cxn modelId="{0E246F67-44D0-4C1A-8661-B2F98B7EE2FF}" type="presParOf" srcId="{B9D26213-689B-416E-A3F1-5CC170440300}" destId="{66CCA593-F78E-4A8D-A444-AF891D3895F5}" srcOrd="6" destOrd="0" presId="urn:microsoft.com/office/officeart/2005/8/layout/process1"/>
    <dgm:cxn modelId="{B1F9B995-75BE-4680-9821-52E404F95BAF}" type="presParOf" srcId="{B9D26213-689B-416E-A3F1-5CC170440300}" destId="{ADFE70A3-B061-40F0-869F-825343D6FAC5}" srcOrd="7" destOrd="0" presId="urn:microsoft.com/office/officeart/2005/8/layout/process1"/>
    <dgm:cxn modelId="{513C58D5-F298-4C75-96F9-6E4C2F569932}" type="presParOf" srcId="{ADFE70A3-B061-40F0-869F-825343D6FAC5}" destId="{3C7D327D-1E22-4AEA-8269-95054306516E}" srcOrd="0" destOrd="0" presId="urn:microsoft.com/office/officeart/2005/8/layout/process1"/>
    <dgm:cxn modelId="{C6E2C8D3-8195-4D0C-96CA-A3633DCE92FB}" type="presParOf" srcId="{B9D26213-689B-416E-A3F1-5CC170440300}" destId="{0DB05B55-B279-45B0-89E7-6051C1ACCA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E3379-468E-4459-8A52-FC34B5961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4CD6D-8C45-40C5-8FCD-EFA2A8FFF2F5}">
      <dgm:prSet phldrT="[Text]" custT="1"/>
      <dgm:spPr/>
      <dgm:t>
        <a:bodyPr/>
        <a:lstStyle/>
        <a:p>
          <a:r>
            <a:rPr lang="th-TH" sz="25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dirty="0" err="1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Costomer</a:t>
          </a:r>
          <a:r>
            <a:rPr lang="en-US" sz="25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 solution</a:t>
          </a:r>
          <a:r>
            <a:rPr lang="th-TH" sz="25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dirty="0">
            <a:latin typeface="TH SarabunPSK" pitchFamily="34" charset="-34"/>
            <a:cs typeface="TH SarabunPSK" pitchFamily="34" charset="-34"/>
          </a:endParaRPr>
        </a:p>
      </dgm:t>
    </dgm:pt>
    <dgm:pt modelId="{E14E9DCD-FF00-4AC3-9EB0-B08562863445}" type="parTrans" cxnId="{DF8F0F4D-2332-4340-A7A2-7017C31B77B8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DB9E300A-4AAC-4ABD-B497-B9E87C076F60}" type="sibTrans" cxnId="{DF8F0F4D-2332-4340-A7A2-7017C31B77B8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A47415BA-EC49-410E-9AF0-973568E7C323}">
      <dgm:prSet phldrT="[Text]" custT="1"/>
      <dgm:spPr/>
      <dgm:t>
        <a:bodyPr/>
        <a:lstStyle/>
        <a:p>
          <a:r>
            <a:rPr lang="en-US" sz="25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Cost</a:t>
          </a:r>
          <a:r>
            <a:rPr lang="en-US" sz="25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dirty="0">
            <a:latin typeface="TH SarabunPSK" pitchFamily="34" charset="-34"/>
            <a:cs typeface="TH SarabunPSK" pitchFamily="34" charset="-34"/>
          </a:endParaRPr>
        </a:p>
      </dgm:t>
    </dgm:pt>
    <dgm:pt modelId="{604928BE-89F7-471C-A283-110FF6080A98}" type="parTrans" cxnId="{77108209-701C-474B-A629-DCD1AD070AE0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8A9ECD87-B7B9-48CD-919F-782E26B75D84}" type="sibTrans" cxnId="{77108209-701C-474B-A629-DCD1AD070AE0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C0985F34-1D35-44E4-A64C-A1EEF0662FD7}">
      <dgm:prSet phldrT="[Text]" custT="1"/>
      <dgm:spPr/>
      <dgm:t>
        <a:bodyPr/>
        <a:lstStyle/>
        <a:p>
          <a:r>
            <a:rPr lang="th-TH" sz="25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b="1" dirty="0" smtClean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Convenience</a:t>
          </a:r>
          <a:r>
            <a:rPr lang="th-TH" sz="25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dirty="0">
            <a:latin typeface="TH SarabunPSK" pitchFamily="34" charset="-34"/>
            <a:cs typeface="TH SarabunPSK" pitchFamily="34" charset="-34"/>
          </a:endParaRPr>
        </a:p>
      </dgm:t>
    </dgm:pt>
    <dgm:pt modelId="{85654964-8EC3-4D10-8627-EABB07B0C465}" type="parTrans" cxnId="{D5454934-B1CF-4BA2-9FBB-0348904DF597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F02518F9-0BC3-4F4A-BE08-6DAB94B3AE08}" type="sibTrans" cxnId="{D5454934-B1CF-4BA2-9FBB-0348904DF597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13FD442D-9F68-474C-B7D0-4DBB46FED2F0}">
      <dgm:prSet phldrT="[Text]" custT="1"/>
      <dgm:spPr/>
      <dgm:t>
        <a:bodyPr/>
        <a:lstStyle/>
        <a:p>
          <a:r>
            <a:rPr lang="en-US" sz="2500" dirty="0" smtClean="0">
              <a:latin typeface="TH SarabunPSK" pitchFamily="34" charset="-34"/>
              <a:cs typeface="TH SarabunPSK" pitchFamily="34" charset="-34"/>
            </a:rPr>
            <a:t>communication</a:t>
          </a:r>
          <a:endParaRPr lang="en-US" sz="2500" dirty="0">
            <a:latin typeface="TH SarabunPSK" pitchFamily="34" charset="-34"/>
            <a:cs typeface="TH SarabunPSK" pitchFamily="34" charset="-34"/>
          </a:endParaRPr>
        </a:p>
      </dgm:t>
    </dgm:pt>
    <dgm:pt modelId="{442A84D0-6F39-4E70-BD94-25317490592C}" type="sibTrans" cxnId="{8C105A09-2236-4956-80F6-22765EEEAAE0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98E3310A-C17E-4A08-8F2E-842F89E4FD35}" type="parTrans" cxnId="{8C105A09-2236-4956-80F6-22765EEEAAE0}">
      <dgm:prSet/>
      <dgm:spPr/>
      <dgm:t>
        <a:bodyPr/>
        <a:lstStyle/>
        <a:p>
          <a:endParaRPr lang="en-US" sz="2500">
            <a:latin typeface="TH SarabunPSK" pitchFamily="34" charset="-34"/>
            <a:cs typeface="TH SarabunPSK" pitchFamily="34" charset="-34"/>
          </a:endParaRPr>
        </a:p>
      </dgm:t>
    </dgm:pt>
    <dgm:pt modelId="{358C723C-8BD2-449C-9D61-BD91681B3401}" type="pres">
      <dgm:prSet presAssocID="{A1AE3379-468E-4459-8A52-FC34B5961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34EEE8-6DD3-4D9B-8ACB-2F707F1F8D53}" type="pres">
      <dgm:prSet presAssocID="{A1AE3379-468E-4459-8A52-FC34B5961538}" presName="Name1" presStyleCnt="0"/>
      <dgm:spPr/>
    </dgm:pt>
    <dgm:pt modelId="{3794DD59-B4BB-4126-9006-5A543CF5A61D}" type="pres">
      <dgm:prSet presAssocID="{A1AE3379-468E-4459-8A52-FC34B5961538}" presName="cycle" presStyleCnt="0"/>
      <dgm:spPr/>
    </dgm:pt>
    <dgm:pt modelId="{F5DD4489-EF2E-4526-96CE-6DCD67E314B2}" type="pres">
      <dgm:prSet presAssocID="{A1AE3379-468E-4459-8A52-FC34B5961538}" presName="srcNode" presStyleLbl="node1" presStyleIdx="0" presStyleCnt="4"/>
      <dgm:spPr/>
    </dgm:pt>
    <dgm:pt modelId="{531DACDE-0AD4-4FCA-9A0B-80C8DE4593C3}" type="pres">
      <dgm:prSet presAssocID="{A1AE3379-468E-4459-8A52-FC34B5961538}" presName="conn" presStyleLbl="parChTrans1D2" presStyleIdx="0" presStyleCnt="1"/>
      <dgm:spPr/>
      <dgm:t>
        <a:bodyPr/>
        <a:lstStyle/>
        <a:p>
          <a:endParaRPr lang="en-US"/>
        </a:p>
      </dgm:t>
    </dgm:pt>
    <dgm:pt modelId="{23D8E964-6D94-4965-B449-AE33CB3C9516}" type="pres">
      <dgm:prSet presAssocID="{A1AE3379-468E-4459-8A52-FC34B5961538}" presName="extraNode" presStyleLbl="node1" presStyleIdx="0" presStyleCnt="4"/>
      <dgm:spPr/>
    </dgm:pt>
    <dgm:pt modelId="{7987E293-82E6-43A9-B8A5-754571956BF2}" type="pres">
      <dgm:prSet presAssocID="{A1AE3379-468E-4459-8A52-FC34B5961538}" presName="dstNode" presStyleLbl="node1" presStyleIdx="0" presStyleCnt="4"/>
      <dgm:spPr/>
    </dgm:pt>
    <dgm:pt modelId="{691EDB72-0F5A-4A45-BC13-89B9CED785BB}" type="pres">
      <dgm:prSet presAssocID="{A204CD6D-8C45-40C5-8FCD-EFA2A8FFF2F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1950A-058A-46A6-87AA-E7CE1F3FF848}" type="pres">
      <dgm:prSet presAssocID="{A204CD6D-8C45-40C5-8FCD-EFA2A8FFF2F5}" presName="accent_1" presStyleCnt="0"/>
      <dgm:spPr/>
    </dgm:pt>
    <dgm:pt modelId="{A9D03E37-0FD0-427E-8DA1-80352FBA9257}" type="pres">
      <dgm:prSet presAssocID="{A204CD6D-8C45-40C5-8FCD-EFA2A8FFF2F5}" presName="accentRepeatNode" presStyleLbl="solidFgAcc1" presStyleIdx="0" presStyleCnt="4"/>
      <dgm:spPr/>
    </dgm:pt>
    <dgm:pt modelId="{4657AAC1-68CF-4CB5-ABA3-3F2A305CDAFF}" type="pres">
      <dgm:prSet presAssocID="{A47415BA-EC49-410E-9AF0-973568E7C32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5A90-4199-4FD1-BE0D-DD654E9775CE}" type="pres">
      <dgm:prSet presAssocID="{A47415BA-EC49-410E-9AF0-973568E7C323}" presName="accent_2" presStyleCnt="0"/>
      <dgm:spPr/>
    </dgm:pt>
    <dgm:pt modelId="{524136D5-A78F-42BD-A41D-04A1FF5C366F}" type="pres">
      <dgm:prSet presAssocID="{A47415BA-EC49-410E-9AF0-973568E7C323}" presName="accentRepeatNode" presStyleLbl="solidFgAcc1" presStyleIdx="1" presStyleCnt="4"/>
      <dgm:spPr/>
    </dgm:pt>
    <dgm:pt modelId="{7F1CE617-1E5C-4D47-85A5-069DD410455A}" type="pres">
      <dgm:prSet presAssocID="{C0985F34-1D35-44E4-A64C-A1EEF0662F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A4BC-3B02-4DF5-A23B-1659B72CB53E}" type="pres">
      <dgm:prSet presAssocID="{C0985F34-1D35-44E4-A64C-A1EEF0662FD7}" presName="accent_3" presStyleCnt="0"/>
      <dgm:spPr/>
    </dgm:pt>
    <dgm:pt modelId="{92B15097-EABA-49DD-9197-CDA2EFB1C9A5}" type="pres">
      <dgm:prSet presAssocID="{C0985F34-1D35-44E4-A64C-A1EEF0662FD7}" presName="accentRepeatNode" presStyleLbl="solidFgAcc1" presStyleIdx="2" presStyleCnt="4"/>
      <dgm:spPr/>
    </dgm:pt>
    <dgm:pt modelId="{27BBBCE0-E2DF-47AD-B5EC-7D8D1FB8DCED}" type="pres">
      <dgm:prSet presAssocID="{13FD442D-9F68-474C-B7D0-4DBB46FED2F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8E81D-8C51-47C7-B0E8-33F5392CB82D}" type="pres">
      <dgm:prSet presAssocID="{13FD442D-9F68-474C-B7D0-4DBB46FED2F0}" presName="accent_4" presStyleCnt="0"/>
      <dgm:spPr/>
    </dgm:pt>
    <dgm:pt modelId="{EC03900B-0928-4CEA-B5EF-E7398B56500C}" type="pres">
      <dgm:prSet presAssocID="{13FD442D-9F68-474C-B7D0-4DBB46FED2F0}" presName="accentRepeatNode" presStyleLbl="solidFgAcc1" presStyleIdx="3" presStyleCnt="4"/>
      <dgm:spPr/>
    </dgm:pt>
  </dgm:ptLst>
  <dgm:cxnLst>
    <dgm:cxn modelId="{A65B2486-EF39-49B1-8018-91544CB1C23C}" type="presOf" srcId="{A47415BA-EC49-410E-9AF0-973568E7C323}" destId="{4657AAC1-68CF-4CB5-ABA3-3F2A305CDAFF}" srcOrd="0" destOrd="0" presId="urn:microsoft.com/office/officeart/2008/layout/VerticalCurvedList"/>
    <dgm:cxn modelId="{13CC658F-02BE-45A2-B747-072AE83EFF95}" type="presOf" srcId="{A204CD6D-8C45-40C5-8FCD-EFA2A8FFF2F5}" destId="{691EDB72-0F5A-4A45-BC13-89B9CED785BB}" srcOrd="0" destOrd="0" presId="urn:microsoft.com/office/officeart/2008/layout/VerticalCurvedList"/>
    <dgm:cxn modelId="{A25D51E8-217C-46F8-8F19-FAE0D3F388F6}" type="presOf" srcId="{C0985F34-1D35-44E4-A64C-A1EEF0662FD7}" destId="{7F1CE617-1E5C-4D47-85A5-069DD410455A}" srcOrd="0" destOrd="0" presId="urn:microsoft.com/office/officeart/2008/layout/VerticalCurvedList"/>
    <dgm:cxn modelId="{9B58284A-EBA9-459C-A884-D1F4475ECD3F}" type="presOf" srcId="{13FD442D-9F68-474C-B7D0-4DBB46FED2F0}" destId="{27BBBCE0-E2DF-47AD-B5EC-7D8D1FB8DCED}" srcOrd="0" destOrd="0" presId="urn:microsoft.com/office/officeart/2008/layout/VerticalCurvedList"/>
    <dgm:cxn modelId="{8C105A09-2236-4956-80F6-22765EEEAAE0}" srcId="{A1AE3379-468E-4459-8A52-FC34B5961538}" destId="{13FD442D-9F68-474C-B7D0-4DBB46FED2F0}" srcOrd="3" destOrd="0" parTransId="{98E3310A-C17E-4A08-8F2E-842F89E4FD35}" sibTransId="{442A84D0-6F39-4E70-BD94-25317490592C}"/>
    <dgm:cxn modelId="{A372AF10-861F-40AD-BA3D-C566AA261E20}" type="presOf" srcId="{DB9E300A-4AAC-4ABD-B497-B9E87C076F60}" destId="{531DACDE-0AD4-4FCA-9A0B-80C8DE4593C3}" srcOrd="0" destOrd="0" presId="urn:microsoft.com/office/officeart/2008/layout/VerticalCurvedList"/>
    <dgm:cxn modelId="{77108209-701C-474B-A629-DCD1AD070AE0}" srcId="{A1AE3379-468E-4459-8A52-FC34B5961538}" destId="{A47415BA-EC49-410E-9AF0-973568E7C323}" srcOrd="1" destOrd="0" parTransId="{604928BE-89F7-471C-A283-110FF6080A98}" sibTransId="{8A9ECD87-B7B9-48CD-919F-782E26B75D84}"/>
    <dgm:cxn modelId="{D5454934-B1CF-4BA2-9FBB-0348904DF597}" srcId="{A1AE3379-468E-4459-8A52-FC34B5961538}" destId="{C0985F34-1D35-44E4-A64C-A1EEF0662FD7}" srcOrd="2" destOrd="0" parTransId="{85654964-8EC3-4D10-8627-EABB07B0C465}" sibTransId="{F02518F9-0BC3-4F4A-BE08-6DAB94B3AE08}"/>
    <dgm:cxn modelId="{E69CD8AA-14DF-498A-9877-F41B8A38050B}" type="presOf" srcId="{A1AE3379-468E-4459-8A52-FC34B5961538}" destId="{358C723C-8BD2-449C-9D61-BD91681B3401}" srcOrd="0" destOrd="0" presId="urn:microsoft.com/office/officeart/2008/layout/VerticalCurvedList"/>
    <dgm:cxn modelId="{DF8F0F4D-2332-4340-A7A2-7017C31B77B8}" srcId="{A1AE3379-468E-4459-8A52-FC34B5961538}" destId="{A204CD6D-8C45-40C5-8FCD-EFA2A8FFF2F5}" srcOrd="0" destOrd="0" parTransId="{E14E9DCD-FF00-4AC3-9EB0-B08562863445}" sibTransId="{DB9E300A-4AAC-4ABD-B497-B9E87C076F60}"/>
    <dgm:cxn modelId="{18D2D793-6F9B-4CD4-9E27-1DAC3070976C}" type="presParOf" srcId="{358C723C-8BD2-449C-9D61-BD91681B3401}" destId="{6034EEE8-6DD3-4D9B-8ACB-2F707F1F8D53}" srcOrd="0" destOrd="0" presId="urn:microsoft.com/office/officeart/2008/layout/VerticalCurvedList"/>
    <dgm:cxn modelId="{560A7ED1-D13E-4BB3-B134-8F03CD49A619}" type="presParOf" srcId="{6034EEE8-6DD3-4D9B-8ACB-2F707F1F8D53}" destId="{3794DD59-B4BB-4126-9006-5A543CF5A61D}" srcOrd="0" destOrd="0" presId="urn:microsoft.com/office/officeart/2008/layout/VerticalCurvedList"/>
    <dgm:cxn modelId="{C53B258F-6CFD-4111-AFEE-0BBB8F8D2901}" type="presParOf" srcId="{3794DD59-B4BB-4126-9006-5A543CF5A61D}" destId="{F5DD4489-EF2E-4526-96CE-6DCD67E314B2}" srcOrd="0" destOrd="0" presId="urn:microsoft.com/office/officeart/2008/layout/VerticalCurvedList"/>
    <dgm:cxn modelId="{85B72929-2D1B-4274-85AA-8280EAEA786D}" type="presParOf" srcId="{3794DD59-B4BB-4126-9006-5A543CF5A61D}" destId="{531DACDE-0AD4-4FCA-9A0B-80C8DE4593C3}" srcOrd="1" destOrd="0" presId="urn:microsoft.com/office/officeart/2008/layout/VerticalCurvedList"/>
    <dgm:cxn modelId="{8037E027-A651-49D5-BA72-4E3B40279D50}" type="presParOf" srcId="{3794DD59-B4BB-4126-9006-5A543CF5A61D}" destId="{23D8E964-6D94-4965-B449-AE33CB3C9516}" srcOrd="2" destOrd="0" presId="urn:microsoft.com/office/officeart/2008/layout/VerticalCurvedList"/>
    <dgm:cxn modelId="{F22BF3D4-54F5-4E4E-BD32-0045E6C434F3}" type="presParOf" srcId="{3794DD59-B4BB-4126-9006-5A543CF5A61D}" destId="{7987E293-82E6-43A9-B8A5-754571956BF2}" srcOrd="3" destOrd="0" presId="urn:microsoft.com/office/officeart/2008/layout/VerticalCurvedList"/>
    <dgm:cxn modelId="{BA5315B1-5F20-48FE-A738-B80EA5FBF438}" type="presParOf" srcId="{6034EEE8-6DD3-4D9B-8ACB-2F707F1F8D53}" destId="{691EDB72-0F5A-4A45-BC13-89B9CED785BB}" srcOrd="1" destOrd="0" presId="urn:microsoft.com/office/officeart/2008/layout/VerticalCurvedList"/>
    <dgm:cxn modelId="{78655DDF-74FF-4E9A-950D-4142F57A8899}" type="presParOf" srcId="{6034EEE8-6DD3-4D9B-8ACB-2F707F1F8D53}" destId="{4351950A-058A-46A6-87AA-E7CE1F3FF848}" srcOrd="2" destOrd="0" presId="urn:microsoft.com/office/officeart/2008/layout/VerticalCurvedList"/>
    <dgm:cxn modelId="{405921DD-4283-43CA-8DD2-1E3FB18491B2}" type="presParOf" srcId="{4351950A-058A-46A6-87AA-E7CE1F3FF848}" destId="{A9D03E37-0FD0-427E-8DA1-80352FBA9257}" srcOrd="0" destOrd="0" presId="urn:microsoft.com/office/officeart/2008/layout/VerticalCurvedList"/>
    <dgm:cxn modelId="{12117372-3D5E-4914-846A-AE5681A60F04}" type="presParOf" srcId="{6034EEE8-6DD3-4D9B-8ACB-2F707F1F8D53}" destId="{4657AAC1-68CF-4CB5-ABA3-3F2A305CDAFF}" srcOrd="3" destOrd="0" presId="urn:microsoft.com/office/officeart/2008/layout/VerticalCurvedList"/>
    <dgm:cxn modelId="{EB63EB7B-3274-4979-B4B8-CF64EA9A11C7}" type="presParOf" srcId="{6034EEE8-6DD3-4D9B-8ACB-2F707F1F8D53}" destId="{AF3A5A90-4199-4FD1-BE0D-DD654E9775CE}" srcOrd="4" destOrd="0" presId="urn:microsoft.com/office/officeart/2008/layout/VerticalCurvedList"/>
    <dgm:cxn modelId="{E95DC6E9-9388-4F46-AA32-B60D6B26DD12}" type="presParOf" srcId="{AF3A5A90-4199-4FD1-BE0D-DD654E9775CE}" destId="{524136D5-A78F-42BD-A41D-04A1FF5C366F}" srcOrd="0" destOrd="0" presId="urn:microsoft.com/office/officeart/2008/layout/VerticalCurvedList"/>
    <dgm:cxn modelId="{9BDC3EB7-FFA7-45DD-ABB7-790AE10904DB}" type="presParOf" srcId="{6034EEE8-6DD3-4D9B-8ACB-2F707F1F8D53}" destId="{7F1CE617-1E5C-4D47-85A5-069DD410455A}" srcOrd="5" destOrd="0" presId="urn:microsoft.com/office/officeart/2008/layout/VerticalCurvedList"/>
    <dgm:cxn modelId="{0CCAAFC4-86FD-4083-B88D-B6177B895B49}" type="presParOf" srcId="{6034EEE8-6DD3-4D9B-8ACB-2F707F1F8D53}" destId="{3B11A4BC-3B02-4DF5-A23B-1659B72CB53E}" srcOrd="6" destOrd="0" presId="urn:microsoft.com/office/officeart/2008/layout/VerticalCurvedList"/>
    <dgm:cxn modelId="{B62B2E55-AEEA-4918-8EA7-BC0972D651DA}" type="presParOf" srcId="{3B11A4BC-3B02-4DF5-A23B-1659B72CB53E}" destId="{92B15097-EABA-49DD-9197-CDA2EFB1C9A5}" srcOrd="0" destOrd="0" presId="urn:microsoft.com/office/officeart/2008/layout/VerticalCurvedList"/>
    <dgm:cxn modelId="{E8014997-5D1E-4190-AD2E-23ACB85332EB}" type="presParOf" srcId="{6034EEE8-6DD3-4D9B-8ACB-2F707F1F8D53}" destId="{27BBBCE0-E2DF-47AD-B5EC-7D8D1FB8DCED}" srcOrd="7" destOrd="0" presId="urn:microsoft.com/office/officeart/2008/layout/VerticalCurvedList"/>
    <dgm:cxn modelId="{A82E120C-9F9E-4AF8-83A9-6DAD26E15A94}" type="presParOf" srcId="{6034EEE8-6DD3-4D9B-8ACB-2F707F1F8D53}" destId="{AB48E81D-8C51-47C7-B0E8-33F5392CB82D}" srcOrd="8" destOrd="0" presId="urn:microsoft.com/office/officeart/2008/layout/VerticalCurvedList"/>
    <dgm:cxn modelId="{F490DA3A-ECCE-43ED-AB03-F2F5245BE3F9}" type="presParOf" srcId="{AB48E81D-8C51-47C7-B0E8-33F5392CB82D}" destId="{EC03900B-0928-4CEA-B5EF-E7398B5650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E3379-468E-4459-8A52-FC34B59615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4CD6D-8C45-40C5-8FCD-EFA2A8FFF2F5}">
      <dgm:prSet phldrT="[Text]" custT="1"/>
      <dgm:spPr/>
      <dgm:t>
        <a:bodyPr/>
        <a:lstStyle/>
        <a:p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Acceptability</a:t>
          </a:r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)</a:t>
          </a:r>
          <a:endParaRPr lang="en-US" sz="25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14E9DCD-FF00-4AC3-9EB0-B08562863445}" type="parTrans" cxnId="{DF8F0F4D-2332-4340-A7A2-7017C31B77B8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DB9E300A-4AAC-4ABD-B497-B9E87C076F60}" type="sibTrans" cxnId="{DF8F0F4D-2332-4340-A7A2-7017C31B77B8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A47415BA-EC49-410E-9AF0-973568E7C323}">
      <dgm:prSet phldrT="[Text]" custT="1"/>
      <dgm:spPr/>
      <dgm:t>
        <a:bodyPr/>
        <a:lstStyle/>
        <a:p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Perceived value</a:t>
          </a:r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) </a:t>
          </a:r>
          <a:endParaRPr lang="en-US" sz="25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604928BE-89F7-471C-A283-110FF6080A98}" type="parTrans" cxnId="{77108209-701C-474B-A629-DCD1AD070AE0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A9ECD87-B7B9-48CD-919F-782E26B75D84}" type="sibTrans" cxnId="{77108209-701C-474B-A629-DCD1AD070AE0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C0985F34-1D35-44E4-A64C-A1EEF0662FD7}">
      <dgm:prSet phldrT="[Text]" custT="1"/>
      <dgm:spPr/>
      <dgm:t>
        <a:bodyPr/>
        <a:lstStyle/>
        <a:p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Accessibility</a:t>
          </a:r>
          <a:r>
            <a:rPr lang="en-US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)</a:t>
          </a:r>
          <a:endParaRPr lang="en-US" sz="25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85654964-8EC3-4D10-8627-EABB07B0C465}" type="parTrans" cxnId="{D5454934-B1CF-4BA2-9FBB-0348904DF597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02518F9-0BC3-4F4A-BE08-6DAB94B3AE08}" type="sibTrans" cxnId="{D5454934-B1CF-4BA2-9FBB-0348904DF597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13FD442D-9F68-474C-B7D0-4DBB46FED2F0}">
      <dgm:prSet phldrT="[Text]" custT="1"/>
      <dgm:spPr/>
      <dgm:t>
        <a:bodyPr/>
        <a:lstStyle/>
        <a:p>
          <a:r>
            <a:rPr lang="th-TH" sz="25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Awareness</a:t>
          </a:r>
          <a:r>
            <a:rPr lang="th-TH" sz="25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)</a:t>
          </a:r>
          <a:endParaRPr lang="en-US" sz="25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8E3310A-C17E-4A08-8F2E-842F89E4FD35}" type="parTrans" cxnId="{8C105A09-2236-4956-80F6-22765EEEAAE0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442A84D0-6F39-4E70-BD94-25317490592C}" type="sibTrans" cxnId="{8C105A09-2236-4956-80F6-22765EEEAAE0}">
      <dgm:prSet/>
      <dgm:spPr/>
      <dgm:t>
        <a:bodyPr/>
        <a:lstStyle/>
        <a:p>
          <a:endParaRPr lang="en-US" sz="250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58C723C-8BD2-449C-9D61-BD91681B3401}" type="pres">
      <dgm:prSet presAssocID="{A1AE3379-468E-4459-8A52-FC34B59615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34EEE8-6DD3-4D9B-8ACB-2F707F1F8D53}" type="pres">
      <dgm:prSet presAssocID="{A1AE3379-468E-4459-8A52-FC34B5961538}" presName="Name1" presStyleCnt="0"/>
      <dgm:spPr/>
    </dgm:pt>
    <dgm:pt modelId="{3794DD59-B4BB-4126-9006-5A543CF5A61D}" type="pres">
      <dgm:prSet presAssocID="{A1AE3379-468E-4459-8A52-FC34B5961538}" presName="cycle" presStyleCnt="0"/>
      <dgm:spPr/>
    </dgm:pt>
    <dgm:pt modelId="{F5DD4489-EF2E-4526-96CE-6DCD67E314B2}" type="pres">
      <dgm:prSet presAssocID="{A1AE3379-468E-4459-8A52-FC34B5961538}" presName="srcNode" presStyleLbl="node1" presStyleIdx="0" presStyleCnt="4"/>
      <dgm:spPr/>
    </dgm:pt>
    <dgm:pt modelId="{531DACDE-0AD4-4FCA-9A0B-80C8DE4593C3}" type="pres">
      <dgm:prSet presAssocID="{A1AE3379-468E-4459-8A52-FC34B5961538}" presName="conn" presStyleLbl="parChTrans1D2" presStyleIdx="0" presStyleCnt="1"/>
      <dgm:spPr/>
      <dgm:t>
        <a:bodyPr/>
        <a:lstStyle/>
        <a:p>
          <a:endParaRPr lang="en-US"/>
        </a:p>
      </dgm:t>
    </dgm:pt>
    <dgm:pt modelId="{23D8E964-6D94-4965-B449-AE33CB3C9516}" type="pres">
      <dgm:prSet presAssocID="{A1AE3379-468E-4459-8A52-FC34B5961538}" presName="extraNode" presStyleLbl="node1" presStyleIdx="0" presStyleCnt="4"/>
      <dgm:spPr/>
    </dgm:pt>
    <dgm:pt modelId="{7987E293-82E6-43A9-B8A5-754571956BF2}" type="pres">
      <dgm:prSet presAssocID="{A1AE3379-468E-4459-8A52-FC34B5961538}" presName="dstNode" presStyleLbl="node1" presStyleIdx="0" presStyleCnt="4"/>
      <dgm:spPr/>
    </dgm:pt>
    <dgm:pt modelId="{691EDB72-0F5A-4A45-BC13-89B9CED785BB}" type="pres">
      <dgm:prSet presAssocID="{A204CD6D-8C45-40C5-8FCD-EFA2A8FFF2F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1950A-058A-46A6-87AA-E7CE1F3FF848}" type="pres">
      <dgm:prSet presAssocID="{A204CD6D-8C45-40C5-8FCD-EFA2A8FFF2F5}" presName="accent_1" presStyleCnt="0"/>
      <dgm:spPr/>
    </dgm:pt>
    <dgm:pt modelId="{A9D03E37-0FD0-427E-8DA1-80352FBA9257}" type="pres">
      <dgm:prSet presAssocID="{A204CD6D-8C45-40C5-8FCD-EFA2A8FFF2F5}" presName="accentRepeatNode" presStyleLbl="solidFgAcc1" presStyleIdx="0" presStyleCnt="4"/>
      <dgm:spPr/>
    </dgm:pt>
    <dgm:pt modelId="{4657AAC1-68CF-4CB5-ABA3-3F2A305CDAFF}" type="pres">
      <dgm:prSet presAssocID="{A47415BA-EC49-410E-9AF0-973568E7C32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5A90-4199-4FD1-BE0D-DD654E9775CE}" type="pres">
      <dgm:prSet presAssocID="{A47415BA-EC49-410E-9AF0-973568E7C323}" presName="accent_2" presStyleCnt="0"/>
      <dgm:spPr/>
    </dgm:pt>
    <dgm:pt modelId="{524136D5-A78F-42BD-A41D-04A1FF5C366F}" type="pres">
      <dgm:prSet presAssocID="{A47415BA-EC49-410E-9AF0-973568E7C323}" presName="accentRepeatNode" presStyleLbl="solidFgAcc1" presStyleIdx="1" presStyleCnt="4"/>
      <dgm:spPr/>
    </dgm:pt>
    <dgm:pt modelId="{7F1CE617-1E5C-4D47-85A5-069DD410455A}" type="pres">
      <dgm:prSet presAssocID="{C0985F34-1D35-44E4-A64C-A1EEF0662F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1A4BC-3B02-4DF5-A23B-1659B72CB53E}" type="pres">
      <dgm:prSet presAssocID="{C0985F34-1D35-44E4-A64C-A1EEF0662FD7}" presName="accent_3" presStyleCnt="0"/>
      <dgm:spPr/>
    </dgm:pt>
    <dgm:pt modelId="{92B15097-EABA-49DD-9197-CDA2EFB1C9A5}" type="pres">
      <dgm:prSet presAssocID="{C0985F34-1D35-44E4-A64C-A1EEF0662FD7}" presName="accentRepeatNode" presStyleLbl="solidFgAcc1" presStyleIdx="2" presStyleCnt="4"/>
      <dgm:spPr/>
    </dgm:pt>
    <dgm:pt modelId="{27BBBCE0-E2DF-47AD-B5EC-7D8D1FB8DCED}" type="pres">
      <dgm:prSet presAssocID="{13FD442D-9F68-474C-B7D0-4DBB46FED2F0}" presName="text_4" presStyleLbl="node1" presStyleIdx="3" presStyleCnt="4" custLinFactNeighborX="18360" custLinFactNeighborY="-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8E81D-8C51-47C7-B0E8-33F5392CB82D}" type="pres">
      <dgm:prSet presAssocID="{13FD442D-9F68-474C-B7D0-4DBB46FED2F0}" presName="accent_4" presStyleCnt="0"/>
      <dgm:spPr/>
    </dgm:pt>
    <dgm:pt modelId="{EC03900B-0928-4CEA-B5EF-E7398B56500C}" type="pres">
      <dgm:prSet presAssocID="{13FD442D-9F68-474C-B7D0-4DBB46FED2F0}" presName="accentRepeatNode" presStyleLbl="solidFgAcc1" presStyleIdx="3" presStyleCnt="4"/>
      <dgm:spPr/>
    </dgm:pt>
  </dgm:ptLst>
  <dgm:cxnLst>
    <dgm:cxn modelId="{BB83787E-88D5-441C-A1CF-3DEC6FCC2DEC}" type="presOf" srcId="{C0985F34-1D35-44E4-A64C-A1EEF0662FD7}" destId="{7F1CE617-1E5C-4D47-85A5-069DD410455A}" srcOrd="0" destOrd="0" presId="urn:microsoft.com/office/officeart/2008/layout/VerticalCurvedList"/>
    <dgm:cxn modelId="{B8699C6A-94BA-43E2-95A4-95C24DB84BE3}" type="presOf" srcId="{DB9E300A-4AAC-4ABD-B497-B9E87C076F60}" destId="{531DACDE-0AD4-4FCA-9A0B-80C8DE4593C3}" srcOrd="0" destOrd="0" presId="urn:microsoft.com/office/officeart/2008/layout/VerticalCurvedList"/>
    <dgm:cxn modelId="{DF8F0F4D-2332-4340-A7A2-7017C31B77B8}" srcId="{A1AE3379-468E-4459-8A52-FC34B5961538}" destId="{A204CD6D-8C45-40C5-8FCD-EFA2A8FFF2F5}" srcOrd="0" destOrd="0" parTransId="{E14E9DCD-FF00-4AC3-9EB0-B08562863445}" sibTransId="{DB9E300A-4AAC-4ABD-B497-B9E87C076F60}"/>
    <dgm:cxn modelId="{CEB64789-BCFB-4F3F-BEF4-F9F3953366F5}" type="presOf" srcId="{13FD442D-9F68-474C-B7D0-4DBB46FED2F0}" destId="{27BBBCE0-E2DF-47AD-B5EC-7D8D1FB8DCED}" srcOrd="0" destOrd="0" presId="urn:microsoft.com/office/officeart/2008/layout/VerticalCurvedList"/>
    <dgm:cxn modelId="{D5454934-B1CF-4BA2-9FBB-0348904DF597}" srcId="{A1AE3379-468E-4459-8A52-FC34B5961538}" destId="{C0985F34-1D35-44E4-A64C-A1EEF0662FD7}" srcOrd="2" destOrd="0" parTransId="{85654964-8EC3-4D10-8627-EABB07B0C465}" sibTransId="{F02518F9-0BC3-4F4A-BE08-6DAB94B3AE08}"/>
    <dgm:cxn modelId="{5A47B9DB-2855-41EC-B38C-BD7035E94179}" type="presOf" srcId="{A204CD6D-8C45-40C5-8FCD-EFA2A8FFF2F5}" destId="{691EDB72-0F5A-4A45-BC13-89B9CED785BB}" srcOrd="0" destOrd="0" presId="urn:microsoft.com/office/officeart/2008/layout/VerticalCurvedList"/>
    <dgm:cxn modelId="{5C937499-262B-4E70-A18F-27DC9C37E9AB}" type="presOf" srcId="{A1AE3379-468E-4459-8A52-FC34B5961538}" destId="{358C723C-8BD2-449C-9D61-BD91681B3401}" srcOrd="0" destOrd="0" presId="urn:microsoft.com/office/officeart/2008/layout/VerticalCurvedList"/>
    <dgm:cxn modelId="{17F068C2-1DBB-419A-B479-C468233E5EF4}" type="presOf" srcId="{A47415BA-EC49-410E-9AF0-973568E7C323}" destId="{4657AAC1-68CF-4CB5-ABA3-3F2A305CDAFF}" srcOrd="0" destOrd="0" presId="urn:microsoft.com/office/officeart/2008/layout/VerticalCurvedList"/>
    <dgm:cxn modelId="{8C105A09-2236-4956-80F6-22765EEEAAE0}" srcId="{A1AE3379-468E-4459-8A52-FC34B5961538}" destId="{13FD442D-9F68-474C-B7D0-4DBB46FED2F0}" srcOrd="3" destOrd="0" parTransId="{98E3310A-C17E-4A08-8F2E-842F89E4FD35}" sibTransId="{442A84D0-6F39-4E70-BD94-25317490592C}"/>
    <dgm:cxn modelId="{77108209-701C-474B-A629-DCD1AD070AE0}" srcId="{A1AE3379-468E-4459-8A52-FC34B5961538}" destId="{A47415BA-EC49-410E-9AF0-973568E7C323}" srcOrd="1" destOrd="0" parTransId="{604928BE-89F7-471C-A283-110FF6080A98}" sibTransId="{8A9ECD87-B7B9-48CD-919F-782E26B75D84}"/>
    <dgm:cxn modelId="{88B71906-5FA9-47BD-8921-D7B449696527}" type="presParOf" srcId="{358C723C-8BD2-449C-9D61-BD91681B3401}" destId="{6034EEE8-6DD3-4D9B-8ACB-2F707F1F8D53}" srcOrd="0" destOrd="0" presId="urn:microsoft.com/office/officeart/2008/layout/VerticalCurvedList"/>
    <dgm:cxn modelId="{A0D2AB94-EF04-4FB1-B7A1-3BB49F38306D}" type="presParOf" srcId="{6034EEE8-6DD3-4D9B-8ACB-2F707F1F8D53}" destId="{3794DD59-B4BB-4126-9006-5A543CF5A61D}" srcOrd="0" destOrd="0" presId="urn:microsoft.com/office/officeart/2008/layout/VerticalCurvedList"/>
    <dgm:cxn modelId="{02650B3E-9451-4AB7-A4DB-04EA119929DE}" type="presParOf" srcId="{3794DD59-B4BB-4126-9006-5A543CF5A61D}" destId="{F5DD4489-EF2E-4526-96CE-6DCD67E314B2}" srcOrd="0" destOrd="0" presId="urn:microsoft.com/office/officeart/2008/layout/VerticalCurvedList"/>
    <dgm:cxn modelId="{14DA314F-F0A5-4389-B8CD-311FECC2FFC2}" type="presParOf" srcId="{3794DD59-B4BB-4126-9006-5A543CF5A61D}" destId="{531DACDE-0AD4-4FCA-9A0B-80C8DE4593C3}" srcOrd="1" destOrd="0" presId="urn:microsoft.com/office/officeart/2008/layout/VerticalCurvedList"/>
    <dgm:cxn modelId="{4B52FA33-1F20-468F-A952-F9DE225C1E5D}" type="presParOf" srcId="{3794DD59-B4BB-4126-9006-5A543CF5A61D}" destId="{23D8E964-6D94-4965-B449-AE33CB3C9516}" srcOrd="2" destOrd="0" presId="urn:microsoft.com/office/officeart/2008/layout/VerticalCurvedList"/>
    <dgm:cxn modelId="{1D5BEC8F-64B1-4AC8-BA1E-070D94CF01D9}" type="presParOf" srcId="{3794DD59-B4BB-4126-9006-5A543CF5A61D}" destId="{7987E293-82E6-43A9-B8A5-754571956BF2}" srcOrd="3" destOrd="0" presId="urn:microsoft.com/office/officeart/2008/layout/VerticalCurvedList"/>
    <dgm:cxn modelId="{536D7653-DBCA-4BDB-805B-76B95275EA77}" type="presParOf" srcId="{6034EEE8-6DD3-4D9B-8ACB-2F707F1F8D53}" destId="{691EDB72-0F5A-4A45-BC13-89B9CED785BB}" srcOrd="1" destOrd="0" presId="urn:microsoft.com/office/officeart/2008/layout/VerticalCurvedList"/>
    <dgm:cxn modelId="{8F2B5476-D53A-4E97-9A76-BBD8A4A18E80}" type="presParOf" srcId="{6034EEE8-6DD3-4D9B-8ACB-2F707F1F8D53}" destId="{4351950A-058A-46A6-87AA-E7CE1F3FF848}" srcOrd="2" destOrd="0" presId="urn:microsoft.com/office/officeart/2008/layout/VerticalCurvedList"/>
    <dgm:cxn modelId="{30EC6B0A-762F-4CD6-9DB1-9F4CD6C51D41}" type="presParOf" srcId="{4351950A-058A-46A6-87AA-E7CE1F3FF848}" destId="{A9D03E37-0FD0-427E-8DA1-80352FBA9257}" srcOrd="0" destOrd="0" presId="urn:microsoft.com/office/officeart/2008/layout/VerticalCurvedList"/>
    <dgm:cxn modelId="{90D207D6-209C-47D5-9373-D8DE16BCA804}" type="presParOf" srcId="{6034EEE8-6DD3-4D9B-8ACB-2F707F1F8D53}" destId="{4657AAC1-68CF-4CB5-ABA3-3F2A305CDAFF}" srcOrd="3" destOrd="0" presId="urn:microsoft.com/office/officeart/2008/layout/VerticalCurvedList"/>
    <dgm:cxn modelId="{A3CF4584-2F95-4891-B02D-99B65C792FA1}" type="presParOf" srcId="{6034EEE8-6DD3-4D9B-8ACB-2F707F1F8D53}" destId="{AF3A5A90-4199-4FD1-BE0D-DD654E9775CE}" srcOrd="4" destOrd="0" presId="urn:microsoft.com/office/officeart/2008/layout/VerticalCurvedList"/>
    <dgm:cxn modelId="{27A1C8DA-DB05-4F53-BB18-BBB87A0D1372}" type="presParOf" srcId="{AF3A5A90-4199-4FD1-BE0D-DD654E9775CE}" destId="{524136D5-A78F-42BD-A41D-04A1FF5C366F}" srcOrd="0" destOrd="0" presId="urn:microsoft.com/office/officeart/2008/layout/VerticalCurvedList"/>
    <dgm:cxn modelId="{C9D18363-182F-4315-A305-A0140AE59F41}" type="presParOf" srcId="{6034EEE8-6DD3-4D9B-8ACB-2F707F1F8D53}" destId="{7F1CE617-1E5C-4D47-85A5-069DD410455A}" srcOrd="5" destOrd="0" presId="urn:microsoft.com/office/officeart/2008/layout/VerticalCurvedList"/>
    <dgm:cxn modelId="{C17D52E3-CA09-477D-AF55-60EC3E7DFE24}" type="presParOf" srcId="{6034EEE8-6DD3-4D9B-8ACB-2F707F1F8D53}" destId="{3B11A4BC-3B02-4DF5-A23B-1659B72CB53E}" srcOrd="6" destOrd="0" presId="urn:microsoft.com/office/officeart/2008/layout/VerticalCurvedList"/>
    <dgm:cxn modelId="{62B501F1-2599-4C0D-9A81-9F0F9055D1FE}" type="presParOf" srcId="{3B11A4BC-3B02-4DF5-A23B-1659B72CB53E}" destId="{92B15097-EABA-49DD-9197-CDA2EFB1C9A5}" srcOrd="0" destOrd="0" presId="urn:microsoft.com/office/officeart/2008/layout/VerticalCurvedList"/>
    <dgm:cxn modelId="{5EE47C33-E6E5-4959-87AC-7115D9B53881}" type="presParOf" srcId="{6034EEE8-6DD3-4D9B-8ACB-2F707F1F8D53}" destId="{27BBBCE0-E2DF-47AD-B5EC-7D8D1FB8DCED}" srcOrd="7" destOrd="0" presId="urn:microsoft.com/office/officeart/2008/layout/VerticalCurvedList"/>
    <dgm:cxn modelId="{F4ED63CE-376D-40C4-AC2E-A0409B5115EC}" type="presParOf" srcId="{6034EEE8-6DD3-4D9B-8ACB-2F707F1F8D53}" destId="{AB48E81D-8C51-47C7-B0E8-33F5392CB82D}" srcOrd="8" destOrd="0" presId="urn:microsoft.com/office/officeart/2008/layout/VerticalCurvedList"/>
    <dgm:cxn modelId="{FE43B50B-34D4-4212-88EF-512EA662C6C3}" type="presParOf" srcId="{AB48E81D-8C51-47C7-B0E8-33F5392CB82D}" destId="{EC03900B-0928-4CEA-B5EF-E7398B5650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E5EA2-8D90-414D-B3BB-BC3C92D1F36B}">
      <dsp:nvSpPr>
        <dsp:cNvPr id="0" name=""/>
        <dsp:cNvSpPr/>
      </dsp:nvSpPr>
      <dsp:spPr>
        <a:xfrm>
          <a:off x="218825" y="1573499"/>
          <a:ext cx="1364907" cy="8189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Reliability)</a:t>
          </a:r>
          <a:endParaRPr lang="th-TH" sz="23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42811" y="1597485"/>
        <a:ext cx="1316935" cy="770972"/>
      </dsp:txXfrm>
    </dsp:sp>
    <dsp:sp modelId="{E349123C-204A-4477-B34A-170B1B3F71F1}">
      <dsp:nvSpPr>
        <dsp:cNvPr id="0" name=""/>
        <dsp:cNvSpPr/>
      </dsp:nvSpPr>
      <dsp:spPr>
        <a:xfrm rot="21594625">
          <a:off x="1613415" y="1805059"/>
          <a:ext cx="289462" cy="353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613415" y="1875756"/>
        <a:ext cx="202623" cy="211885"/>
      </dsp:txXfrm>
    </dsp:sp>
    <dsp:sp modelId="{03FB59BD-023F-47F2-B2AB-887049DCACB7}">
      <dsp:nvSpPr>
        <dsp:cNvPr id="0" name=""/>
        <dsp:cNvSpPr/>
      </dsp:nvSpPr>
      <dsp:spPr>
        <a:xfrm>
          <a:off x="1922399" y="1570747"/>
          <a:ext cx="1477458" cy="8189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Responsiveness)</a:t>
          </a:r>
          <a:endParaRPr lang="th-TH" sz="23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946385" y="1594733"/>
        <a:ext cx="1429486" cy="770972"/>
      </dsp:txXfrm>
    </dsp:sp>
    <dsp:sp modelId="{629E95E3-E0A8-413E-8CC9-6AEC007816AF}">
      <dsp:nvSpPr>
        <dsp:cNvPr id="0" name=""/>
        <dsp:cNvSpPr/>
      </dsp:nvSpPr>
      <dsp:spPr>
        <a:xfrm>
          <a:off x="3536348" y="1810971"/>
          <a:ext cx="289360" cy="338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536348" y="1878670"/>
        <a:ext cx="202552" cy="203099"/>
      </dsp:txXfrm>
    </dsp:sp>
    <dsp:sp modelId="{E6A63A23-A599-4246-8A31-A4BB4AD6833D}">
      <dsp:nvSpPr>
        <dsp:cNvPr id="0" name=""/>
        <dsp:cNvSpPr/>
      </dsp:nvSpPr>
      <dsp:spPr>
        <a:xfrm>
          <a:off x="3945821" y="1570747"/>
          <a:ext cx="1364907" cy="8189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Assurance</a:t>
          </a:r>
          <a:r>
            <a:rPr lang="th-TH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969807" y="1594733"/>
        <a:ext cx="1316935" cy="770972"/>
      </dsp:txXfrm>
    </dsp:sp>
    <dsp:sp modelId="{8B51A395-667F-4C76-89CC-7C5E912DEE9C}">
      <dsp:nvSpPr>
        <dsp:cNvPr id="0" name=""/>
        <dsp:cNvSpPr/>
      </dsp:nvSpPr>
      <dsp:spPr>
        <a:xfrm>
          <a:off x="5447219" y="1810971"/>
          <a:ext cx="289360" cy="338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447219" y="1878670"/>
        <a:ext cx="202552" cy="203099"/>
      </dsp:txXfrm>
    </dsp:sp>
    <dsp:sp modelId="{66CCA593-F78E-4A8D-A444-AF891D3895F5}">
      <dsp:nvSpPr>
        <dsp:cNvPr id="0" name=""/>
        <dsp:cNvSpPr/>
      </dsp:nvSpPr>
      <dsp:spPr>
        <a:xfrm>
          <a:off x="5856692" y="1570747"/>
          <a:ext cx="1364907" cy="8189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Empathy</a:t>
          </a:r>
          <a:r>
            <a:rPr lang="th-TH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880678" y="1594733"/>
        <a:ext cx="1316935" cy="770972"/>
      </dsp:txXfrm>
    </dsp:sp>
    <dsp:sp modelId="{ADFE70A3-B061-40F0-869F-825343D6FAC5}">
      <dsp:nvSpPr>
        <dsp:cNvPr id="0" name=""/>
        <dsp:cNvSpPr/>
      </dsp:nvSpPr>
      <dsp:spPr>
        <a:xfrm>
          <a:off x="7358091" y="1810971"/>
          <a:ext cx="289360" cy="338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3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58091" y="1878670"/>
        <a:ext cx="202552" cy="203099"/>
      </dsp:txXfrm>
    </dsp:sp>
    <dsp:sp modelId="{0DB05B55-B279-45B0-89E7-6051C1ACCA3A}">
      <dsp:nvSpPr>
        <dsp:cNvPr id="0" name=""/>
        <dsp:cNvSpPr/>
      </dsp:nvSpPr>
      <dsp:spPr>
        <a:xfrm>
          <a:off x="7767563" y="1570747"/>
          <a:ext cx="1364907" cy="8189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Tangibles</a:t>
          </a:r>
          <a:r>
            <a:rPr lang="th-TH" sz="23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3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791549" y="1594733"/>
        <a:ext cx="1316935" cy="770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DACDE-0AD4-4FCA-9A0B-80C8DE4593C3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EDB72-0F5A-4A45-BC13-89B9CED785BB}">
      <dsp:nvSpPr>
        <dsp:cNvPr id="0" name=""/>
        <dsp:cNvSpPr/>
      </dsp:nvSpPr>
      <dsp:spPr>
        <a:xfrm>
          <a:off x="632479" y="431806"/>
          <a:ext cx="7928772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kern="1200" dirty="0" err="1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Costomer</a:t>
          </a:r>
          <a:r>
            <a:rPr lang="en-US" sz="2500" kern="1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 solution</a:t>
          </a:r>
          <a:r>
            <a:rPr lang="th-TH" sz="2500" kern="1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632479" y="431806"/>
        <a:ext cx="7928772" cy="864061"/>
      </dsp:txXfrm>
    </dsp:sp>
    <dsp:sp modelId="{A9D03E37-0FD0-427E-8DA1-80352FBA9257}">
      <dsp:nvSpPr>
        <dsp:cNvPr id="0" name=""/>
        <dsp:cNvSpPr/>
      </dsp:nvSpPr>
      <dsp:spPr>
        <a:xfrm>
          <a:off x="92440" y="323798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AAC1-68CF-4CB5-ABA3-3F2A305CDAFF}">
      <dsp:nvSpPr>
        <dsp:cNvPr id="0" name=""/>
        <dsp:cNvSpPr/>
      </dsp:nvSpPr>
      <dsp:spPr>
        <a:xfrm>
          <a:off x="1127865" y="1728122"/>
          <a:ext cx="7433385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kern="1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Cost</a:t>
          </a:r>
          <a:r>
            <a:rPr lang="en-US" sz="2500" kern="12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127865" y="1728122"/>
        <a:ext cx="7433385" cy="864061"/>
      </dsp:txXfrm>
    </dsp:sp>
    <dsp:sp modelId="{524136D5-A78F-42BD-A41D-04A1FF5C366F}">
      <dsp:nvSpPr>
        <dsp:cNvPr id="0" name=""/>
        <dsp:cNvSpPr/>
      </dsp:nvSpPr>
      <dsp:spPr>
        <a:xfrm>
          <a:off x="587827" y="1620115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CE617-1E5C-4D47-85A5-069DD410455A}">
      <dsp:nvSpPr>
        <dsp:cNvPr id="0" name=""/>
        <dsp:cNvSpPr/>
      </dsp:nvSpPr>
      <dsp:spPr>
        <a:xfrm>
          <a:off x="1127865" y="3024439"/>
          <a:ext cx="7433385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(</a:t>
          </a:r>
          <a:r>
            <a:rPr lang="en-US" sz="2500" b="1" kern="1200" dirty="0" smtClean="0">
              <a:solidFill>
                <a:srgbClr val="00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rPr>
            <a:t>Convenience</a:t>
          </a:r>
          <a:r>
            <a:rPr lang="th-TH" sz="2500" kern="1200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rPr>
            <a:t>)</a:t>
          </a:r>
          <a:endParaRPr lang="en-US" sz="25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1127865" y="3024439"/>
        <a:ext cx="7433385" cy="864061"/>
      </dsp:txXfrm>
    </dsp:sp>
    <dsp:sp modelId="{92B15097-EABA-49DD-9197-CDA2EFB1C9A5}">
      <dsp:nvSpPr>
        <dsp:cNvPr id="0" name=""/>
        <dsp:cNvSpPr/>
      </dsp:nvSpPr>
      <dsp:spPr>
        <a:xfrm>
          <a:off x="587827" y="2916432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BCE0-E2DF-47AD-B5EC-7D8D1FB8DCED}">
      <dsp:nvSpPr>
        <dsp:cNvPr id="0" name=""/>
        <dsp:cNvSpPr/>
      </dsp:nvSpPr>
      <dsp:spPr>
        <a:xfrm>
          <a:off x="632479" y="4320756"/>
          <a:ext cx="7928772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H SarabunPSK" pitchFamily="34" charset="-34"/>
              <a:cs typeface="TH SarabunPSK" pitchFamily="34" charset="-34"/>
            </a:rPr>
            <a:t>communication</a:t>
          </a:r>
          <a:endParaRPr lang="en-US" sz="25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632479" y="4320756"/>
        <a:ext cx="7928772" cy="864061"/>
      </dsp:txXfrm>
    </dsp:sp>
    <dsp:sp modelId="{EC03900B-0928-4CEA-B5EF-E7398B56500C}">
      <dsp:nvSpPr>
        <dsp:cNvPr id="0" name=""/>
        <dsp:cNvSpPr/>
      </dsp:nvSpPr>
      <dsp:spPr>
        <a:xfrm>
          <a:off x="92440" y="4212748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DACDE-0AD4-4FCA-9A0B-80C8DE4593C3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EDB72-0F5A-4A45-BC13-89B9CED785BB}">
      <dsp:nvSpPr>
        <dsp:cNvPr id="0" name=""/>
        <dsp:cNvSpPr/>
      </dsp:nvSpPr>
      <dsp:spPr>
        <a:xfrm>
          <a:off x="632479" y="431806"/>
          <a:ext cx="7928772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Acceptability</a:t>
          </a: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)</a:t>
          </a:r>
          <a:endParaRPr lang="en-US" sz="25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632479" y="431806"/>
        <a:ext cx="7928772" cy="864061"/>
      </dsp:txXfrm>
    </dsp:sp>
    <dsp:sp modelId="{A9D03E37-0FD0-427E-8DA1-80352FBA9257}">
      <dsp:nvSpPr>
        <dsp:cNvPr id="0" name=""/>
        <dsp:cNvSpPr/>
      </dsp:nvSpPr>
      <dsp:spPr>
        <a:xfrm>
          <a:off x="92440" y="323798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AAC1-68CF-4CB5-ABA3-3F2A305CDAFF}">
      <dsp:nvSpPr>
        <dsp:cNvPr id="0" name=""/>
        <dsp:cNvSpPr/>
      </dsp:nvSpPr>
      <dsp:spPr>
        <a:xfrm>
          <a:off x="1127865" y="1728122"/>
          <a:ext cx="7433385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Perceived value</a:t>
          </a: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) </a:t>
          </a:r>
          <a:endParaRPr lang="en-US" sz="25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127865" y="1728122"/>
        <a:ext cx="7433385" cy="864061"/>
      </dsp:txXfrm>
    </dsp:sp>
    <dsp:sp modelId="{524136D5-A78F-42BD-A41D-04A1FF5C366F}">
      <dsp:nvSpPr>
        <dsp:cNvPr id="0" name=""/>
        <dsp:cNvSpPr/>
      </dsp:nvSpPr>
      <dsp:spPr>
        <a:xfrm>
          <a:off x="587827" y="1620115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CE617-1E5C-4D47-85A5-069DD410455A}">
      <dsp:nvSpPr>
        <dsp:cNvPr id="0" name=""/>
        <dsp:cNvSpPr/>
      </dsp:nvSpPr>
      <dsp:spPr>
        <a:xfrm>
          <a:off x="1127865" y="3024439"/>
          <a:ext cx="7433385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Accessibility</a:t>
          </a:r>
          <a:r>
            <a:rPr lang="en-US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)</a:t>
          </a:r>
          <a:endParaRPr lang="en-US" sz="25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127865" y="3024439"/>
        <a:ext cx="7433385" cy="864061"/>
      </dsp:txXfrm>
    </dsp:sp>
    <dsp:sp modelId="{92B15097-EABA-49DD-9197-CDA2EFB1C9A5}">
      <dsp:nvSpPr>
        <dsp:cNvPr id="0" name=""/>
        <dsp:cNvSpPr/>
      </dsp:nvSpPr>
      <dsp:spPr>
        <a:xfrm>
          <a:off x="587827" y="2916432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BCE0-E2DF-47AD-B5EC-7D8D1FB8DCED}">
      <dsp:nvSpPr>
        <dsp:cNvPr id="0" name=""/>
        <dsp:cNvSpPr/>
      </dsp:nvSpPr>
      <dsp:spPr>
        <a:xfrm>
          <a:off x="712187" y="4297867"/>
          <a:ext cx="7928772" cy="864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4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rPr>
            <a:t>(</a:t>
          </a:r>
          <a:r>
            <a:rPr lang="en-US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Awareness</a:t>
          </a:r>
          <a:r>
            <a:rPr lang="th-TH" sz="2500" kern="1200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rPr>
            <a:t>)</a:t>
          </a:r>
          <a:endParaRPr lang="en-US" sz="2500" kern="1200" dirty="0">
            <a:solidFill>
              <a:schemeClr val="bg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712187" y="4297867"/>
        <a:ext cx="7928772" cy="864061"/>
      </dsp:txXfrm>
    </dsp:sp>
    <dsp:sp modelId="{EC03900B-0928-4CEA-B5EF-E7398B56500C}">
      <dsp:nvSpPr>
        <dsp:cNvPr id="0" name=""/>
        <dsp:cNvSpPr/>
      </dsp:nvSpPr>
      <dsp:spPr>
        <a:xfrm>
          <a:off x="92440" y="4212748"/>
          <a:ext cx="1080076" cy="10800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C18A-6872-4ED0-9082-2569B4D6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92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9144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9143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743253"/>
            <a:ext cx="2592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851534"/>
            <a:ext cx="432048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2"/>
            <a:ext cx="3508370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4449540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133279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4573651"/>
            <a:ext cx="2520000" cy="2284349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3096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5774987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5991747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568923"/>
            <a:ext cx="187176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568082"/>
            <a:ext cx="187176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567241"/>
            <a:ext cx="187176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566400"/>
            <a:ext cx="187176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6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8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3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0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601925"/>
            <a:ext cx="3282039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779695"/>
            <a:ext cx="2991584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727823"/>
            <a:ext cx="3055840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32990"/>
            <a:ext cx="3600400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1" y="3686186"/>
            <a:ext cx="1711407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40701"/>
            <a:ext cx="9144000" cy="3264363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rocess </a:t>
            </a:r>
            <a:r>
              <a:rPr lang="en-US" sz="4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of S</a:t>
            </a:r>
            <a:r>
              <a:rPr lang="en-US" sz="4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ervice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Service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quality model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597311484"/>
              </p:ext>
            </p:extLst>
          </p:nvPr>
        </p:nvGraphicFramePr>
        <p:xfrm>
          <a:off x="0" y="836712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1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976" y="-27384"/>
            <a:ext cx="9144000" cy="1179288"/>
          </a:xfrm>
        </p:spPr>
        <p:txBody>
          <a:bodyPr/>
          <a:lstStyle/>
          <a:p>
            <a:pPr marL="109728" indent="0"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marketing mix : the four PS) 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817222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15297" y="1804812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5297" y="2889240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5298" y="3973668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5298" y="5058097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4328" y="1833257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Product/service)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9531" y="2802204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Price)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531" y="3810316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Place)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9531" y="4890436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Promotion)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434598" y="199691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4434598" y="2956491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4434598" y="410073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4434598" y="524497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8" y="0"/>
            <a:ext cx="1704509" cy="24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514" y="22527"/>
            <a:ext cx="9144000" cy="1179288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The marketing mix : the four PS) 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154" y="2065975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28939" y="2053565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8939" y="3137993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940" y="4222421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8940" y="5306850"/>
            <a:ext cx="65594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173" y="2042845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Peoples) </a:t>
            </a:r>
            <a:endParaRPr lang="en-US" sz="2800" b="1" cap="all" dirty="0"/>
          </a:p>
        </p:txBody>
      </p:sp>
      <p:sp>
        <p:nvSpPr>
          <p:cNvPr id="23" name="TextBox 22"/>
          <p:cNvSpPr txBox="1"/>
          <p:nvPr/>
        </p:nvSpPr>
        <p:spPr>
          <a:xfrm>
            <a:off x="5143173" y="2981146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Process)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173" y="4125389"/>
            <a:ext cx="396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Programs)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143173" y="5269632"/>
            <a:ext cx="281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cap="all"/>
            </a:lvl1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Performances) 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848240" y="224566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4848240" y="3205244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4848240" y="4349487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4848240" y="5493730"/>
            <a:ext cx="244777" cy="21101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36" y="80751"/>
            <a:ext cx="1968264" cy="25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88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4Pc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283943"/>
              </p:ext>
            </p:extLst>
          </p:nvPr>
        </p:nvGraphicFramePr>
        <p:xfrm>
          <a:off x="323528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48478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004" y="285293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0004" y="407707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273" y="544522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674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9288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4A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4577641"/>
              </p:ext>
            </p:extLst>
          </p:nvPr>
        </p:nvGraphicFramePr>
        <p:xfrm>
          <a:off x="323528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148478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004" y="285293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0004" y="407707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273" y="544522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99749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85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 Unicode MS</vt:lpstr>
      <vt:lpstr>맑은 고딕</vt:lpstr>
      <vt:lpstr>Arial</vt:lpstr>
      <vt:lpstr>Calibri</vt:lpstr>
      <vt:lpstr>Cordia New</vt:lpstr>
      <vt:lpstr>TH SarabunPSK</vt:lpstr>
      <vt:lpstr>Cover and End Slide Master</vt:lpstr>
      <vt:lpstr>Contents Slide Master</vt:lpstr>
      <vt:lpstr>Section Break Slide Master</vt:lpstr>
      <vt:lpstr> Process of Service</vt:lpstr>
      <vt:lpstr>Service quality model</vt:lpstr>
      <vt:lpstr> (The marketing mix : the four PS) </vt:lpstr>
      <vt:lpstr> (The marketing mix : the four PS) </vt:lpstr>
      <vt:lpstr>4Pc</vt:lpstr>
      <vt:lpstr>4A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WIN10</cp:lastModifiedBy>
  <cp:revision>126</cp:revision>
  <cp:lastPrinted>2020-01-27T05:24:15Z</cp:lastPrinted>
  <dcterms:created xsi:type="dcterms:W3CDTF">2016-12-01T00:32:25Z</dcterms:created>
  <dcterms:modified xsi:type="dcterms:W3CDTF">2022-12-19T07:40:16Z</dcterms:modified>
</cp:coreProperties>
</file>