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1" r:id="rId2"/>
    <p:sldId id="285" r:id="rId3"/>
    <p:sldId id="296" r:id="rId4"/>
    <p:sldId id="297" r:id="rId5"/>
    <p:sldId id="298" r:id="rId6"/>
    <p:sldId id="301" r:id="rId7"/>
    <p:sldId id="300" r:id="rId8"/>
    <p:sldId id="302" r:id="rId9"/>
    <p:sldId id="303" r:id="rId10"/>
    <p:sldId id="304" r:id="rId11"/>
    <p:sldId id="288" r:id="rId12"/>
    <p:sldId id="286" r:id="rId13"/>
    <p:sldId id="290" r:id="rId14"/>
    <p:sldId id="32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th.wikipedia.org/wiki/%E0%B9%80%E0%B8%81%E0%B8%A1" TargetMode="External"/><Relationship Id="rId3" Type="http://schemas.openxmlformats.org/officeDocument/2006/relationships/hyperlink" Target="http://th.wikipedia.org/wiki/%E0%B8%A7%E0%B8%B1%E0%B8%99%E0%B8%AB%E0%B8%A2%E0%B8%B8%E0%B8%94" TargetMode="External"/><Relationship Id="rId7" Type="http://schemas.openxmlformats.org/officeDocument/2006/relationships/hyperlink" Target="http://th.wikipedia.org/wiki/%E0%B8%87%E0%B8%B2%E0%B8%99%E0%B8%AD%E0%B8%94%E0%B8%B4%E0%B9%80%E0%B8%A3%E0%B8%81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://th.wikipedia.org/w/index.php?title=%E0%B8%AA%E0%B8%B8%E0%B8%94%E0%B8%AA%E0%B8%B1%E0%B8%9B%E0%B8%94%E0%B8%B2%E0%B8%AB%E0%B9%8C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iki/%E0%B8%81%E0%B8%B5%E0%B8%AC%E0%B8%B2" TargetMode="External"/><Relationship Id="rId11" Type="http://schemas.openxmlformats.org/officeDocument/2006/relationships/hyperlink" Target="http://th.wikipedia.org/wiki/%E0%B8%9F%E0%B8%B1%E0%B8%87%E0%B9%80%E0%B8%9E%E0%B8%A5%E0%B8%87" TargetMode="External"/><Relationship Id="rId5" Type="http://schemas.openxmlformats.org/officeDocument/2006/relationships/hyperlink" Target="http://th.wikipedia.org/wiki/%E0%B8%81%E0%B8%B2%E0%B8%A3%E0%B9%80%E0%B8%95%E0%B9%89%E0%B8%99%E0%B8%A3%E0%B8%B3" TargetMode="External"/><Relationship Id="rId10" Type="http://schemas.openxmlformats.org/officeDocument/2006/relationships/hyperlink" Target="http://th.wikipedia.org/wiki/%E0%B9%82%E0%B8%97%E0%B8%A3%E0%B8%97%E0%B8%B1%E0%B8%A8%E0%B8%99%E0%B9%8C" TargetMode="External"/><Relationship Id="rId4" Type="http://schemas.openxmlformats.org/officeDocument/2006/relationships/hyperlink" Target="http://th.wikipedia.org/wiki/%E0%B8%94%E0%B8%99%E0%B8%95%E0%B8%A3%E0%B8%B5" TargetMode="External"/><Relationship Id="rId9" Type="http://schemas.openxmlformats.org/officeDocument/2006/relationships/hyperlink" Target="http://th.wikipedia.org/wiki/%E0%B8%81%E0%B8%B2%E0%B8%A3%E0%B8%97%E0%B9%88%E0%B8%AD%E0%B8%87%E0%B9%80%E0%B8%97%E0%B8%B5%E0%B9%88%E0%B8%A2%E0%B8%A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แหล่งท่องเที่ยวและกิจกรรมนันทนาการ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3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2470B128-9911-4301-9F63-7E5711FA0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4425" y="4137025"/>
            <a:ext cx="3030538" cy="1143000"/>
          </a:xfrm>
        </p:spPr>
        <p:txBody>
          <a:bodyPr/>
          <a:lstStyle/>
          <a:p>
            <a:r>
              <a:rPr lang="th-TH" altLang="en-US"/>
              <a:t>ชายหาด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4F3FC3E3-8351-468A-8E1C-A3776109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"/>
            <a:ext cx="3429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>
            <a:extLst>
              <a:ext uri="{FF2B5EF4-FFF2-40B4-BE49-F238E27FC236}">
                <a16:creationId xmlns:a16="http://schemas.microsoft.com/office/drawing/2014/main" id="{6E97E00B-8331-4D07-A594-4349D788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15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B6EB40F9-F19F-4FBF-BC34-0FD18562BD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1450" y="1341439"/>
            <a:ext cx="7499350" cy="3411537"/>
          </a:xfrm>
        </p:spPr>
        <p:txBody>
          <a:bodyPr/>
          <a:lstStyle/>
          <a:p>
            <a:r>
              <a:rPr lang="th-TH" altLang="en-US"/>
              <a:t>สำหรับมนุษย์ กิจกรรมนันทนาการมักเกิดขึ้นในช่วง</a:t>
            </a:r>
            <a:r>
              <a:rPr lang="th-TH" altLang="en-US">
                <a:hlinkClick r:id="rId2" action="ppaction://hlinkfile" tooltip="สุดสัปดาห์ (หน้านี้ไม่มี)"/>
              </a:rPr>
              <a:t>สุดสัปดาห์</a:t>
            </a:r>
            <a:r>
              <a:rPr lang="th-TH" altLang="en-US"/>
              <a:t> และ</a:t>
            </a:r>
            <a:r>
              <a:rPr lang="th-TH" altLang="en-US">
                <a:hlinkClick r:id="rId3" action="ppaction://hlinkfile" tooltip="วันหยุด"/>
              </a:rPr>
              <a:t>วันหยุด</a:t>
            </a:r>
            <a:r>
              <a:rPr lang="th-TH" altLang="en-US"/>
              <a:t> ประกอบด้วย </a:t>
            </a:r>
            <a:r>
              <a:rPr lang="th-TH" altLang="en-US">
                <a:hlinkClick r:id="rId4" action="ppaction://hlinkfile" tooltip="ดนตรี"/>
              </a:rPr>
              <a:t>ดนตรี</a:t>
            </a:r>
            <a:r>
              <a:rPr lang="th-TH" altLang="en-US"/>
              <a:t> </a:t>
            </a:r>
            <a:r>
              <a:rPr lang="th-TH" altLang="en-US">
                <a:hlinkClick r:id="rId5" action="ppaction://hlinkfile" tooltip="การเต้นรำ"/>
              </a:rPr>
              <a:t>การเต้นรำ</a:t>
            </a:r>
            <a:r>
              <a:rPr lang="th-TH" altLang="en-US"/>
              <a:t> </a:t>
            </a:r>
            <a:r>
              <a:rPr lang="th-TH" altLang="en-US">
                <a:hlinkClick r:id="rId6" action="ppaction://hlinkfile" tooltip="กีฬา"/>
              </a:rPr>
              <a:t>กีฬา</a:t>
            </a:r>
            <a:r>
              <a:rPr lang="th-TH" altLang="en-US"/>
              <a:t> </a:t>
            </a:r>
            <a:r>
              <a:rPr lang="th-TH" altLang="en-US">
                <a:hlinkClick r:id="rId7" action="ppaction://hlinkfile" tooltip="งานอดิเรก"/>
              </a:rPr>
              <a:t>งานอดิเรก</a:t>
            </a:r>
            <a:r>
              <a:rPr lang="th-TH" altLang="en-US"/>
              <a:t> </a:t>
            </a:r>
            <a:r>
              <a:rPr lang="th-TH" altLang="en-US">
                <a:hlinkClick r:id="rId8" action="ppaction://hlinkfile" tooltip="เกม"/>
              </a:rPr>
              <a:t>เกม</a:t>
            </a:r>
            <a:r>
              <a:rPr lang="th-TH" altLang="en-US"/>
              <a:t> และ</a:t>
            </a:r>
            <a:r>
              <a:rPr lang="th-TH" altLang="en-US">
                <a:hlinkClick r:id="rId9" action="ppaction://hlinkfile" tooltip="การท่องเที่ยว"/>
              </a:rPr>
              <a:t>การท่องเที่ยว</a:t>
            </a:r>
            <a:r>
              <a:rPr lang="th-TH" altLang="en-US"/>
              <a:t> การดู</a:t>
            </a:r>
            <a:r>
              <a:rPr lang="th-TH" altLang="en-US">
                <a:hlinkClick r:id="rId10" action="ppaction://hlinkfile" tooltip="โทรทัศน์"/>
              </a:rPr>
              <a:t>โทรทัศน์</a:t>
            </a:r>
            <a:r>
              <a:rPr lang="th-TH" altLang="en-US"/>
              <a:t> และ</a:t>
            </a:r>
            <a:r>
              <a:rPr lang="th-TH" altLang="en-US">
                <a:hlinkClick r:id="rId11" action="ppaction://hlinkfile" tooltip="ฟังเพลง"/>
              </a:rPr>
              <a:t>ฟังเพลง</a:t>
            </a:r>
            <a:r>
              <a:rPr lang="th-TH" altLang="en-US"/>
              <a:t> เป็นรูปแบบสามัญของนันทนาการ</a:t>
            </a:r>
          </a:p>
        </p:txBody>
      </p:sp>
      <p:sp>
        <p:nvSpPr>
          <p:cNvPr id="47107" name="ชื่อเรื่อง 1">
            <a:extLst>
              <a:ext uri="{FF2B5EF4-FFF2-40B4-BE49-F238E27FC236}">
                <a16:creationId xmlns:a16="http://schemas.microsoft.com/office/drawing/2014/main" id="{2AA81EC0-34AF-448F-B45D-DE5CD4605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>
                <a:solidFill>
                  <a:srgbClr val="FF0000"/>
                </a:solidFill>
              </a:rPr>
              <a:t>กิจกรรมนันทนาการอื่นๆ</a:t>
            </a:r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718F1BB6-1FF4-4DAF-93B9-A68EEFAC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4797426"/>
            <a:ext cx="2706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ตัวแทนเนื้อหา 2">
            <a:extLst>
              <a:ext uri="{FF2B5EF4-FFF2-40B4-BE49-F238E27FC236}">
                <a16:creationId xmlns:a16="http://schemas.microsoft.com/office/drawing/2014/main" id="{FB314D40-137B-4DB1-BF92-CF063D03AD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2888" y="1052514"/>
            <a:ext cx="5689600" cy="5400675"/>
          </a:xfrm>
          <a:solidFill>
            <a:srgbClr val="92D050"/>
          </a:solidFill>
        </p:spPr>
        <p:txBody>
          <a:bodyPr/>
          <a:lstStyle/>
          <a:p>
            <a:r>
              <a:rPr lang="th-TH" altLang="en-US"/>
              <a:t>ศิลปหัตถกรรม</a:t>
            </a:r>
          </a:p>
          <a:p>
            <a:r>
              <a:rPr lang="th-TH" altLang="en-US"/>
              <a:t>เกม กีฬา</a:t>
            </a:r>
          </a:p>
          <a:p>
            <a:r>
              <a:rPr lang="th-TH" altLang="en-US"/>
              <a:t>เต้นรำ ฟ้อน รำพื้นเมือง</a:t>
            </a:r>
          </a:p>
          <a:p>
            <a:r>
              <a:rPr lang="th-TH" altLang="en-US"/>
              <a:t>ดนตรีและร้องเพลง</a:t>
            </a:r>
          </a:p>
          <a:p>
            <a:r>
              <a:rPr lang="th-TH" altLang="en-US"/>
              <a:t>ละครและการละเล่นพื้นเมือง</a:t>
            </a:r>
          </a:p>
          <a:p>
            <a:r>
              <a:rPr lang="th-TH" altLang="en-US"/>
              <a:t>ของสะสม</a:t>
            </a: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21431980-9A69-4314-97E0-7F3ABEA4F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60350"/>
            <a:ext cx="29210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>
            <a:extLst>
              <a:ext uri="{FF2B5EF4-FFF2-40B4-BE49-F238E27FC236}">
                <a16:creationId xmlns:a16="http://schemas.microsoft.com/office/drawing/2014/main" id="{E1BBB824-8E76-452D-B7CC-B8FC3A5F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34315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40671291-B604-423C-ACF0-9E69E779A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3068638"/>
            <a:ext cx="8229600" cy="1143000"/>
          </a:xfrm>
        </p:spPr>
        <p:txBody>
          <a:bodyPr/>
          <a:lstStyle/>
          <a:p>
            <a:r>
              <a:rPr lang="th-TH" altLang="en-US"/>
              <a:t>กิจกรรมคำใบ้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3E1E48B7-D600-4FD1-821E-E23C8F50F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เขียนบัตรคำ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8374-066B-4FB1-9BFC-00EACDF00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814" y="1628775"/>
            <a:ext cx="7138987" cy="4497388"/>
          </a:xfrm>
        </p:spPr>
        <p:txBody>
          <a:bodyPr/>
          <a:lstStyle/>
          <a:p>
            <a:pPr>
              <a:defRPr/>
            </a:pPr>
            <a:r>
              <a:rPr lang="th-TH" dirty="0"/>
              <a:t>กิจกรรม (</a:t>
            </a:r>
            <a:r>
              <a:rPr lang="en-US" dirty="0"/>
              <a:t>Activities) </a:t>
            </a:r>
            <a:r>
              <a:rPr lang="th-TH" dirty="0"/>
              <a:t>ได้แก่ ทุกกิจกรรมที่</a:t>
            </a:r>
          </a:p>
          <a:p>
            <a:pPr marL="0" indent="0">
              <a:buNone/>
              <a:defRPr/>
            </a:pPr>
            <a:r>
              <a:rPr lang="th-TH" dirty="0"/>
              <a:t>เกิดขึ้นที่จุดหมายปลายทาง และสิ่งที่นักท่องเที่ยวสามารถ</a:t>
            </a:r>
            <a:r>
              <a:rPr lang="th-TH" dirty="0" err="1"/>
              <a:t>ทําได้</a:t>
            </a:r>
            <a:r>
              <a:rPr lang="th-TH" dirty="0"/>
              <a:t>ในระหว่างเดินทางท่องเที่ยว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ชื่อเรื่อง 1">
            <a:extLst>
              <a:ext uri="{FF2B5EF4-FFF2-40B4-BE49-F238E27FC236}">
                <a16:creationId xmlns:a16="http://schemas.microsoft.com/office/drawing/2014/main" id="{7A70A814-882B-4649-9BFD-B0DCAFDBC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h-TH" altLang="en-US" dirty="0">
                <a:solidFill>
                  <a:srgbClr val="CC00FF"/>
                </a:solidFill>
              </a:rPr>
              <a:t>แหล่งนันทนาการ</a:t>
            </a:r>
          </a:p>
        </p:txBody>
      </p:sp>
      <p:sp>
        <p:nvSpPr>
          <p:cNvPr id="37891" name="ตัวแทนเนื้อหา 2">
            <a:extLst>
              <a:ext uri="{FF2B5EF4-FFF2-40B4-BE49-F238E27FC236}">
                <a16:creationId xmlns:a16="http://schemas.microsoft.com/office/drawing/2014/main" id="{D2A43919-F8E7-4746-80FB-6CC7362CE1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1451" y="1600201"/>
            <a:ext cx="3960813" cy="4525963"/>
          </a:xfrm>
        </p:spPr>
        <p:txBody>
          <a:bodyPr/>
          <a:lstStyle/>
          <a:p>
            <a:r>
              <a:rPr lang="th-TH" altLang="en-US"/>
              <a:t>สวนหย่อม</a:t>
            </a:r>
          </a:p>
          <a:p>
            <a:r>
              <a:rPr lang="th-TH" altLang="en-US"/>
              <a:t>สวนไม้ดอกไม้ประดับ</a:t>
            </a:r>
          </a:p>
          <a:p>
            <a:r>
              <a:rPr lang="th-TH" altLang="en-US"/>
              <a:t>สวนสาธารณะ</a:t>
            </a:r>
          </a:p>
          <a:p>
            <a:r>
              <a:rPr lang="th-TH" altLang="en-US"/>
              <a:t>อุทยานแห่งชาติ</a:t>
            </a:r>
          </a:p>
          <a:p>
            <a:r>
              <a:rPr lang="th-TH" altLang="en-US"/>
              <a:t>สนามกีฬา</a:t>
            </a:r>
          </a:p>
          <a:p>
            <a:r>
              <a:rPr lang="th-TH" altLang="en-US"/>
              <a:t>ศูนย์เยาวชน</a:t>
            </a:r>
          </a:p>
        </p:txBody>
      </p:sp>
      <p:sp>
        <p:nvSpPr>
          <p:cNvPr id="37892" name="ตัวแทนเนื้อหา 2">
            <a:extLst>
              <a:ext uri="{FF2B5EF4-FFF2-40B4-BE49-F238E27FC236}">
                <a16:creationId xmlns:a16="http://schemas.microsoft.com/office/drawing/2014/main" id="{B70271DD-106C-49D3-B05E-2739FAAD0BD5}"/>
              </a:ext>
            </a:extLst>
          </p:cNvPr>
          <p:cNvSpPr txBox="1">
            <a:spLocks/>
          </p:cNvSpPr>
          <p:nvPr/>
        </p:nvSpPr>
        <p:spPr bwMode="auto">
          <a:xfrm>
            <a:off x="6672263" y="1752601"/>
            <a:ext cx="3683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h-TH" altLang="en-US"/>
              <a:t>พิพิธภัณฑ์</a:t>
            </a:r>
          </a:p>
          <a:p>
            <a:r>
              <a:rPr lang="th-TH" altLang="en-US"/>
              <a:t>ชายหาด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E882B-95FD-4101-94CB-3440B04C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0" y="260350"/>
            <a:ext cx="4248150" cy="1143000"/>
          </a:xfrm>
          <a:solidFill>
            <a:srgbClr val="00FFCC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th-TH" dirty="0">
                <a:solidFill>
                  <a:srgbClr val="FF0000"/>
                </a:solidFill>
              </a:rPr>
              <a:t>สวนหย่อม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72DB0180-862A-4362-8CF8-99761197B0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altLang="en-US"/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1B5AE17C-7DE5-4779-BF53-4949EF787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616076"/>
            <a:ext cx="911225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E75E7ECC-DE8A-4E5B-94F9-A8E711F67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h-TH" altLang="en-US">
                <a:solidFill>
                  <a:srgbClr val="FF0000"/>
                </a:solidFill>
              </a:rPr>
              <a:t>สวนไม้ดอกไม้ประดับ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1E66C4B9-7784-408C-9438-15B2E59233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altLang="en-US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4196D2B0-C3B4-4259-BBD9-893D6E8AF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7339"/>
            <a:ext cx="91440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EB96A44F-A0F9-44A4-9960-4BA7B22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6988"/>
            <a:ext cx="91313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>
            <a:extLst>
              <a:ext uri="{FF2B5EF4-FFF2-40B4-BE49-F238E27FC236}">
                <a16:creationId xmlns:a16="http://schemas.microsoft.com/office/drawing/2014/main" id="{7C92AF67-8099-4E51-B6B7-6624A0A0E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549275"/>
            <a:ext cx="5194300" cy="1143000"/>
          </a:xfrm>
          <a:solidFill>
            <a:srgbClr val="FF0000"/>
          </a:solidFill>
        </p:spPr>
        <p:txBody>
          <a:bodyPr/>
          <a:lstStyle/>
          <a:p>
            <a:r>
              <a:rPr lang="th-TH" altLang="en-US">
                <a:solidFill>
                  <a:schemeClr val="tx1"/>
                </a:solidFill>
              </a:rPr>
              <a:t>สวนสาธารณะ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E95B410B-D67F-4295-A1E3-02600C220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6BB8BF3-23D5-44E9-B348-EBC2A72622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altLang="en-US"/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E39F2DE6-F316-497B-96E5-A32A874D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0"/>
            <a:ext cx="5202237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>
            <a:extLst>
              <a:ext uri="{FF2B5EF4-FFF2-40B4-BE49-F238E27FC236}">
                <a16:creationId xmlns:a16="http://schemas.microsoft.com/office/drawing/2014/main" id="{B33337B7-D62D-433D-A5DD-C75CA79C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4381500"/>
            <a:ext cx="391477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>
            <a:extLst>
              <a:ext uri="{FF2B5EF4-FFF2-40B4-BE49-F238E27FC236}">
                <a16:creationId xmlns:a16="http://schemas.microsoft.com/office/drawing/2014/main" id="{3746C37A-F299-48BE-A15E-C3D68675E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1628775"/>
            <a:ext cx="390207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5">
            <a:extLst>
              <a:ext uri="{FF2B5EF4-FFF2-40B4-BE49-F238E27FC236}">
                <a16:creationId xmlns:a16="http://schemas.microsoft.com/office/drawing/2014/main" id="{A25B61ED-1AFC-407E-BCBD-19D8F0C4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115889"/>
            <a:ext cx="390207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7C5117C6-F158-468A-B4EE-E45125DC2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6276" y="274638"/>
            <a:ext cx="5832475" cy="1143000"/>
          </a:xfrm>
          <a:solidFill>
            <a:srgbClr val="FFC000"/>
          </a:solidFill>
        </p:spPr>
        <p:txBody>
          <a:bodyPr/>
          <a:lstStyle/>
          <a:p>
            <a:r>
              <a:rPr lang="th-TH" altLang="en-US">
                <a:solidFill>
                  <a:srgbClr val="00B0F0"/>
                </a:solidFill>
              </a:rPr>
              <a:t>สนามกีฬา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203D4CB3-312D-4C0A-9566-05B89418B1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altLang="en-US"/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1F8824DA-9EC9-4D55-B206-F251BA04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C45CFDC6-41D5-4786-BACD-7C4373FA4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8075" y="274638"/>
            <a:ext cx="4751388" cy="1143000"/>
          </a:xfrm>
          <a:solidFill>
            <a:srgbClr val="CC66FF"/>
          </a:solidFill>
        </p:spPr>
        <p:txBody>
          <a:bodyPr/>
          <a:lstStyle/>
          <a:p>
            <a:r>
              <a:rPr lang="th-TH" altLang="en-US"/>
              <a:t>ศูนย์เยาวชน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8B432F22-945D-4FA8-96B9-3EB3B17179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altLang="en-US"/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5E62A9E2-6BE0-4FE2-ACE5-1AFF782AE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1557338"/>
            <a:ext cx="911383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9BEB9715-F2AD-41CC-8F93-14436E5B0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5775" y="274638"/>
            <a:ext cx="3671888" cy="1143000"/>
          </a:xfrm>
        </p:spPr>
        <p:txBody>
          <a:bodyPr/>
          <a:lstStyle/>
          <a:p>
            <a:r>
              <a:rPr lang="th-TH" altLang="en-US">
                <a:solidFill>
                  <a:srgbClr val="FF0000"/>
                </a:solidFill>
              </a:rPr>
              <a:t>พิพิธภัณฑ์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7FF0BCEC-A286-4162-92D2-A50FCCCDE1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h-TH" altLang="en-US"/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4C042DD3-9A4C-45C9-8C00-D19B8EBCB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557338"/>
            <a:ext cx="912495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309</TotalTime>
  <Words>115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DilleniaUPC</vt:lpstr>
      <vt:lpstr>Wingdings 2</vt:lpstr>
      <vt:lpstr>Quotable</vt:lpstr>
      <vt:lpstr>แหล่งท่องเที่ยวและกิจกรรมนันทนาการ</vt:lpstr>
      <vt:lpstr>แหล่งนันทนาการ</vt:lpstr>
      <vt:lpstr>สวนหย่อม</vt:lpstr>
      <vt:lpstr>สวนไม้ดอกไม้ประดับ</vt:lpstr>
      <vt:lpstr>สวนสาธารณะ</vt:lpstr>
      <vt:lpstr>PowerPoint Presentation</vt:lpstr>
      <vt:lpstr>สนามกีฬา</vt:lpstr>
      <vt:lpstr>ศูนย์เยาวชน</vt:lpstr>
      <vt:lpstr>พิพิธภัณฑ์</vt:lpstr>
      <vt:lpstr>ชายหาด</vt:lpstr>
      <vt:lpstr>กิจกรรมนันทนาการอื่นๆ</vt:lpstr>
      <vt:lpstr>PowerPoint Presentation</vt:lpstr>
      <vt:lpstr>กิจกรรมคำใบ้</vt:lpstr>
      <vt:lpstr>เขียนบัตรคำ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กิจกรรมแต่ละวัยและแหล่งนันทนาการ</dc:title>
  <dc:creator>Don PC</dc:creator>
  <cp:lastModifiedBy>Don PC</cp:lastModifiedBy>
  <cp:revision>37</cp:revision>
  <dcterms:created xsi:type="dcterms:W3CDTF">2020-07-15T09:55:20Z</dcterms:created>
  <dcterms:modified xsi:type="dcterms:W3CDTF">2021-10-13T13:53:41Z</dcterms:modified>
</cp:coreProperties>
</file>