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2" r:id="rId7"/>
    <p:sldId id="263"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2" r:id="rId39"/>
    <p:sldId id="301" r:id="rId40"/>
    <p:sldId id="303" r:id="rId41"/>
    <p:sldId id="304" r:id="rId42"/>
    <p:sldId id="305" r:id="rId43"/>
    <p:sldId id="306" r:id="rId44"/>
    <p:sldId id="307" r:id="rId45"/>
    <p:sldId id="308" r:id="rId46"/>
    <p:sldId id="309" r:id="rId47"/>
    <p:sldId id="310" r:id="rId48"/>
    <p:sldId id="311" r:id="rId49"/>
    <p:sldId id="312" r:id="rId50"/>
    <p:sldId id="264" r:id="rId51"/>
    <p:sldId id="270" r:id="rId52"/>
    <p:sldId id="265" r:id="rId53"/>
    <p:sldId id="266" r:id="rId54"/>
    <p:sldId id="267" r:id="rId55"/>
    <p:sldId id="268" r:id="rId56"/>
    <p:sldId id="269" r:id="rId57"/>
    <p:sldId id="260"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BD904C-AE72-4C45-923A-868BF4F9E25C}" v="73" dt="2022-12-19T04:32:39.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3" d="100"/>
          <a:sy n="63" d="100"/>
        </p:scale>
        <p:origin x="7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ita Puntien" userId="ea49305102a4592a" providerId="LiveId" clId="{8CBD904C-AE72-4C45-923A-868BF4F9E25C}"/>
    <pc:docChg chg="undo custSel addSld modSld sldOrd">
      <pc:chgData name="Sarita Puntien" userId="ea49305102a4592a" providerId="LiveId" clId="{8CBD904C-AE72-4C45-923A-868BF4F9E25C}" dt="2022-12-19T04:34:19.385" v="326"/>
      <pc:docMkLst>
        <pc:docMk/>
      </pc:docMkLst>
      <pc:sldChg chg="ord">
        <pc:chgData name="Sarita Puntien" userId="ea49305102a4592a" providerId="LiveId" clId="{8CBD904C-AE72-4C45-923A-868BF4F9E25C}" dt="2022-12-19T04:33:46.400" v="324"/>
        <pc:sldMkLst>
          <pc:docMk/>
          <pc:sldMk cId="4184307510" sldId="264"/>
        </pc:sldMkLst>
      </pc:sldChg>
      <pc:sldChg chg="addSp delSp modSp mod">
        <pc:chgData name="Sarita Puntien" userId="ea49305102a4592a" providerId="LiveId" clId="{8CBD904C-AE72-4C45-923A-868BF4F9E25C}" dt="2022-12-19T02:03:01.783" v="9" actId="26606"/>
        <pc:sldMkLst>
          <pc:docMk/>
          <pc:sldMk cId="588922892" sldId="266"/>
        </pc:sldMkLst>
        <pc:spChg chg="del">
          <ac:chgData name="Sarita Puntien" userId="ea49305102a4592a" providerId="LiveId" clId="{8CBD904C-AE72-4C45-923A-868BF4F9E25C}" dt="2022-12-19T02:03:01.783" v="9" actId="26606"/>
          <ac:spMkLst>
            <pc:docMk/>
            <pc:sldMk cId="588922892" sldId="266"/>
            <ac:spMk id="11" creationId="{579E3846-8D0B-B14A-817A-7FAC9DDAB4D8}"/>
          </ac:spMkLst>
        </pc:spChg>
        <pc:spChg chg="del">
          <ac:chgData name="Sarita Puntien" userId="ea49305102a4592a" providerId="LiveId" clId="{8CBD904C-AE72-4C45-923A-868BF4F9E25C}" dt="2022-12-19T02:03:01.783" v="9" actId="26606"/>
          <ac:spMkLst>
            <pc:docMk/>
            <pc:sldMk cId="588922892" sldId="266"/>
            <ac:spMk id="13" creationId="{A12C7CBA-A034-9548-BC45-D37C25C0087C}"/>
          </ac:spMkLst>
        </pc:spChg>
        <pc:spChg chg="del">
          <ac:chgData name="Sarita Puntien" userId="ea49305102a4592a" providerId="LiveId" clId="{8CBD904C-AE72-4C45-923A-868BF4F9E25C}" dt="2022-12-19T02:03:01.783" v="9" actId="26606"/>
          <ac:spMkLst>
            <pc:docMk/>
            <pc:sldMk cId="588922892" sldId="266"/>
            <ac:spMk id="15" creationId="{5449ED22-D9F5-F848-A98A-7181D4EE7A7B}"/>
          </ac:spMkLst>
        </pc:spChg>
        <pc:spChg chg="add">
          <ac:chgData name="Sarita Puntien" userId="ea49305102a4592a" providerId="LiveId" clId="{8CBD904C-AE72-4C45-923A-868BF4F9E25C}" dt="2022-12-19T02:03:01.783" v="9" actId="26606"/>
          <ac:spMkLst>
            <pc:docMk/>
            <pc:sldMk cId="588922892" sldId="266"/>
            <ac:spMk id="20" creationId="{579E3846-8D0B-B14A-817A-7FAC9DDAB4D8}"/>
          </ac:spMkLst>
        </pc:spChg>
        <pc:spChg chg="add">
          <ac:chgData name="Sarita Puntien" userId="ea49305102a4592a" providerId="LiveId" clId="{8CBD904C-AE72-4C45-923A-868BF4F9E25C}" dt="2022-12-19T02:03:01.783" v="9" actId="26606"/>
          <ac:spMkLst>
            <pc:docMk/>
            <pc:sldMk cId="588922892" sldId="266"/>
            <ac:spMk id="22" creationId="{A12C7CBA-A034-9548-BC45-D37C25C0087C}"/>
          </ac:spMkLst>
        </pc:spChg>
        <pc:spChg chg="add">
          <ac:chgData name="Sarita Puntien" userId="ea49305102a4592a" providerId="LiveId" clId="{8CBD904C-AE72-4C45-923A-868BF4F9E25C}" dt="2022-12-19T02:03:01.783" v="9" actId="26606"/>
          <ac:spMkLst>
            <pc:docMk/>
            <pc:sldMk cId="588922892" sldId="266"/>
            <ac:spMk id="24" creationId="{5449ED22-D9F5-F848-A98A-7181D4EE7A7B}"/>
          </ac:spMkLst>
        </pc:spChg>
        <pc:picChg chg="add mod">
          <ac:chgData name="Sarita Puntien" userId="ea49305102a4592a" providerId="LiveId" clId="{8CBD904C-AE72-4C45-923A-868BF4F9E25C}" dt="2022-12-19T02:03:01.783" v="9" actId="26606"/>
          <ac:picMkLst>
            <pc:docMk/>
            <pc:sldMk cId="588922892" sldId="266"/>
            <ac:picMk id="3" creationId="{A210B7DB-80E1-1B48-51A7-0217E377AE0E}"/>
          </ac:picMkLst>
        </pc:picChg>
        <pc:picChg chg="del">
          <ac:chgData name="Sarita Puntien" userId="ea49305102a4592a" providerId="LiveId" clId="{8CBD904C-AE72-4C45-923A-868BF4F9E25C}" dt="2022-12-19T02:02:57.333" v="7" actId="478"/>
          <ac:picMkLst>
            <pc:docMk/>
            <pc:sldMk cId="588922892" sldId="266"/>
            <ac:picMk id="4" creationId="{A57BF237-7BCA-875C-1EF6-89B37B69FF3E}"/>
          </ac:picMkLst>
        </pc:picChg>
      </pc:sldChg>
      <pc:sldChg chg="addSp delSp modSp mod">
        <pc:chgData name="Sarita Puntien" userId="ea49305102a4592a" providerId="LiveId" clId="{8CBD904C-AE72-4C45-923A-868BF4F9E25C}" dt="2022-12-19T02:02:05.152" v="6" actId="26606"/>
        <pc:sldMkLst>
          <pc:docMk/>
          <pc:sldMk cId="3019533391" sldId="268"/>
        </pc:sldMkLst>
        <pc:spChg chg="mod">
          <ac:chgData name="Sarita Puntien" userId="ea49305102a4592a" providerId="LiveId" clId="{8CBD904C-AE72-4C45-923A-868BF4F9E25C}" dt="2022-12-19T02:02:05.152" v="6" actId="26606"/>
          <ac:spMkLst>
            <pc:docMk/>
            <pc:sldMk cId="3019533391" sldId="268"/>
            <ac:spMk id="2" creationId="{9FB869EF-83D3-0F45-5B7D-161A37BFB05C}"/>
          </ac:spMkLst>
        </pc:spChg>
        <pc:spChg chg="mod">
          <ac:chgData name="Sarita Puntien" userId="ea49305102a4592a" providerId="LiveId" clId="{8CBD904C-AE72-4C45-923A-868BF4F9E25C}" dt="2022-12-19T02:02:05.152" v="6" actId="26606"/>
          <ac:spMkLst>
            <pc:docMk/>
            <pc:sldMk cId="3019533391" sldId="268"/>
            <ac:spMk id="8" creationId="{3146B633-CB7F-0866-A898-D4EBD2F0DC89}"/>
          </ac:spMkLst>
        </pc:spChg>
        <pc:spChg chg="add del">
          <ac:chgData name="Sarita Puntien" userId="ea49305102a4592a" providerId="LiveId" clId="{8CBD904C-AE72-4C45-923A-868BF4F9E25C}" dt="2022-12-19T02:02:05.152" v="6" actId="26606"/>
          <ac:spMkLst>
            <pc:docMk/>
            <pc:sldMk cId="3019533391" sldId="268"/>
            <ac:spMk id="11" creationId="{579E3846-8D0B-B14A-817A-7FAC9DDAB4D8}"/>
          </ac:spMkLst>
        </pc:spChg>
        <pc:spChg chg="add del">
          <ac:chgData name="Sarita Puntien" userId="ea49305102a4592a" providerId="LiveId" clId="{8CBD904C-AE72-4C45-923A-868BF4F9E25C}" dt="2022-12-19T02:02:05.152" v="6" actId="26606"/>
          <ac:spMkLst>
            <pc:docMk/>
            <pc:sldMk cId="3019533391" sldId="268"/>
            <ac:spMk id="13" creationId="{A12C7CBA-A034-9548-BC45-D37C25C0087C}"/>
          </ac:spMkLst>
        </pc:spChg>
        <pc:spChg chg="add del">
          <ac:chgData name="Sarita Puntien" userId="ea49305102a4592a" providerId="LiveId" clId="{8CBD904C-AE72-4C45-923A-868BF4F9E25C}" dt="2022-12-19T02:02:05.152" v="6" actId="26606"/>
          <ac:spMkLst>
            <pc:docMk/>
            <pc:sldMk cId="3019533391" sldId="268"/>
            <ac:spMk id="15" creationId="{5449ED22-D9F5-F848-A98A-7181D4EE7A7B}"/>
          </ac:spMkLst>
        </pc:spChg>
        <pc:spChg chg="add del">
          <ac:chgData name="Sarita Puntien" userId="ea49305102a4592a" providerId="LiveId" clId="{8CBD904C-AE72-4C45-923A-868BF4F9E25C}" dt="2022-12-19T02:02:03.152" v="3" actId="26606"/>
          <ac:spMkLst>
            <pc:docMk/>
            <pc:sldMk cId="3019533391" sldId="268"/>
            <ac:spMk id="20" creationId="{579E3846-8D0B-B14A-817A-7FAC9DDAB4D8}"/>
          </ac:spMkLst>
        </pc:spChg>
        <pc:spChg chg="add del">
          <ac:chgData name="Sarita Puntien" userId="ea49305102a4592a" providerId="LiveId" clId="{8CBD904C-AE72-4C45-923A-868BF4F9E25C}" dt="2022-12-19T02:02:03.152" v="3" actId="26606"/>
          <ac:spMkLst>
            <pc:docMk/>
            <pc:sldMk cId="3019533391" sldId="268"/>
            <ac:spMk id="22" creationId="{A12C7CBA-A034-9548-BC45-D37C25C0087C}"/>
          </ac:spMkLst>
        </pc:spChg>
        <pc:spChg chg="add del">
          <ac:chgData name="Sarita Puntien" userId="ea49305102a4592a" providerId="LiveId" clId="{8CBD904C-AE72-4C45-923A-868BF4F9E25C}" dt="2022-12-19T02:02:03.152" v="3" actId="26606"/>
          <ac:spMkLst>
            <pc:docMk/>
            <pc:sldMk cId="3019533391" sldId="268"/>
            <ac:spMk id="24" creationId="{5449ED22-D9F5-F848-A98A-7181D4EE7A7B}"/>
          </ac:spMkLst>
        </pc:spChg>
        <pc:spChg chg="add del">
          <ac:chgData name="Sarita Puntien" userId="ea49305102a4592a" providerId="LiveId" clId="{8CBD904C-AE72-4C45-923A-868BF4F9E25C}" dt="2022-12-19T02:02:05.144" v="5" actId="26606"/>
          <ac:spMkLst>
            <pc:docMk/>
            <pc:sldMk cId="3019533391" sldId="268"/>
            <ac:spMk id="26" creationId="{579E3846-8D0B-B14A-817A-7FAC9DDAB4D8}"/>
          </ac:spMkLst>
        </pc:spChg>
        <pc:spChg chg="add del">
          <ac:chgData name="Sarita Puntien" userId="ea49305102a4592a" providerId="LiveId" clId="{8CBD904C-AE72-4C45-923A-868BF4F9E25C}" dt="2022-12-19T02:02:05.144" v="5" actId="26606"/>
          <ac:spMkLst>
            <pc:docMk/>
            <pc:sldMk cId="3019533391" sldId="268"/>
            <ac:spMk id="27" creationId="{B03A2784-BA75-004F-B24B-7793E15C251A}"/>
          </ac:spMkLst>
        </pc:spChg>
        <pc:spChg chg="add del">
          <ac:chgData name="Sarita Puntien" userId="ea49305102a4592a" providerId="LiveId" clId="{8CBD904C-AE72-4C45-923A-868BF4F9E25C}" dt="2022-12-19T02:02:05.144" v="5" actId="26606"/>
          <ac:spMkLst>
            <pc:docMk/>
            <pc:sldMk cId="3019533391" sldId="268"/>
            <ac:spMk id="28" creationId="{7280209F-8EA9-624E-AA74-5D3C40DCC672}"/>
          </ac:spMkLst>
        </pc:spChg>
        <pc:spChg chg="add">
          <ac:chgData name="Sarita Puntien" userId="ea49305102a4592a" providerId="LiveId" clId="{8CBD904C-AE72-4C45-923A-868BF4F9E25C}" dt="2022-12-19T02:02:05.152" v="6" actId="26606"/>
          <ac:spMkLst>
            <pc:docMk/>
            <pc:sldMk cId="3019533391" sldId="268"/>
            <ac:spMk id="30" creationId="{579E3846-8D0B-B14A-817A-7FAC9DDAB4D8}"/>
          </ac:spMkLst>
        </pc:spChg>
        <pc:spChg chg="add">
          <ac:chgData name="Sarita Puntien" userId="ea49305102a4592a" providerId="LiveId" clId="{8CBD904C-AE72-4C45-923A-868BF4F9E25C}" dt="2022-12-19T02:02:05.152" v="6" actId="26606"/>
          <ac:spMkLst>
            <pc:docMk/>
            <pc:sldMk cId="3019533391" sldId="268"/>
            <ac:spMk id="31" creationId="{A12C7CBA-A034-9548-BC45-D37C25C0087C}"/>
          </ac:spMkLst>
        </pc:spChg>
        <pc:spChg chg="add">
          <ac:chgData name="Sarita Puntien" userId="ea49305102a4592a" providerId="LiveId" clId="{8CBD904C-AE72-4C45-923A-868BF4F9E25C}" dt="2022-12-19T02:02:05.152" v="6" actId="26606"/>
          <ac:spMkLst>
            <pc:docMk/>
            <pc:sldMk cId="3019533391" sldId="268"/>
            <ac:spMk id="32" creationId="{5449ED22-D9F5-F848-A98A-7181D4EE7A7B}"/>
          </ac:spMkLst>
        </pc:spChg>
        <pc:picChg chg="add mod">
          <ac:chgData name="Sarita Puntien" userId="ea49305102a4592a" providerId="LiveId" clId="{8CBD904C-AE72-4C45-923A-868BF4F9E25C}" dt="2022-12-19T02:02:05.152" v="6" actId="26606"/>
          <ac:picMkLst>
            <pc:docMk/>
            <pc:sldMk cId="3019533391" sldId="268"/>
            <ac:picMk id="3" creationId="{0392F432-5D58-10B0-934B-80E42540C33B}"/>
          </ac:picMkLst>
        </pc:picChg>
        <pc:picChg chg="del">
          <ac:chgData name="Sarita Puntien" userId="ea49305102a4592a" providerId="LiveId" clId="{8CBD904C-AE72-4C45-923A-868BF4F9E25C}" dt="2022-12-19T02:01:49.223" v="0" actId="478"/>
          <ac:picMkLst>
            <pc:docMk/>
            <pc:sldMk cId="3019533391" sldId="268"/>
            <ac:picMk id="4" creationId="{4A9E91FB-DAA8-CE91-C563-1B9D33AF17B8}"/>
          </ac:picMkLst>
        </pc:picChg>
      </pc:sldChg>
      <pc:sldChg chg="ord">
        <pc:chgData name="Sarita Puntien" userId="ea49305102a4592a" providerId="LiveId" clId="{8CBD904C-AE72-4C45-923A-868BF4F9E25C}" dt="2022-12-19T04:34:19.385" v="326"/>
        <pc:sldMkLst>
          <pc:docMk/>
          <pc:sldMk cId="3849163819" sldId="270"/>
        </pc:sldMkLst>
      </pc:sldChg>
      <pc:sldChg chg="addSp modSp new mod">
        <pc:chgData name="Sarita Puntien" userId="ea49305102a4592a" providerId="LiveId" clId="{8CBD904C-AE72-4C45-923A-868BF4F9E25C}" dt="2022-12-19T02:17:07.512" v="27" actId="1076"/>
        <pc:sldMkLst>
          <pc:docMk/>
          <pc:sldMk cId="3423402114" sldId="271"/>
        </pc:sldMkLst>
        <pc:spChg chg="mod">
          <ac:chgData name="Sarita Puntien" userId="ea49305102a4592a" providerId="LiveId" clId="{8CBD904C-AE72-4C45-923A-868BF4F9E25C}" dt="2022-12-19T02:16:15.120" v="21"/>
          <ac:spMkLst>
            <pc:docMk/>
            <pc:sldMk cId="3423402114" sldId="271"/>
            <ac:spMk id="2" creationId="{52236C5E-0D09-7178-3FCE-635E9E650C4F}"/>
          </ac:spMkLst>
        </pc:spChg>
        <pc:spChg chg="mod">
          <ac:chgData name="Sarita Puntien" userId="ea49305102a4592a" providerId="LiveId" clId="{8CBD904C-AE72-4C45-923A-868BF4F9E25C}" dt="2022-12-19T02:16:40.704" v="23" actId="5793"/>
          <ac:spMkLst>
            <pc:docMk/>
            <pc:sldMk cId="3423402114" sldId="271"/>
            <ac:spMk id="3" creationId="{2CF6FF81-D4C4-A150-90D0-91E17C893745}"/>
          </ac:spMkLst>
        </pc:spChg>
        <pc:picChg chg="add mod">
          <ac:chgData name="Sarita Puntien" userId="ea49305102a4592a" providerId="LiveId" clId="{8CBD904C-AE72-4C45-923A-868BF4F9E25C}" dt="2022-12-19T02:17:07.512" v="27" actId="1076"/>
          <ac:picMkLst>
            <pc:docMk/>
            <pc:sldMk cId="3423402114" sldId="271"/>
            <ac:picMk id="4" creationId="{4B69316B-906E-FA16-3990-B6067A7B2F88}"/>
          </ac:picMkLst>
        </pc:picChg>
      </pc:sldChg>
      <pc:sldChg chg="addSp delSp modSp new mod setBg">
        <pc:chgData name="Sarita Puntien" userId="ea49305102a4592a" providerId="LiveId" clId="{8CBD904C-AE72-4C45-923A-868BF4F9E25C}" dt="2022-12-19T02:18:49.791" v="42" actId="14100"/>
        <pc:sldMkLst>
          <pc:docMk/>
          <pc:sldMk cId="3355116102" sldId="272"/>
        </pc:sldMkLst>
        <pc:spChg chg="add del">
          <ac:chgData name="Sarita Puntien" userId="ea49305102a4592a" providerId="LiveId" clId="{8CBD904C-AE72-4C45-923A-868BF4F9E25C}" dt="2022-12-19T02:18:07.477" v="33" actId="26606"/>
          <ac:spMkLst>
            <pc:docMk/>
            <pc:sldMk cId="3355116102" sldId="272"/>
            <ac:spMk id="2" creationId="{EFC56739-3331-A503-740F-2F5AB0117EA3}"/>
          </ac:spMkLst>
        </pc:spChg>
        <pc:spChg chg="add del">
          <ac:chgData name="Sarita Puntien" userId="ea49305102a4592a" providerId="LiveId" clId="{8CBD904C-AE72-4C45-923A-868BF4F9E25C}" dt="2022-12-19T02:18:07.477" v="33" actId="26606"/>
          <ac:spMkLst>
            <pc:docMk/>
            <pc:sldMk cId="3355116102" sldId="272"/>
            <ac:spMk id="3" creationId="{5FF566E2-13EE-771B-8702-E18DEC8D4001}"/>
          </ac:spMkLst>
        </pc:spChg>
        <pc:spChg chg="add del">
          <ac:chgData name="Sarita Puntien" userId="ea49305102a4592a" providerId="LiveId" clId="{8CBD904C-AE72-4C45-923A-868BF4F9E25C}" dt="2022-12-19T02:18:07.469" v="32" actId="26606"/>
          <ac:spMkLst>
            <pc:docMk/>
            <pc:sldMk cId="3355116102" sldId="272"/>
            <ac:spMk id="9" creationId="{DB8D5541-7726-BA46-8BFA-BF6AA8D42BD7}"/>
          </ac:spMkLst>
        </pc:spChg>
        <pc:spChg chg="add del">
          <ac:chgData name="Sarita Puntien" userId="ea49305102a4592a" providerId="LiveId" clId="{8CBD904C-AE72-4C45-923A-868BF4F9E25C}" dt="2022-12-19T02:18:07.469" v="32" actId="26606"/>
          <ac:spMkLst>
            <pc:docMk/>
            <pc:sldMk cId="3355116102" sldId="272"/>
            <ac:spMk id="11" creationId="{97F434CF-7503-CE4F-8426-C312C6315AD0}"/>
          </ac:spMkLst>
        </pc:spChg>
        <pc:spChg chg="add del">
          <ac:chgData name="Sarita Puntien" userId="ea49305102a4592a" providerId="LiveId" clId="{8CBD904C-AE72-4C45-923A-868BF4F9E25C}" dt="2022-12-19T02:18:07.469" v="32" actId="26606"/>
          <ac:spMkLst>
            <pc:docMk/>
            <pc:sldMk cId="3355116102" sldId="272"/>
            <ac:spMk id="13" creationId="{FEDBFB2F-FE34-E349-9484-C275FBE31614}"/>
          </ac:spMkLst>
        </pc:spChg>
        <pc:spChg chg="add del">
          <ac:chgData name="Sarita Puntien" userId="ea49305102a4592a" providerId="LiveId" clId="{8CBD904C-AE72-4C45-923A-868BF4F9E25C}" dt="2022-12-19T02:18:07.469" v="32" actId="26606"/>
          <ac:spMkLst>
            <pc:docMk/>
            <pc:sldMk cId="3355116102" sldId="272"/>
            <ac:spMk id="15" creationId="{F6747103-26DE-C441-9AEF-B6F786FC1104}"/>
          </ac:spMkLst>
        </pc:spChg>
        <pc:spChg chg="add del">
          <ac:chgData name="Sarita Puntien" userId="ea49305102a4592a" providerId="LiveId" clId="{8CBD904C-AE72-4C45-923A-868BF4F9E25C}" dt="2022-12-19T02:18:07.469" v="32" actId="26606"/>
          <ac:spMkLst>
            <pc:docMk/>
            <pc:sldMk cId="3355116102" sldId="272"/>
            <ac:spMk id="17" creationId="{FE2AAEE2-FB25-044E-8D65-9194739B9BF9}"/>
          </ac:spMkLst>
        </pc:spChg>
        <pc:spChg chg="add del">
          <ac:chgData name="Sarita Puntien" userId="ea49305102a4592a" providerId="LiveId" clId="{8CBD904C-AE72-4C45-923A-868BF4F9E25C}" dt="2022-12-19T02:18:07.469" v="32" actId="26606"/>
          <ac:spMkLst>
            <pc:docMk/>
            <pc:sldMk cId="3355116102" sldId="272"/>
            <ac:spMk id="19" creationId="{C5CBD23B-E519-9949-AB52-F9A703F478D7}"/>
          </ac:spMkLst>
        </pc:spChg>
        <pc:spChg chg="add">
          <ac:chgData name="Sarita Puntien" userId="ea49305102a4592a" providerId="LiveId" clId="{8CBD904C-AE72-4C45-923A-868BF4F9E25C}" dt="2022-12-19T02:18:07.477" v="33" actId="26606"/>
          <ac:spMkLst>
            <pc:docMk/>
            <pc:sldMk cId="3355116102" sldId="272"/>
            <ac:spMk id="21" creationId="{579E3846-8D0B-B14A-817A-7FAC9DDAB4D8}"/>
          </ac:spMkLst>
        </pc:spChg>
        <pc:spChg chg="add">
          <ac:chgData name="Sarita Puntien" userId="ea49305102a4592a" providerId="LiveId" clId="{8CBD904C-AE72-4C45-923A-868BF4F9E25C}" dt="2022-12-19T02:18:07.477" v="33" actId="26606"/>
          <ac:spMkLst>
            <pc:docMk/>
            <pc:sldMk cId="3355116102" sldId="272"/>
            <ac:spMk id="22" creationId="{EFC56739-3331-A503-740F-2F5AB0117EA3}"/>
          </ac:spMkLst>
        </pc:spChg>
        <pc:spChg chg="add">
          <ac:chgData name="Sarita Puntien" userId="ea49305102a4592a" providerId="LiveId" clId="{8CBD904C-AE72-4C45-923A-868BF4F9E25C}" dt="2022-12-19T02:18:07.477" v="33" actId="26606"/>
          <ac:spMkLst>
            <pc:docMk/>
            <pc:sldMk cId="3355116102" sldId="272"/>
            <ac:spMk id="23" creationId="{5FF566E2-13EE-771B-8702-E18DEC8D4001}"/>
          </ac:spMkLst>
        </pc:spChg>
        <pc:spChg chg="add">
          <ac:chgData name="Sarita Puntien" userId="ea49305102a4592a" providerId="LiveId" clId="{8CBD904C-AE72-4C45-923A-868BF4F9E25C}" dt="2022-12-19T02:18:07.477" v="33" actId="26606"/>
          <ac:spMkLst>
            <pc:docMk/>
            <pc:sldMk cId="3355116102" sldId="272"/>
            <ac:spMk id="24" creationId="{70E25BEE-39F9-8149-A935-2E812D0E885C}"/>
          </ac:spMkLst>
        </pc:spChg>
        <pc:spChg chg="add">
          <ac:chgData name="Sarita Puntien" userId="ea49305102a4592a" providerId="LiveId" clId="{8CBD904C-AE72-4C45-923A-868BF4F9E25C}" dt="2022-12-19T02:18:07.477" v="33" actId="26606"/>
          <ac:spMkLst>
            <pc:docMk/>
            <pc:sldMk cId="3355116102" sldId="272"/>
            <ac:spMk id="25" creationId="{F6DC122B-D3D5-6240-868F-3B1415AD6389}"/>
          </ac:spMkLst>
        </pc:spChg>
        <pc:picChg chg="add mod">
          <ac:chgData name="Sarita Puntien" userId="ea49305102a4592a" providerId="LiveId" clId="{8CBD904C-AE72-4C45-923A-868BF4F9E25C}" dt="2022-12-19T02:18:49.791" v="42" actId="14100"/>
          <ac:picMkLst>
            <pc:docMk/>
            <pc:sldMk cId="3355116102" sldId="272"/>
            <ac:picMk id="4" creationId="{53C7F0C8-4AFD-AAB5-B00D-B118EF7A9027}"/>
          </ac:picMkLst>
        </pc:picChg>
      </pc:sldChg>
      <pc:sldChg chg="addSp delSp modSp new mod">
        <pc:chgData name="Sarita Puntien" userId="ea49305102a4592a" providerId="LiveId" clId="{8CBD904C-AE72-4C45-923A-868BF4F9E25C}" dt="2022-12-19T02:26:07.879" v="61" actId="14100"/>
        <pc:sldMkLst>
          <pc:docMk/>
          <pc:sldMk cId="4197502991" sldId="273"/>
        </pc:sldMkLst>
        <pc:spChg chg="mod">
          <ac:chgData name="Sarita Puntien" userId="ea49305102a4592a" providerId="LiveId" clId="{8CBD904C-AE72-4C45-923A-868BF4F9E25C}" dt="2022-12-19T02:26:07.879" v="61" actId="14100"/>
          <ac:spMkLst>
            <pc:docMk/>
            <pc:sldMk cId="4197502991" sldId="273"/>
            <ac:spMk id="2" creationId="{A53B31E8-4137-3E07-E5E6-BA31D1735567}"/>
          </ac:spMkLst>
        </pc:spChg>
        <pc:spChg chg="del">
          <ac:chgData name="Sarita Puntien" userId="ea49305102a4592a" providerId="LiveId" clId="{8CBD904C-AE72-4C45-923A-868BF4F9E25C}" dt="2022-12-19T02:20:05.915" v="44" actId="22"/>
          <ac:spMkLst>
            <pc:docMk/>
            <pc:sldMk cId="4197502991" sldId="273"/>
            <ac:spMk id="3" creationId="{B470832E-DB0E-AC18-FA48-A0C4C820EFBF}"/>
          </ac:spMkLst>
        </pc:spChg>
        <pc:spChg chg="add del mod">
          <ac:chgData name="Sarita Puntien" userId="ea49305102a4592a" providerId="LiveId" clId="{8CBD904C-AE72-4C45-923A-868BF4F9E25C}" dt="2022-12-19T02:21:16.893" v="47"/>
          <ac:spMkLst>
            <pc:docMk/>
            <pc:sldMk cId="4197502991" sldId="273"/>
            <ac:spMk id="7" creationId="{67C3CC92-9EC8-83BD-0C23-ECC3A6CD00D1}"/>
          </ac:spMkLst>
        </pc:spChg>
        <pc:spChg chg="add del mod">
          <ac:chgData name="Sarita Puntien" userId="ea49305102a4592a" providerId="LiveId" clId="{8CBD904C-AE72-4C45-923A-868BF4F9E25C}" dt="2022-12-19T02:25:52.041" v="56" actId="22"/>
          <ac:spMkLst>
            <pc:docMk/>
            <pc:sldMk cId="4197502991" sldId="273"/>
            <ac:spMk id="10" creationId="{60A792B5-F758-56BF-12DE-F79034788E70}"/>
          </ac:spMkLst>
        </pc:spChg>
        <pc:picChg chg="add del mod ord">
          <ac:chgData name="Sarita Puntien" userId="ea49305102a4592a" providerId="LiveId" clId="{8CBD904C-AE72-4C45-923A-868BF4F9E25C}" dt="2022-12-19T02:20:11.956" v="45" actId="478"/>
          <ac:picMkLst>
            <pc:docMk/>
            <pc:sldMk cId="4197502991" sldId="273"/>
            <ac:picMk id="5" creationId="{9CB32156-F0B2-8FF1-C48B-28ACB07D7877}"/>
          </ac:picMkLst>
        </pc:picChg>
        <pc:picChg chg="add mod">
          <ac:chgData name="Sarita Puntien" userId="ea49305102a4592a" providerId="LiveId" clId="{8CBD904C-AE72-4C45-923A-868BF4F9E25C}" dt="2022-12-19T02:21:20.760" v="48" actId="1076"/>
          <ac:picMkLst>
            <pc:docMk/>
            <pc:sldMk cId="4197502991" sldId="273"/>
            <ac:picMk id="8" creationId="{C2B28A43-17DB-04FD-98EF-1C8CA867D973}"/>
          </ac:picMkLst>
        </pc:picChg>
      </pc:sldChg>
      <pc:sldChg chg="addSp delSp modSp new">
        <pc:chgData name="Sarita Puntien" userId="ea49305102a4592a" providerId="LiveId" clId="{8CBD904C-AE72-4C45-923A-868BF4F9E25C}" dt="2022-12-19T02:26:59.623" v="70" actId="14100"/>
        <pc:sldMkLst>
          <pc:docMk/>
          <pc:sldMk cId="3121712578" sldId="274"/>
        </pc:sldMkLst>
        <pc:spChg chg="del">
          <ac:chgData name="Sarita Puntien" userId="ea49305102a4592a" providerId="LiveId" clId="{8CBD904C-AE72-4C45-923A-868BF4F9E25C}" dt="2022-12-19T02:26:26.480" v="63"/>
          <ac:spMkLst>
            <pc:docMk/>
            <pc:sldMk cId="3121712578" sldId="274"/>
            <ac:spMk id="3" creationId="{AA8CADB8-6A6F-427C-149E-B06EA7496F9E}"/>
          </ac:spMkLst>
        </pc:spChg>
        <pc:picChg chg="add mod">
          <ac:chgData name="Sarita Puntien" userId="ea49305102a4592a" providerId="LiveId" clId="{8CBD904C-AE72-4C45-923A-868BF4F9E25C}" dt="2022-12-19T02:26:59.623" v="70" actId="14100"/>
          <ac:picMkLst>
            <pc:docMk/>
            <pc:sldMk cId="3121712578" sldId="274"/>
            <ac:picMk id="4" creationId="{D3A8D369-037D-4560-A326-AD9D01530388}"/>
          </ac:picMkLst>
        </pc:picChg>
      </pc:sldChg>
      <pc:sldChg chg="addSp delSp modSp new mod setBg">
        <pc:chgData name="Sarita Puntien" userId="ea49305102a4592a" providerId="LiveId" clId="{8CBD904C-AE72-4C45-923A-868BF4F9E25C}" dt="2022-12-19T02:27:43.482" v="74" actId="26606"/>
        <pc:sldMkLst>
          <pc:docMk/>
          <pc:sldMk cId="1601843292" sldId="275"/>
        </pc:sldMkLst>
        <pc:spChg chg="mod">
          <ac:chgData name="Sarita Puntien" userId="ea49305102a4592a" providerId="LiveId" clId="{8CBD904C-AE72-4C45-923A-868BF4F9E25C}" dt="2022-12-19T02:27:43.482" v="74" actId="26606"/>
          <ac:spMkLst>
            <pc:docMk/>
            <pc:sldMk cId="1601843292" sldId="275"/>
            <ac:spMk id="2" creationId="{5F69954D-9FAE-9206-15D1-D537835C70E6}"/>
          </ac:spMkLst>
        </pc:spChg>
        <pc:spChg chg="del">
          <ac:chgData name="Sarita Puntien" userId="ea49305102a4592a" providerId="LiveId" clId="{8CBD904C-AE72-4C45-923A-868BF4F9E25C}" dt="2022-12-19T02:27:36.925" v="73"/>
          <ac:spMkLst>
            <pc:docMk/>
            <pc:sldMk cId="1601843292" sldId="275"/>
            <ac:spMk id="3" creationId="{61598E03-813A-D594-3BBD-08D25C75DB0E}"/>
          </ac:spMkLst>
        </pc:spChg>
        <pc:spChg chg="add">
          <ac:chgData name="Sarita Puntien" userId="ea49305102a4592a" providerId="LiveId" clId="{8CBD904C-AE72-4C45-923A-868BF4F9E25C}" dt="2022-12-19T02:27:43.482" v="74" actId="26606"/>
          <ac:spMkLst>
            <pc:docMk/>
            <pc:sldMk cId="1601843292" sldId="275"/>
            <ac:spMk id="9" creationId="{1D227D51-204B-ED48-AF9A-0BE9633FE04A}"/>
          </ac:spMkLst>
        </pc:spChg>
        <pc:spChg chg="add">
          <ac:chgData name="Sarita Puntien" userId="ea49305102a4592a" providerId="LiveId" clId="{8CBD904C-AE72-4C45-923A-868BF4F9E25C}" dt="2022-12-19T02:27:43.482" v="74" actId="26606"/>
          <ac:spMkLst>
            <pc:docMk/>
            <pc:sldMk cId="1601843292" sldId="275"/>
            <ac:spMk id="11" creationId="{57A23F45-CDAE-8A40-8DE7-92A0BBC119B7}"/>
          </ac:spMkLst>
        </pc:spChg>
        <pc:spChg chg="add">
          <ac:chgData name="Sarita Puntien" userId="ea49305102a4592a" providerId="LiveId" clId="{8CBD904C-AE72-4C45-923A-868BF4F9E25C}" dt="2022-12-19T02:27:43.482" v="74" actId="26606"/>
          <ac:spMkLst>
            <pc:docMk/>
            <pc:sldMk cId="1601843292" sldId="275"/>
            <ac:spMk id="13" creationId="{68546383-CCC4-544B-B0D8-DE78DE39BB78}"/>
          </ac:spMkLst>
        </pc:spChg>
        <pc:spChg chg="add">
          <ac:chgData name="Sarita Puntien" userId="ea49305102a4592a" providerId="LiveId" clId="{8CBD904C-AE72-4C45-923A-868BF4F9E25C}" dt="2022-12-19T02:27:43.482" v="74" actId="26606"/>
          <ac:spMkLst>
            <pc:docMk/>
            <pc:sldMk cId="1601843292" sldId="275"/>
            <ac:spMk id="15" creationId="{6CA2C65D-0168-1245-86C8-62A8A6F7B813}"/>
          </ac:spMkLst>
        </pc:spChg>
        <pc:spChg chg="add">
          <ac:chgData name="Sarita Puntien" userId="ea49305102a4592a" providerId="LiveId" clId="{8CBD904C-AE72-4C45-923A-868BF4F9E25C}" dt="2022-12-19T02:27:43.482" v="74" actId="26606"/>
          <ac:spMkLst>
            <pc:docMk/>
            <pc:sldMk cId="1601843292" sldId="275"/>
            <ac:spMk id="17" creationId="{12E8ED90-6D42-AE40-963A-3924EE2073F0}"/>
          </ac:spMkLst>
        </pc:spChg>
        <pc:spChg chg="add">
          <ac:chgData name="Sarita Puntien" userId="ea49305102a4592a" providerId="LiveId" clId="{8CBD904C-AE72-4C45-923A-868BF4F9E25C}" dt="2022-12-19T02:27:43.482" v="74" actId="26606"/>
          <ac:spMkLst>
            <pc:docMk/>
            <pc:sldMk cId="1601843292" sldId="275"/>
            <ac:spMk id="19" creationId="{755E9273-3717-C94C-9BFF-75E87E47C46A}"/>
          </ac:spMkLst>
        </pc:spChg>
        <pc:picChg chg="add mod">
          <ac:chgData name="Sarita Puntien" userId="ea49305102a4592a" providerId="LiveId" clId="{8CBD904C-AE72-4C45-923A-868BF4F9E25C}" dt="2022-12-19T02:27:43.482" v="74" actId="26606"/>
          <ac:picMkLst>
            <pc:docMk/>
            <pc:sldMk cId="1601843292" sldId="275"/>
            <ac:picMk id="4" creationId="{D77B2224-6A7D-FA4B-F3E5-D43592CB5ED5}"/>
          </ac:picMkLst>
        </pc:picChg>
      </pc:sldChg>
      <pc:sldChg chg="addSp delSp modSp new mod">
        <pc:chgData name="Sarita Puntien" userId="ea49305102a4592a" providerId="LiveId" clId="{8CBD904C-AE72-4C45-923A-868BF4F9E25C}" dt="2022-12-19T02:28:48.504" v="78" actId="14100"/>
        <pc:sldMkLst>
          <pc:docMk/>
          <pc:sldMk cId="805149798" sldId="276"/>
        </pc:sldMkLst>
        <pc:spChg chg="del">
          <ac:chgData name="Sarita Puntien" userId="ea49305102a4592a" providerId="LiveId" clId="{8CBD904C-AE72-4C45-923A-868BF4F9E25C}" dt="2022-12-19T02:28:40.613" v="76"/>
          <ac:spMkLst>
            <pc:docMk/>
            <pc:sldMk cId="805149798" sldId="276"/>
            <ac:spMk id="3" creationId="{0B469577-D05C-44E6-5436-2E9EC308E805}"/>
          </ac:spMkLst>
        </pc:spChg>
        <pc:picChg chg="add mod">
          <ac:chgData name="Sarita Puntien" userId="ea49305102a4592a" providerId="LiveId" clId="{8CBD904C-AE72-4C45-923A-868BF4F9E25C}" dt="2022-12-19T02:28:48.504" v="78" actId="14100"/>
          <ac:picMkLst>
            <pc:docMk/>
            <pc:sldMk cId="805149798" sldId="276"/>
            <ac:picMk id="4" creationId="{7C9FD106-53BF-2BD8-2286-AF5168A1725B}"/>
          </ac:picMkLst>
        </pc:picChg>
      </pc:sldChg>
      <pc:sldChg chg="addSp modSp new mod setBg">
        <pc:chgData name="Sarita Puntien" userId="ea49305102a4592a" providerId="LiveId" clId="{8CBD904C-AE72-4C45-923A-868BF4F9E25C}" dt="2022-12-19T02:29:57.313" v="83" actId="26606"/>
        <pc:sldMkLst>
          <pc:docMk/>
          <pc:sldMk cId="3022698542" sldId="277"/>
        </pc:sldMkLst>
        <pc:spChg chg="mod">
          <ac:chgData name="Sarita Puntien" userId="ea49305102a4592a" providerId="LiveId" clId="{8CBD904C-AE72-4C45-923A-868BF4F9E25C}" dt="2022-12-19T02:29:57.313" v="83" actId="26606"/>
          <ac:spMkLst>
            <pc:docMk/>
            <pc:sldMk cId="3022698542" sldId="277"/>
            <ac:spMk id="2" creationId="{F23E4FF3-9BE5-CE29-F8C7-1D681B92F398}"/>
          </ac:spMkLst>
        </pc:spChg>
        <pc:spChg chg="mod">
          <ac:chgData name="Sarita Puntien" userId="ea49305102a4592a" providerId="LiveId" clId="{8CBD904C-AE72-4C45-923A-868BF4F9E25C}" dt="2022-12-19T02:29:57.313" v="83" actId="26606"/>
          <ac:spMkLst>
            <pc:docMk/>
            <pc:sldMk cId="3022698542" sldId="277"/>
            <ac:spMk id="3" creationId="{4CF0A6CC-24C9-45B9-6F88-C817D89918C3}"/>
          </ac:spMkLst>
        </pc:spChg>
        <pc:spChg chg="add">
          <ac:chgData name="Sarita Puntien" userId="ea49305102a4592a" providerId="LiveId" clId="{8CBD904C-AE72-4C45-923A-868BF4F9E25C}" dt="2022-12-19T02:29:57.313" v="83" actId="26606"/>
          <ac:spMkLst>
            <pc:docMk/>
            <pc:sldMk cId="3022698542" sldId="277"/>
            <ac:spMk id="9" creationId="{579E3846-8D0B-B14A-817A-7FAC9DDAB4D8}"/>
          </ac:spMkLst>
        </pc:spChg>
        <pc:spChg chg="add">
          <ac:chgData name="Sarita Puntien" userId="ea49305102a4592a" providerId="LiveId" clId="{8CBD904C-AE72-4C45-923A-868BF4F9E25C}" dt="2022-12-19T02:29:57.313" v="83" actId="26606"/>
          <ac:spMkLst>
            <pc:docMk/>
            <pc:sldMk cId="3022698542" sldId="277"/>
            <ac:spMk id="11" creationId="{EAB1217A-7C36-3A41-8536-BC68C4521095}"/>
          </ac:spMkLst>
        </pc:spChg>
        <pc:spChg chg="add">
          <ac:chgData name="Sarita Puntien" userId="ea49305102a4592a" providerId="LiveId" clId="{8CBD904C-AE72-4C45-923A-868BF4F9E25C}" dt="2022-12-19T02:29:57.313" v="83" actId="26606"/>
          <ac:spMkLst>
            <pc:docMk/>
            <pc:sldMk cId="3022698542" sldId="277"/>
            <ac:spMk id="13" creationId="{DCA5172B-100A-154D-8648-280629D67DD0}"/>
          </ac:spMkLst>
        </pc:spChg>
        <pc:picChg chg="add mod">
          <ac:chgData name="Sarita Puntien" userId="ea49305102a4592a" providerId="LiveId" clId="{8CBD904C-AE72-4C45-923A-868BF4F9E25C}" dt="2022-12-19T02:29:57.313" v="83" actId="26606"/>
          <ac:picMkLst>
            <pc:docMk/>
            <pc:sldMk cId="3022698542" sldId="277"/>
            <ac:picMk id="4" creationId="{60CC7333-F625-7B11-CBED-B6ADE99BCF4D}"/>
          </ac:picMkLst>
        </pc:picChg>
      </pc:sldChg>
      <pc:sldChg chg="addSp modSp new mod setBg">
        <pc:chgData name="Sarita Puntien" userId="ea49305102a4592a" providerId="LiveId" clId="{8CBD904C-AE72-4C45-923A-868BF4F9E25C}" dt="2022-12-19T02:31:18.711" v="88" actId="26606"/>
        <pc:sldMkLst>
          <pc:docMk/>
          <pc:sldMk cId="3243430003" sldId="278"/>
        </pc:sldMkLst>
        <pc:spChg chg="mod">
          <ac:chgData name="Sarita Puntien" userId="ea49305102a4592a" providerId="LiveId" clId="{8CBD904C-AE72-4C45-923A-868BF4F9E25C}" dt="2022-12-19T02:31:18.711" v="88" actId="26606"/>
          <ac:spMkLst>
            <pc:docMk/>
            <pc:sldMk cId="3243430003" sldId="278"/>
            <ac:spMk id="2" creationId="{D03D45E3-55D6-FD41-CCE9-87555EE802FB}"/>
          </ac:spMkLst>
        </pc:spChg>
        <pc:spChg chg="mod">
          <ac:chgData name="Sarita Puntien" userId="ea49305102a4592a" providerId="LiveId" clId="{8CBD904C-AE72-4C45-923A-868BF4F9E25C}" dt="2022-12-19T02:31:18.711" v="88" actId="26606"/>
          <ac:spMkLst>
            <pc:docMk/>
            <pc:sldMk cId="3243430003" sldId="278"/>
            <ac:spMk id="3" creationId="{C2452CCC-0A9A-6468-8A14-8A07033487CA}"/>
          </ac:spMkLst>
        </pc:spChg>
        <pc:spChg chg="add">
          <ac:chgData name="Sarita Puntien" userId="ea49305102a4592a" providerId="LiveId" clId="{8CBD904C-AE72-4C45-923A-868BF4F9E25C}" dt="2022-12-19T02:31:18.711" v="88" actId="26606"/>
          <ac:spMkLst>
            <pc:docMk/>
            <pc:sldMk cId="3243430003" sldId="278"/>
            <ac:spMk id="9" creationId="{579E3846-8D0B-B14A-817A-7FAC9DDAB4D8}"/>
          </ac:spMkLst>
        </pc:spChg>
        <pc:spChg chg="add">
          <ac:chgData name="Sarita Puntien" userId="ea49305102a4592a" providerId="LiveId" clId="{8CBD904C-AE72-4C45-923A-868BF4F9E25C}" dt="2022-12-19T02:31:18.711" v="88" actId="26606"/>
          <ac:spMkLst>
            <pc:docMk/>
            <pc:sldMk cId="3243430003" sldId="278"/>
            <ac:spMk id="11" creationId="{EAB1217A-7C36-3A41-8536-BC68C4521095}"/>
          </ac:spMkLst>
        </pc:spChg>
        <pc:spChg chg="add">
          <ac:chgData name="Sarita Puntien" userId="ea49305102a4592a" providerId="LiveId" clId="{8CBD904C-AE72-4C45-923A-868BF4F9E25C}" dt="2022-12-19T02:31:18.711" v="88" actId="26606"/>
          <ac:spMkLst>
            <pc:docMk/>
            <pc:sldMk cId="3243430003" sldId="278"/>
            <ac:spMk id="13" creationId="{DCA5172B-100A-154D-8648-280629D67DD0}"/>
          </ac:spMkLst>
        </pc:spChg>
        <pc:picChg chg="add mod">
          <ac:chgData name="Sarita Puntien" userId="ea49305102a4592a" providerId="LiveId" clId="{8CBD904C-AE72-4C45-923A-868BF4F9E25C}" dt="2022-12-19T02:31:18.711" v="88" actId="26606"/>
          <ac:picMkLst>
            <pc:docMk/>
            <pc:sldMk cId="3243430003" sldId="278"/>
            <ac:picMk id="4" creationId="{367868EA-07BB-C83F-5E3C-513AB88C67C1}"/>
          </ac:picMkLst>
        </pc:picChg>
      </pc:sldChg>
      <pc:sldChg chg="addSp modSp new mod">
        <pc:chgData name="Sarita Puntien" userId="ea49305102a4592a" providerId="LiveId" clId="{8CBD904C-AE72-4C45-923A-868BF4F9E25C}" dt="2022-12-19T02:32:57.320" v="97" actId="14100"/>
        <pc:sldMkLst>
          <pc:docMk/>
          <pc:sldMk cId="1803031608" sldId="279"/>
        </pc:sldMkLst>
        <pc:spChg chg="mod">
          <ac:chgData name="Sarita Puntien" userId="ea49305102a4592a" providerId="LiveId" clId="{8CBD904C-AE72-4C45-923A-868BF4F9E25C}" dt="2022-12-19T02:31:44.844" v="90"/>
          <ac:spMkLst>
            <pc:docMk/>
            <pc:sldMk cId="1803031608" sldId="279"/>
            <ac:spMk id="2" creationId="{A82A469C-B5F4-8A72-8C17-3A6C707F691E}"/>
          </ac:spMkLst>
        </pc:spChg>
        <pc:spChg chg="mod">
          <ac:chgData name="Sarita Puntien" userId="ea49305102a4592a" providerId="LiveId" clId="{8CBD904C-AE72-4C45-923A-868BF4F9E25C}" dt="2022-12-19T02:32:06.540" v="91"/>
          <ac:spMkLst>
            <pc:docMk/>
            <pc:sldMk cId="1803031608" sldId="279"/>
            <ac:spMk id="3" creationId="{E48A2FA0-1832-21A2-2338-8C4554AA73C5}"/>
          </ac:spMkLst>
        </pc:spChg>
        <pc:picChg chg="add mod">
          <ac:chgData name="Sarita Puntien" userId="ea49305102a4592a" providerId="LiveId" clId="{8CBD904C-AE72-4C45-923A-868BF4F9E25C}" dt="2022-12-19T02:32:57.320" v="97" actId="14100"/>
          <ac:picMkLst>
            <pc:docMk/>
            <pc:sldMk cId="1803031608" sldId="279"/>
            <ac:picMk id="4" creationId="{E7E60109-0421-887B-D027-6E35F04027AD}"/>
          </ac:picMkLst>
        </pc:picChg>
      </pc:sldChg>
      <pc:sldChg chg="addSp modSp new mod">
        <pc:chgData name="Sarita Puntien" userId="ea49305102a4592a" providerId="LiveId" clId="{8CBD904C-AE72-4C45-923A-868BF4F9E25C}" dt="2022-12-19T02:34:39.336" v="108" actId="14100"/>
        <pc:sldMkLst>
          <pc:docMk/>
          <pc:sldMk cId="1749989012" sldId="280"/>
        </pc:sldMkLst>
        <pc:spChg chg="mod">
          <ac:chgData name="Sarita Puntien" userId="ea49305102a4592a" providerId="LiveId" clId="{8CBD904C-AE72-4C45-923A-868BF4F9E25C}" dt="2022-12-19T02:33:19.578" v="99"/>
          <ac:spMkLst>
            <pc:docMk/>
            <pc:sldMk cId="1749989012" sldId="280"/>
            <ac:spMk id="2" creationId="{2DDE1E09-5E53-5470-AB62-5BC745F9E13B}"/>
          </ac:spMkLst>
        </pc:spChg>
        <pc:spChg chg="mod">
          <ac:chgData name="Sarita Puntien" userId="ea49305102a4592a" providerId="LiveId" clId="{8CBD904C-AE72-4C45-923A-868BF4F9E25C}" dt="2022-12-19T02:34:14.334" v="104"/>
          <ac:spMkLst>
            <pc:docMk/>
            <pc:sldMk cId="1749989012" sldId="280"/>
            <ac:spMk id="3" creationId="{0AF4843F-357A-B43E-578A-D1006405F2E4}"/>
          </ac:spMkLst>
        </pc:spChg>
        <pc:picChg chg="add mod">
          <ac:chgData name="Sarita Puntien" userId="ea49305102a4592a" providerId="LiveId" clId="{8CBD904C-AE72-4C45-923A-868BF4F9E25C}" dt="2022-12-19T02:34:39.336" v="108" actId="14100"/>
          <ac:picMkLst>
            <pc:docMk/>
            <pc:sldMk cId="1749989012" sldId="280"/>
            <ac:picMk id="4" creationId="{B2E7A0FE-9C95-F2EF-E488-E990B3D988F7}"/>
          </ac:picMkLst>
        </pc:picChg>
      </pc:sldChg>
      <pc:sldChg chg="addSp modSp new mod">
        <pc:chgData name="Sarita Puntien" userId="ea49305102a4592a" providerId="LiveId" clId="{8CBD904C-AE72-4C45-923A-868BF4F9E25C}" dt="2022-12-19T02:35:18.889" v="112" actId="14100"/>
        <pc:sldMkLst>
          <pc:docMk/>
          <pc:sldMk cId="2907555722" sldId="281"/>
        </pc:sldMkLst>
        <pc:spChg chg="mod">
          <ac:chgData name="Sarita Puntien" userId="ea49305102a4592a" providerId="LiveId" clId="{8CBD904C-AE72-4C45-923A-868BF4F9E25C}" dt="2022-12-19T02:33:26.604" v="101"/>
          <ac:spMkLst>
            <pc:docMk/>
            <pc:sldMk cId="2907555722" sldId="281"/>
            <ac:spMk id="2" creationId="{21AAA41C-9DB3-38D4-C710-281EAB561034}"/>
          </ac:spMkLst>
        </pc:spChg>
        <pc:spChg chg="mod">
          <ac:chgData name="Sarita Puntien" userId="ea49305102a4592a" providerId="LiveId" clId="{8CBD904C-AE72-4C45-923A-868BF4F9E25C}" dt="2022-12-19T02:35:02.263" v="109"/>
          <ac:spMkLst>
            <pc:docMk/>
            <pc:sldMk cId="2907555722" sldId="281"/>
            <ac:spMk id="3" creationId="{83B40C0B-1825-1632-FD65-7155009DE127}"/>
          </ac:spMkLst>
        </pc:spChg>
        <pc:picChg chg="add mod">
          <ac:chgData name="Sarita Puntien" userId="ea49305102a4592a" providerId="LiveId" clId="{8CBD904C-AE72-4C45-923A-868BF4F9E25C}" dt="2022-12-19T02:35:18.889" v="112" actId="14100"/>
          <ac:picMkLst>
            <pc:docMk/>
            <pc:sldMk cId="2907555722" sldId="281"/>
            <ac:picMk id="4" creationId="{63E68A21-B077-FE72-2A0D-0051F9A67A4D}"/>
          </ac:picMkLst>
        </pc:picChg>
      </pc:sldChg>
      <pc:sldChg chg="addSp modSp new mod setBg">
        <pc:chgData name="Sarita Puntien" userId="ea49305102a4592a" providerId="LiveId" clId="{8CBD904C-AE72-4C45-923A-868BF4F9E25C}" dt="2022-12-19T02:35:50.626" v="116" actId="26606"/>
        <pc:sldMkLst>
          <pc:docMk/>
          <pc:sldMk cId="3040684434" sldId="282"/>
        </pc:sldMkLst>
        <pc:spChg chg="mod">
          <ac:chgData name="Sarita Puntien" userId="ea49305102a4592a" providerId="LiveId" clId="{8CBD904C-AE72-4C45-923A-868BF4F9E25C}" dt="2022-12-19T02:35:50.626" v="116" actId="26606"/>
          <ac:spMkLst>
            <pc:docMk/>
            <pc:sldMk cId="3040684434" sldId="282"/>
            <ac:spMk id="2" creationId="{38D5F938-00D7-8D35-473D-EA441A19C548}"/>
          </ac:spMkLst>
        </pc:spChg>
        <pc:spChg chg="mod">
          <ac:chgData name="Sarita Puntien" userId="ea49305102a4592a" providerId="LiveId" clId="{8CBD904C-AE72-4C45-923A-868BF4F9E25C}" dt="2022-12-19T02:35:50.626" v="116" actId="26606"/>
          <ac:spMkLst>
            <pc:docMk/>
            <pc:sldMk cId="3040684434" sldId="282"/>
            <ac:spMk id="3" creationId="{372D0B85-C981-C7EA-1A2F-363324FF0B65}"/>
          </ac:spMkLst>
        </pc:spChg>
        <pc:spChg chg="add">
          <ac:chgData name="Sarita Puntien" userId="ea49305102a4592a" providerId="LiveId" clId="{8CBD904C-AE72-4C45-923A-868BF4F9E25C}" dt="2022-12-19T02:35:50.626" v="116" actId="26606"/>
          <ac:spMkLst>
            <pc:docMk/>
            <pc:sldMk cId="3040684434" sldId="282"/>
            <ac:spMk id="9" creationId="{579E3846-8D0B-B14A-817A-7FAC9DDAB4D8}"/>
          </ac:spMkLst>
        </pc:spChg>
        <pc:spChg chg="add">
          <ac:chgData name="Sarita Puntien" userId="ea49305102a4592a" providerId="LiveId" clId="{8CBD904C-AE72-4C45-923A-868BF4F9E25C}" dt="2022-12-19T02:35:50.626" v="116" actId="26606"/>
          <ac:spMkLst>
            <pc:docMk/>
            <pc:sldMk cId="3040684434" sldId="282"/>
            <ac:spMk id="11" creationId="{EAB1217A-7C36-3A41-8536-BC68C4521095}"/>
          </ac:spMkLst>
        </pc:spChg>
        <pc:spChg chg="add">
          <ac:chgData name="Sarita Puntien" userId="ea49305102a4592a" providerId="LiveId" clId="{8CBD904C-AE72-4C45-923A-868BF4F9E25C}" dt="2022-12-19T02:35:50.626" v="116" actId="26606"/>
          <ac:spMkLst>
            <pc:docMk/>
            <pc:sldMk cId="3040684434" sldId="282"/>
            <ac:spMk id="13" creationId="{DCA5172B-100A-154D-8648-280629D67DD0}"/>
          </ac:spMkLst>
        </pc:spChg>
        <pc:picChg chg="add mod">
          <ac:chgData name="Sarita Puntien" userId="ea49305102a4592a" providerId="LiveId" clId="{8CBD904C-AE72-4C45-923A-868BF4F9E25C}" dt="2022-12-19T02:35:50.626" v="116" actId="26606"/>
          <ac:picMkLst>
            <pc:docMk/>
            <pc:sldMk cId="3040684434" sldId="282"/>
            <ac:picMk id="4" creationId="{8C274536-2AEA-182D-7E92-05B19CB58248}"/>
          </ac:picMkLst>
        </pc:picChg>
      </pc:sldChg>
      <pc:sldChg chg="addSp delSp modSp new mod setBg">
        <pc:chgData name="Sarita Puntien" userId="ea49305102a4592a" providerId="LiveId" clId="{8CBD904C-AE72-4C45-923A-868BF4F9E25C}" dt="2022-12-19T02:36:26.801" v="122" actId="26606"/>
        <pc:sldMkLst>
          <pc:docMk/>
          <pc:sldMk cId="3301743341" sldId="283"/>
        </pc:sldMkLst>
        <pc:spChg chg="del">
          <ac:chgData name="Sarita Puntien" userId="ea49305102a4592a" providerId="LiveId" clId="{8CBD904C-AE72-4C45-923A-868BF4F9E25C}" dt="2022-12-19T02:36:20.010" v="120" actId="26606"/>
          <ac:spMkLst>
            <pc:docMk/>
            <pc:sldMk cId="3301743341" sldId="283"/>
            <ac:spMk id="2" creationId="{FA753096-D281-7817-FCE2-F0BE3215C967}"/>
          </ac:spMkLst>
        </pc:spChg>
        <pc:spChg chg="del">
          <ac:chgData name="Sarita Puntien" userId="ea49305102a4592a" providerId="LiveId" clId="{8CBD904C-AE72-4C45-923A-868BF4F9E25C}" dt="2022-12-19T02:36:16.185" v="118"/>
          <ac:spMkLst>
            <pc:docMk/>
            <pc:sldMk cId="3301743341" sldId="283"/>
            <ac:spMk id="3" creationId="{683EA367-E21F-DB83-7310-974DC613379B}"/>
          </ac:spMkLst>
        </pc:spChg>
        <pc:spChg chg="add del">
          <ac:chgData name="Sarita Puntien" userId="ea49305102a4592a" providerId="LiveId" clId="{8CBD904C-AE72-4C45-923A-868BF4F9E25C}" dt="2022-12-19T02:36:26.801" v="122" actId="26606"/>
          <ac:spMkLst>
            <pc:docMk/>
            <pc:sldMk cId="3301743341" sldId="283"/>
            <ac:spMk id="9" creationId="{DB8D5541-7726-BA46-8BFA-BF6AA8D42BD7}"/>
          </ac:spMkLst>
        </pc:spChg>
        <pc:spChg chg="add del">
          <ac:chgData name="Sarita Puntien" userId="ea49305102a4592a" providerId="LiveId" clId="{8CBD904C-AE72-4C45-923A-868BF4F9E25C}" dt="2022-12-19T02:36:26.801" v="122" actId="26606"/>
          <ac:spMkLst>
            <pc:docMk/>
            <pc:sldMk cId="3301743341" sldId="283"/>
            <ac:spMk id="11" creationId="{97F434CF-7503-CE4F-8426-C312C6315AD0}"/>
          </ac:spMkLst>
        </pc:spChg>
        <pc:spChg chg="add del">
          <ac:chgData name="Sarita Puntien" userId="ea49305102a4592a" providerId="LiveId" clId="{8CBD904C-AE72-4C45-923A-868BF4F9E25C}" dt="2022-12-19T02:36:26.801" v="122" actId="26606"/>
          <ac:spMkLst>
            <pc:docMk/>
            <pc:sldMk cId="3301743341" sldId="283"/>
            <ac:spMk id="13" creationId="{FEDBFB2F-FE34-E349-9484-C275FBE31614}"/>
          </ac:spMkLst>
        </pc:spChg>
        <pc:spChg chg="add del">
          <ac:chgData name="Sarita Puntien" userId="ea49305102a4592a" providerId="LiveId" clId="{8CBD904C-AE72-4C45-923A-868BF4F9E25C}" dt="2022-12-19T02:36:26.801" v="122" actId="26606"/>
          <ac:spMkLst>
            <pc:docMk/>
            <pc:sldMk cId="3301743341" sldId="283"/>
            <ac:spMk id="15" creationId="{671C725B-C3AC-DD41-8D28-B407D74071B2}"/>
          </ac:spMkLst>
        </pc:spChg>
        <pc:spChg chg="add del">
          <ac:chgData name="Sarita Puntien" userId="ea49305102a4592a" providerId="LiveId" clId="{8CBD904C-AE72-4C45-923A-868BF4F9E25C}" dt="2022-12-19T02:36:26.801" v="122" actId="26606"/>
          <ac:spMkLst>
            <pc:docMk/>
            <pc:sldMk cId="3301743341" sldId="283"/>
            <ac:spMk id="17" creationId="{58948E94-51E1-DD44-B615-1907C1B4609D}"/>
          </ac:spMkLst>
        </pc:spChg>
        <pc:spChg chg="add del">
          <ac:chgData name="Sarita Puntien" userId="ea49305102a4592a" providerId="LiveId" clId="{8CBD904C-AE72-4C45-923A-868BF4F9E25C}" dt="2022-12-19T02:36:26.801" v="122" actId="26606"/>
          <ac:spMkLst>
            <pc:docMk/>
            <pc:sldMk cId="3301743341" sldId="283"/>
            <ac:spMk id="19" creationId="{0C672AB2-DD8A-8849-8622-B984F142F23F}"/>
          </ac:spMkLst>
        </pc:spChg>
        <pc:spChg chg="add del">
          <ac:chgData name="Sarita Puntien" userId="ea49305102a4592a" providerId="LiveId" clId="{8CBD904C-AE72-4C45-923A-868BF4F9E25C}" dt="2022-12-19T02:36:26.801" v="122" actId="26606"/>
          <ac:spMkLst>
            <pc:docMk/>
            <pc:sldMk cId="3301743341" sldId="283"/>
            <ac:spMk id="21" creationId="{6CEC9E09-1346-7549-ADB5-8466A750BC9F}"/>
          </ac:spMkLst>
        </pc:spChg>
        <pc:spChg chg="add">
          <ac:chgData name="Sarita Puntien" userId="ea49305102a4592a" providerId="LiveId" clId="{8CBD904C-AE72-4C45-923A-868BF4F9E25C}" dt="2022-12-19T02:36:26.801" v="122" actId="26606"/>
          <ac:spMkLst>
            <pc:docMk/>
            <pc:sldMk cId="3301743341" sldId="283"/>
            <ac:spMk id="26" creationId="{DB8D5541-7726-BA46-8BFA-BF6AA8D42BD7}"/>
          </ac:spMkLst>
        </pc:spChg>
        <pc:spChg chg="add">
          <ac:chgData name="Sarita Puntien" userId="ea49305102a4592a" providerId="LiveId" clId="{8CBD904C-AE72-4C45-923A-868BF4F9E25C}" dt="2022-12-19T02:36:26.801" v="122" actId="26606"/>
          <ac:spMkLst>
            <pc:docMk/>
            <pc:sldMk cId="3301743341" sldId="283"/>
            <ac:spMk id="28" creationId="{97F434CF-7503-CE4F-8426-C312C6315AD0}"/>
          </ac:spMkLst>
        </pc:spChg>
        <pc:spChg chg="add">
          <ac:chgData name="Sarita Puntien" userId="ea49305102a4592a" providerId="LiveId" clId="{8CBD904C-AE72-4C45-923A-868BF4F9E25C}" dt="2022-12-19T02:36:26.801" v="122" actId="26606"/>
          <ac:spMkLst>
            <pc:docMk/>
            <pc:sldMk cId="3301743341" sldId="283"/>
            <ac:spMk id="30" creationId="{FEDBFB2F-FE34-E349-9484-C275FBE31614}"/>
          </ac:spMkLst>
        </pc:spChg>
        <pc:spChg chg="add">
          <ac:chgData name="Sarita Puntien" userId="ea49305102a4592a" providerId="LiveId" clId="{8CBD904C-AE72-4C45-923A-868BF4F9E25C}" dt="2022-12-19T02:36:26.801" v="122" actId="26606"/>
          <ac:spMkLst>
            <pc:docMk/>
            <pc:sldMk cId="3301743341" sldId="283"/>
            <ac:spMk id="32" creationId="{F6747103-26DE-C441-9AEF-B6F786FC1104}"/>
          </ac:spMkLst>
        </pc:spChg>
        <pc:picChg chg="add mod">
          <ac:chgData name="Sarita Puntien" userId="ea49305102a4592a" providerId="LiveId" clId="{8CBD904C-AE72-4C45-923A-868BF4F9E25C}" dt="2022-12-19T02:36:26.801" v="122" actId="26606"/>
          <ac:picMkLst>
            <pc:docMk/>
            <pc:sldMk cId="3301743341" sldId="283"/>
            <ac:picMk id="4" creationId="{22C7F5D2-AE94-45D0-6687-EDB690D1C03E}"/>
          </ac:picMkLst>
        </pc:picChg>
      </pc:sldChg>
      <pc:sldChg chg="addSp modSp new mod">
        <pc:chgData name="Sarita Puntien" userId="ea49305102a4592a" providerId="LiveId" clId="{8CBD904C-AE72-4C45-923A-868BF4F9E25C}" dt="2022-12-19T02:37:56.793" v="131" actId="1076"/>
        <pc:sldMkLst>
          <pc:docMk/>
          <pc:sldMk cId="1918982502" sldId="284"/>
        </pc:sldMkLst>
        <pc:spChg chg="mod">
          <ac:chgData name="Sarita Puntien" userId="ea49305102a4592a" providerId="LiveId" clId="{8CBD904C-AE72-4C45-923A-868BF4F9E25C}" dt="2022-12-19T02:37:07.053" v="124"/>
          <ac:spMkLst>
            <pc:docMk/>
            <pc:sldMk cId="1918982502" sldId="284"/>
            <ac:spMk id="2" creationId="{A5C929D3-55FC-2622-3FCF-DC25E0BDC4BC}"/>
          </ac:spMkLst>
        </pc:spChg>
        <pc:spChg chg="mod">
          <ac:chgData name="Sarita Puntien" userId="ea49305102a4592a" providerId="LiveId" clId="{8CBD904C-AE72-4C45-923A-868BF4F9E25C}" dt="2022-12-19T02:37:45.757" v="129"/>
          <ac:spMkLst>
            <pc:docMk/>
            <pc:sldMk cId="1918982502" sldId="284"/>
            <ac:spMk id="3" creationId="{0F4AAAA1-852A-13B7-BCDA-6441564291C4}"/>
          </ac:spMkLst>
        </pc:spChg>
        <pc:picChg chg="add mod">
          <ac:chgData name="Sarita Puntien" userId="ea49305102a4592a" providerId="LiveId" clId="{8CBD904C-AE72-4C45-923A-868BF4F9E25C}" dt="2022-12-19T02:37:56.793" v="131" actId="1076"/>
          <ac:picMkLst>
            <pc:docMk/>
            <pc:sldMk cId="1918982502" sldId="284"/>
            <ac:picMk id="4" creationId="{22F19BF6-424A-3395-787C-6AD7841ACD91}"/>
          </ac:picMkLst>
        </pc:picChg>
      </pc:sldChg>
      <pc:sldChg chg="addSp modSp new mod">
        <pc:chgData name="Sarita Puntien" userId="ea49305102a4592a" providerId="LiveId" clId="{8CBD904C-AE72-4C45-923A-868BF4F9E25C}" dt="2022-12-19T02:38:48.984" v="137" actId="14100"/>
        <pc:sldMkLst>
          <pc:docMk/>
          <pc:sldMk cId="412019363" sldId="285"/>
        </pc:sldMkLst>
        <pc:spChg chg="mod">
          <ac:chgData name="Sarita Puntien" userId="ea49305102a4592a" providerId="LiveId" clId="{8CBD904C-AE72-4C45-923A-868BF4F9E25C}" dt="2022-12-19T02:37:25.660" v="126"/>
          <ac:spMkLst>
            <pc:docMk/>
            <pc:sldMk cId="412019363" sldId="285"/>
            <ac:spMk id="2" creationId="{2F43E9B2-2DDD-3BE0-3E6E-42631D3FAC4E}"/>
          </ac:spMkLst>
        </pc:spChg>
        <pc:spChg chg="mod">
          <ac:chgData name="Sarita Puntien" userId="ea49305102a4592a" providerId="LiveId" clId="{8CBD904C-AE72-4C45-923A-868BF4F9E25C}" dt="2022-12-19T02:38:14.025" v="132"/>
          <ac:spMkLst>
            <pc:docMk/>
            <pc:sldMk cId="412019363" sldId="285"/>
            <ac:spMk id="3" creationId="{E66863D1-E86B-240E-C73E-0DC1F7AF767D}"/>
          </ac:spMkLst>
        </pc:spChg>
        <pc:picChg chg="add mod">
          <ac:chgData name="Sarita Puntien" userId="ea49305102a4592a" providerId="LiveId" clId="{8CBD904C-AE72-4C45-923A-868BF4F9E25C}" dt="2022-12-19T02:38:45.600" v="136" actId="1076"/>
          <ac:picMkLst>
            <pc:docMk/>
            <pc:sldMk cId="412019363" sldId="285"/>
            <ac:picMk id="4" creationId="{49537BDA-5B25-1893-E725-78FC330B6315}"/>
          </ac:picMkLst>
        </pc:picChg>
        <pc:picChg chg="add mod">
          <ac:chgData name="Sarita Puntien" userId="ea49305102a4592a" providerId="LiveId" clId="{8CBD904C-AE72-4C45-923A-868BF4F9E25C}" dt="2022-12-19T02:38:48.984" v="137" actId="14100"/>
          <ac:picMkLst>
            <pc:docMk/>
            <pc:sldMk cId="412019363" sldId="285"/>
            <ac:picMk id="5" creationId="{35062EC0-4CBD-4192-7F2C-0C3B17548AF0}"/>
          </ac:picMkLst>
        </pc:picChg>
      </pc:sldChg>
      <pc:sldChg chg="addSp modSp new mod">
        <pc:chgData name="Sarita Puntien" userId="ea49305102a4592a" providerId="LiveId" clId="{8CBD904C-AE72-4C45-923A-868BF4F9E25C}" dt="2022-12-19T02:40:05.272" v="141" actId="1076"/>
        <pc:sldMkLst>
          <pc:docMk/>
          <pc:sldMk cId="2150103626" sldId="286"/>
        </pc:sldMkLst>
        <pc:spChg chg="mod">
          <ac:chgData name="Sarita Puntien" userId="ea49305102a4592a" providerId="LiveId" clId="{8CBD904C-AE72-4C45-923A-868BF4F9E25C}" dt="2022-12-19T02:37:30.055" v="128"/>
          <ac:spMkLst>
            <pc:docMk/>
            <pc:sldMk cId="2150103626" sldId="286"/>
            <ac:spMk id="2" creationId="{525FDAEB-D00A-A406-9F07-BF3D1EEA6E3C}"/>
          </ac:spMkLst>
        </pc:spChg>
        <pc:spChg chg="mod">
          <ac:chgData name="Sarita Puntien" userId="ea49305102a4592a" providerId="LiveId" clId="{8CBD904C-AE72-4C45-923A-868BF4F9E25C}" dt="2022-12-19T02:39:18.938" v="138"/>
          <ac:spMkLst>
            <pc:docMk/>
            <pc:sldMk cId="2150103626" sldId="286"/>
            <ac:spMk id="3" creationId="{A58B28D7-7949-CF76-B9D9-858949FC6965}"/>
          </ac:spMkLst>
        </pc:spChg>
        <pc:picChg chg="add mod">
          <ac:chgData name="Sarita Puntien" userId="ea49305102a4592a" providerId="LiveId" clId="{8CBD904C-AE72-4C45-923A-868BF4F9E25C}" dt="2022-12-19T02:40:05.272" v="141" actId="1076"/>
          <ac:picMkLst>
            <pc:docMk/>
            <pc:sldMk cId="2150103626" sldId="286"/>
            <ac:picMk id="4" creationId="{DDE48195-18DD-B6A7-257F-E52E602C269D}"/>
          </ac:picMkLst>
        </pc:picChg>
      </pc:sldChg>
      <pc:sldChg chg="addSp delSp modSp new mod">
        <pc:chgData name="Sarita Puntien" userId="ea49305102a4592a" providerId="LiveId" clId="{8CBD904C-AE72-4C45-923A-868BF4F9E25C}" dt="2022-12-19T02:52:38.879" v="148" actId="14100"/>
        <pc:sldMkLst>
          <pc:docMk/>
          <pc:sldMk cId="2520149137" sldId="287"/>
        </pc:sldMkLst>
        <pc:spChg chg="mod">
          <ac:chgData name="Sarita Puntien" userId="ea49305102a4592a" providerId="LiveId" clId="{8CBD904C-AE72-4C45-923A-868BF4F9E25C}" dt="2022-12-19T02:52:18.964" v="143"/>
          <ac:spMkLst>
            <pc:docMk/>
            <pc:sldMk cId="2520149137" sldId="287"/>
            <ac:spMk id="2" creationId="{B08B9CDD-77C4-451F-21AF-D4715ABD8ECC}"/>
          </ac:spMkLst>
        </pc:spChg>
        <pc:spChg chg="del">
          <ac:chgData name="Sarita Puntien" userId="ea49305102a4592a" providerId="LiveId" clId="{8CBD904C-AE72-4C45-923A-868BF4F9E25C}" dt="2022-12-19T02:52:30.011" v="144"/>
          <ac:spMkLst>
            <pc:docMk/>
            <pc:sldMk cId="2520149137" sldId="287"/>
            <ac:spMk id="3" creationId="{A8A5A122-C8CE-C0C9-BE11-43E3670DF150}"/>
          </ac:spMkLst>
        </pc:spChg>
        <pc:picChg chg="add mod">
          <ac:chgData name="Sarita Puntien" userId="ea49305102a4592a" providerId="LiveId" clId="{8CBD904C-AE72-4C45-923A-868BF4F9E25C}" dt="2022-12-19T02:52:38.879" v="148" actId="14100"/>
          <ac:picMkLst>
            <pc:docMk/>
            <pc:sldMk cId="2520149137" sldId="287"/>
            <ac:picMk id="4" creationId="{CC0E3059-B767-AF5D-0BF8-51B6FFAC9C7D}"/>
          </ac:picMkLst>
        </pc:picChg>
      </pc:sldChg>
      <pc:sldChg chg="addSp delSp modSp new mod">
        <pc:chgData name="Sarita Puntien" userId="ea49305102a4592a" providerId="LiveId" clId="{8CBD904C-AE72-4C45-923A-868BF4F9E25C}" dt="2022-12-19T02:53:20.223" v="155" actId="14100"/>
        <pc:sldMkLst>
          <pc:docMk/>
          <pc:sldMk cId="2108677032" sldId="288"/>
        </pc:sldMkLst>
        <pc:spChg chg="mod">
          <ac:chgData name="Sarita Puntien" userId="ea49305102a4592a" providerId="LiveId" clId="{8CBD904C-AE72-4C45-923A-868BF4F9E25C}" dt="2022-12-19T02:53:03.619" v="150"/>
          <ac:spMkLst>
            <pc:docMk/>
            <pc:sldMk cId="2108677032" sldId="288"/>
            <ac:spMk id="2" creationId="{B45AFF48-55FF-F9FE-4E0F-42383CBBB273}"/>
          </ac:spMkLst>
        </pc:spChg>
        <pc:spChg chg="del">
          <ac:chgData name="Sarita Puntien" userId="ea49305102a4592a" providerId="LiveId" clId="{8CBD904C-AE72-4C45-923A-868BF4F9E25C}" dt="2022-12-19T02:53:12.646" v="151"/>
          <ac:spMkLst>
            <pc:docMk/>
            <pc:sldMk cId="2108677032" sldId="288"/>
            <ac:spMk id="3" creationId="{2048F217-5B96-7B55-438D-F5B52C71963F}"/>
          </ac:spMkLst>
        </pc:spChg>
        <pc:picChg chg="add mod">
          <ac:chgData name="Sarita Puntien" userId="ea49305102a4592a" providerId="LiveId" clId="{8CBD904C-AE72-4C45-923A-868BF4F9E25C}" dt="2022-12-19T02:53:20.223" v="155" actId="14100"/>
          <ac:picMkLst>
            <pc:docMk/>
            <pc:sldMk cId="2108677032" sldId="288"/>
            <ac:picMk id="4" creationId="{7066B069-E53F-6A9E-106D-24DF512C3613}"/>
          </ac:picMkLst>
        </pc:picChg>
      </pc:sldChg>
      <pc:sldChg chg="addSp delSp modSp new mod setBg setClrOvrMap">
        <pc:chgData name="Sarita Puntien" userId="ea49305102a4592a" providerId="LiveId" clId="{8CBD904C-AE72-4C45-923A-868BF4F9E25C}" dt="2022-12-19T02:54:32.259" v="163" actId="20577"/>
        <pc:sldMkLst>
          <pc:docMk/>
          <pc:sldMk cId="3435535309" sldId="289"/>
        </pc:sldMkLst>
        <pc:spChg chg="mod ord">
          <ac:chgData name="Sarita Puntien" userId="ea49305102a4592a" providerId="LiveId" clId="{8CBD904C-AE72-4C45-923A-868BF4F9E25C}" dt="2022-12-19T02:54:32.259" v="163" actId="20577"/>
          <ac:spMkLst>
            <pc:docMk/>
            <pc:sldMk cId="3435535309" sldId="289"/>
            <ac:spMk id="2" creationId="{83C7791B-D295-F3E9-6E2B-FDD6505AE0CF}"/>
          </ac:spMkLst>
        </pc:spChg>
        <pc:spChg chg="del">
          <ac:chgData name="Sarita Puntien" userId="ea49305102a4592a" providerId="LiveId" clId="{8CBD904C-AE72-4C45-923A-868BF4F9E25C}" dt="2022-12-19T02:54:11.840" v="158"/>
          <ac:spMkLst>
            <pc:docMk/>
            <pc:sldMk cId="3435535309" sldId="289"/>
            <ac:spMk id="3" creationId="{078AF2D9-4C3B-5F9F-69B9-6B548BD28589}"/>
          </ac:spMkLst>
        </pc:spChg>
        <pc:spChg chg="add del">
          <ac:chgData name="Sarita Puntien" userId="ea49305102a4592a" providerId="LiveId" clId="{8CBD904C-AE72-4C45-923A-868BF4F9E25C}" dt="2022-12-19T02:54:23.446" v="161" actId="26606"/>
          <ac:spMkLst>
            <pc:docMk/>
            <pc:sldMk cId="3435535309" sldId="289"/>
            <ac:spMk id="9" creationId="{1D227D51-204B-ED48-AF9A-0BE9633FE04A}"/>
          </ac:spMkLst>
        </pc:spChg>
        <pc:spChg chg="add del">
          <ac:chgData name="Sarita Puntien" userId="ea49305102a4592a" providerId="LiveId" clId="{8CBD904C-AE72-4C45-923A-868BF4F9E25C}" dt="2022-12-19T02:54:23.446" v="161" actId="26606"/>
          <ac:spMkLst>
            <pc:docMk/>
            <pc:sldMk cId="3435535309" sldId="289"/>
            <ac:spMk id="11" creationId="{57A23F45-CDAE-8A40-8DE7-92A0BBC119B7}"/>
          </ac:spMkLst>
        </pc:spChg>
        <pc:spChg chg="add del">
          <ac:chgData name="Sarita Puntien" userId="ea49305102a4592a" providerId="LiveId" clId="{8CBD904C-AE72-4C45-923A-868BF4F9E25C}" dt="2022-12-19T02:54:23.446" v="161" actId="26606"/>
          <ac:spMkLst>
            <pc:docMk/>
            <pc:sldMk cId="3435535309" sldId="289"/>
            <ac:spMk id="13" creationId="{68546383-CCC4-544B-B0D8-DE78DE39BB78}"/>
          </ac:spMkLst>
        </pc:spChg>
        <pc:spChg chg="add del">
          <ac:chgData name="Sarita Puntien" userId="ea49305102a4592a" providerId="LiveId" clId="{8CBD904C-AE72-4C45-923A-868BF4F9E25C}" dt="2022-12-19T02:54:23.446" v="161" actId="26606"/>
          <ac:spMkLst>
            <pc:docMk/>
            <pc:sldMk cId="3435535309" sldId="289"/>
            <ac:spMk id="15" creationId="{14F048CC-17C9-B246-BF2A-29E51AD1C6EA}"/>
          </ac:spMkLst>
        </pc:spChg>
        <pc:spChg chg="add del">
          <ac:chgData name="Sarita Puntien" userId="ea49305102a4592a" providerId="LiveId" clId="{8CBD904C-AE72-4C45-923A-868BF4F9E25C}" dt="2022-12-19T02:54:23.446" v="161" actId="26606"/>
          <ac:spMkLst>
            <pc:docMk/>
            <pc:sldMk cId="3435535309" sldId="289"/>
            <ac:spMk id="17" creationId="{86E439A5-A7E3-5047-A686-06C27A818DD0}"/>
          </ac:spMkLst>
        </pc:spChg>
        <pc:spChg chg="add del">
          <ac:chgData name="Sarita Puntien" userId="ea49305102a4592a" providerId="LiveId" clId="{8CBD904C-AE72-4C45-923A-868BF4F9E25C}" dt="2022-12-19T02:54:23.446" v="161" actId="26606"/>
          <ac:spMkLst>
            <pc:docMk/>
            <pc:sldMk cId="3435535309" sldId="289"/>
            <ac:spMk id="19" creationId="{24124FF1-775D-AC4A-81D0-73FC0F54A682}"/>
          </ac:spMkLst>
        </pc:spChg>
        <pc:spChg chg="add del">
          <ac:chgData name="Sarita Puntien" userId="ea49305102a4592a" providerId="LiveId" clId="{8CBD904C-AE72-4C45-923A-868BF4F9E25C}" dt="2022-12-19T02:54:23.446" v="161" actId="26606"/>
          <ac:spMkLst>
            <pc:docMk/>
            <pc:sldMk cId="3435535309" sldId="289"/>
            <ac:spMk id="21" creationId="{C53E2C7F-F4FF-A94D-ACAE-82823EC88FEC}"/>
          </ac:spMkLst>
        </pc:spChg>
        <pc:spChg chg="add">
          <ac:chgData name="Sarita Puntien" userId="ea49305102a4592a" providerId="LiveId" clId="{8CBD904C-AE72-4C45-923A-868BF4F9E25C}" dt="2022-12-19T02:54:23.457" v="162" actId="26606"/>
          <ac:spMkLst>
            <pc:docMk/>
            <pc:sldMk cId="3435535309" sldId="289"/>
            <ac:spMk id="23" creationId="{1D227D51-204B-ED48-AF9A-0BE9633FE04A}"/>
          </ac:spMkLst>
        </pc:spChg>
        <pc:spChg chg="add">
          <ac:chgData name="Sarita Puntien" userId="ea49305102a4592a" providerId="LiveId" clId="{8CBD904C-AE72-4C45-923A-868BF4F9E25C}" dt="2022-12-19T02:54:23.457" v="162" actId="26606"/>
          <ac:spMkLst>
            <pc:docMk/>
            <pc:sldMk cId="3435535309" sldId="289"/>
            <ac:spMk id="24" creationId="{57A23F45-CDAE-8A40-8DE7-92A0BBC119B7}"/>
          </ac:spMkLst>
        </pc:spChg>
        <pc:spChg chg="add">
          <ac:chgData name="Sarita Puntien" userId="ea49305102a4592a" providerId="LiveId" clId="{8CBD904C-AE72-4C45-923A-868BF4F9E25C}" dt="2022-12-19T02:54:23.457" v="162" actId="26606"/>
          <ac:spMkLst>
            <pc:docMk/>
            <pc:sldMk cId="3435535309" sldId="289"/>
            <ac:spMk id="25" creationId="{68546383-CCC4-544B-B0D8-DE78DE39BB78}"/>
          </ac:spMkLst>
        </pc:spChg>
        <pc:spChg chg="add">
          <ac:chgData name="Sarita Puntien" userId="ea49305102a4592a" providerId="LiveId" clId="{8CBD904C-AE72-4C45-923A-868BF4F9E25C}" dt="2022-12-19T02:54:23.457" v="162" actId="26606"/>
          <ac:spMkLst>
            <pc:docMk/>
            <pc:sldMk cId="3435535309" sldId="289"/>
            <ac:spMk id="26" creationId="{14F048CC-17C9-B246-BF2A-29E51AD1C6EA}"/>
          </ac:spMkLst>
        </pc:spChg>
        <pc:spChg chg="add">
          <ac:chgData name="Sarita Puntien" userId="ea49305102a4592a" providerId="LiveId" clId="{8CBD904C-AE72-4C45-923A-868BF4F9E25C}" dt="2022-12-19T02:54:23.457" v="162" actId="26606"/>
          <ac:spMkLst>
            <pc:docMk/>
            <pc:sldMk cId="3435535309" sldId="289"/>
            <ac:spMk id="27" creationId="{53C4D10E-16D3-5D49-A995-1FD27619A96C}"/>
          </ac:spMkLst>
        </pc:spChg>
        <pc:spChg chg="add">
          <ac:chgData name="Sarita Puntien" userId="ea49305102a4592a" providerId="LiveId" clId="{8CBD904C-AE72-4C45-923A-868BF4F9E25C}" dt="2022-12-19T02:54:23.457" v="162" actId="26606"/>
          <ac:spMkLst>
            <pc:docMk/>
            <pc:sldMk cId="3435535309" sldId="289"/>
            <ac:spMk id="28" creationId="{24124FF1-775D-AC4A-81D0-73FC0F54A682}"/>
          </ac:spMkLst>
        </pc:spChg>
        <pc:spChg chg="add">
          <ac:chgData name="Sarita Puntien" userId="ea49305102a4592a" providerId="LiveId" clId="{8CBD904C-AE72-4C45-923A-868BF4F9E25C}" dt="2022-12-19T02:54:23.457" v="162" actId="26606"/>
          <ac:spMkLst>
            <pc:docMk/>
            <pc:sldMk cId="3435535309" sldId="289"/>
            <ac:spMk id="29" creationId="{EBCE363F-7361-A345-BB3D-2E8D88197227}"/>
          </ac:spMkLst>
        </pc:spChg>
        <pc:picChg chg="add mod">
          <ac:chgData name="Sarita Puntien" userId="ea49305102a4592a" providerId="LiveId" clId="{8CBD904C-AE72-4C45-923A-868BF4F9E25C}" dt="2022-12-19T02:54:23.457" v="162" actId="26606"/>
          <ac:picMkLst>
            <pc:docMk/>
            <pc:sldMk cId="3435535309" sldId="289"/>
            <ac:picMk id="4" creationId="{04FEFE94-59D5-BB9C-5013-C9FBC1EFB79D}"/>
          </ac:picMkLst>
        </pc:picChg>
      </pc:sldChg>
      <pc:sldChg chg="addSp delSp modSp new mod">
        <pc:chgData name="Sarita Puntien" userId="ea49305102a4592a" providerId="LiveId" clId="{8CBD904C-AE72-4C45-923A-868BF4F9E25C}" dt="2022-12-19T04:07:45.220" v="169" actId="14100"/>
        <pc:sldMkLst>
          <pc:docMk/>
          <pc:sldMk cId="270962315" sldId="290"/>
        </pc:sldMkLst>
        <pc:spChg chg="mod">
          <ac:chgData name="Sarita Puntien" userId="ea49305102a4592a" providerId="LiveId" clId="{8CBD904C-AE72-4C45-923A-868BF4F9E25C}" dt="2022-12-19T04:07:21.692" v="165"/>
          <ac:spMkLst>
            <pc:docMk/>
            <pc:sldMk cId="270962315" sldId="290"/>
            <ac:spMk id="2" creationId="{6064AB73-80B8-5AB1-8945-B6C89D3FD6FC}"/>
          </ac:spMkLst>
        </pc:spChg>
        <pc:spChg chg="del">
          <ac:chgData name="Sarita Puntien" userId="ea49305102a4592a" providerId="LiveId" clId="{8CBD904C-AE72-4C45-923A-868BF4F9E25C}" dt="2022-12-19T04:07:35.287" v="166"/>
          <ac:spMkLst>
            <pc:docMk/>
            <pc:sldMk cId="270962315" sldId="290"/>
            <ac:spMk id="3" creationId="{B5E9082D-4708-A9BE-91F6-084AAC14E566}"/>
          </ac:spMkLst>
        </pc:spChg>
        <pc:picChg chg="add mod">
          <ac:chgData name="Sarita Puntien" userId="ea49305102a4592a" providerId="LiveId" clId="{8CBD904C-AE72-4C45-923A-868BF4F9E25C}" dt="2022-12-19T04:07:45.220" v="169" actId="14100"/>
          <ac:picMkLst>
            <pc:docMk/>
            <pc:sldMk cId="270962315" sldId="290"/>
            <ac:picMk id="4" creationId="{24C8BEA8-2FB0-49A0-3025-7742E81DE516}"/>
          </ac:picMkLst>
        </pc:picChg>
      </pc:sldChg>
      <pc:sldChg chg="addSp delSp modSp new mod">
        <pc:chgData name="Sarita Puntien" userId="ea49305102a4592a" providerId="LiveId" clId="{8CBD904C-AE72-4C45-923A-868BF4F9E25C}" dt="2022-12-19T04:08:28.348" v="174" actId="14100"/>
        <pc:sldMkLst>
          <pc:docMk/>
          <pc:sldMk cId="2731965396" sldId="291"/>
        </pc:sldMkLst>
        <pc:spChg chg="mod">
          <ac:chgData name="Sarita Puntien" userId="ea49305102a4592a" providerId="LiveId" clId="{8CBD904C-AE72-4C45-923A-868BF4F9E25C}" dt="2022-12-19T04:08:08.573" v="171"/>
          <ac:spMkLst>
            <pc:docMk/>
            <pc:sldMk cId="2731965396" sldId="291"/>
            <ac:spMk id="2" creationId="{F97DE2A5-1C62-0025-7DFA-88330BFE0ED3}"/>
          </ac:spMkLst>
        </pc:spChg>
        <pc:spChg chg="del">
          <ac:chgData name="Sarita Puntien" userId="ea49305102a4592a" providerId="LiveId" clId="{8CBD904C-AE72-4C45-923A-868BF4F9E25C}" dt="2022-12-19T04:08:19.997" v="172"/>
          <ac:spMkLst>
            <pc:docMk/>
            <pc:sldMk cId="2731965396" sldId="291"/>
            <ac:spMk id="3" creationId="{C3A42313-A301-CF3F-6D46-ED73E720C8D1}"/>
          </ac:spMkLst>
        </pc:spChg>
        <pc:picChg chg="add mod">
          <ac:chgData name="Sarita Puntien" userId="ea49305102a4592a" providerId="LiveId" clId="{8CBD904C-AE72-4C45-923A-868BF4F9E25C}" dt="2022-12-19T04:08:28.348" v="174" actId="14100"/>
          <ac:picMkLst>
            <pc:docMk/>
            <pc:sldMk cId="2731965396" sldId="291"/>
            <ac:picMk id="4" creationId="{4F469968-774A-C361-D407-4CEA853134FE}"/>
          </ac:picMkLst>
        </pc:picChg>
      </pc:sldChg>
      <pc:sldChg chg="addSp delSp modSp new mod">
        <pc:chgData name="Sarita Puntien" userId="ea49305102a4592a" providerId="LiveId" clId="{8CBD904C-AE72-4C45-923A-868BF4F9E25C}" dt="2022-12-19T04:09:09.876" v="179" actId="14100"/>
        <pc:sldMkLst>
          <pc:docMk/>
          <pc:sldMk cId="3698181451" sldId="292"/>
        </pc:sldMkLst>
        <pc:spChg chg="mod">
          <ac:chgData name="Sarita Puntien" userId="ea49305102a4592a" providerId="LiveId" clId="{8CBD904C-AE72-4C45-923A-868BF4F9E25C}" dt="2022-12-19T04:08:53.388" v="176"/>
          <ac:spMkLst>
            <pc:docMk/>
            <pc:sldMk cId="3698181451" sldId="292"/>
            <ac:spMk id="2" creationId="{768DA6D8-3881-9155-AE62-5B113A3FC68E}"/>
          </ac:spMkLst>
        </pc:spChg>
        <pc:spChg chg="del">
          <ac:chgData name="Sarita Puntien" userId="ea49305102a4592a" providerId="LiveId" clId="{8CBD904C-AE72-4C45-923A-868BF4F9E25C}" dt="2022-12-19T04:09:02.838" v="177"/>
          <ac:spMkLst>
            <pc:docMk/>
            <pc:sldMk cId="3698181451" sldId="292"/>
            <ac:spMk id="3" creationId="{4130E9EC-B235-A7BC-44A0-82C3013932F7}"/>
          </ac:spMkLst>
        </pc:spChg>
        <pc:picChg chg="add mod">
          <ac:chgData name="Sarita Puntien" userId="ea49305102a4592a" providerId="LiveId" clId="{8CBD904C-AE72-4C45-923A-868BF4F9E25C}" dt="2022-12-19T04:09:09.876" v="179" actId="14100"/>
          <ac:picMkLst>
            <pc:docMk/>
            <pc:sldMk cId="3698181451" sldId="292"/>
            <ac:picMk id="4" creationId="{13FBD124-98F6-4354-BD38-D31AE1C8DB61}"/>
          </ac:picMkLst>
        </pc:picChg>
      </pc:sldChg>
      <pc:sldChg chg="addSp modSp new mod setBg">
        <pc:chgData name="Sarita Puntien" userId="ea49305102a4592a" providerId="LiveId" clId="{8CBD904C-AE72-4C45-923A-868BF4F9E25C}" dt="2022-12-19T04:10:09.434" v="187" actId="26606"/>
        <pc:sldMkLst>
          <pc:docMk/>
          <pc:sldMk cId="1929926311" sldId="293"/>
        </pc:sldMkLst>
        <pc:spChg chg="mod">
          <ac:chgData name="Sarita Puntien" userId="ea49305102a4592a" providerId="LiveId" clId="{8CBD904C-AE72-4C45-923A-868BF4F9E25C}" dt="2022-12-19T04:10:09.434" v="187" actId="26606"/>
          <ac:spMkLst>
            <pc:docMk/>
            <pc:sldMk cId="1929926311" sldId="293"/>
            <ac:spMk id="2" creationId="{C8F72E68-C79A-73F3-07B6-EF12A346F6F8}"/>
          </ac:spMkLst>
        </pc:spChg>
        <pc:spChg chg="mod">
          <ac:chgData name="Sarita Puntien" userId="ea49305102a4592a" providerId="LiveId" clId="{8CBD904C-AE72-4C45-923A-868BF4F9E25C}" dt="2022-12-19T04:10:09.434" v="187" actId="26606"/>
          <ac:spMkLst>
            <pc:docMk/>
            <pc:sldMk cId="1929926311" sldId="293"/>
            <ac:spMk id="3" creationId="{0140A85C-9194-6C48-66C5-C03E06017145}"/>
          </ac:spMkLst>
        </pc:spChg>
        <pc:spChg chg="add">
          <ac:chgData name="Sarita Puntien" userId="ea49305102a4592a" providerId="LiveId" clId="{8CBD904C-AE72-4C45-923A-868BF4F9E25C}" dt="2022-12-19T04:10:09.434" v="187" actId="26606"/>
          <ac:spMkLst>
            <pc:docMk/>
            <pc:sldMk cId="1929926311" sldId="293"/>
            <ac:spMk id="10" creationId="{579E3846-8D0B-B14A-817A-7FAC9DDAB4D8}"/>
          </ac:spMkLst>
        </pc:spChg>
        <pc:spChg chg="add">
          <ac:chgData name="Sarita Puntien" userId="ea49305102a4592a" providerId="LiveId" clId="{8CBD904C-AE72-4C45-923A-868BF4F9E25C}" dt="2022-12-19T04:10:09.434" v="187" actId="26606"/>
          <ac:spMkLst>
            <pc:docMk/>
            <pc:sldMk cId="1929926311" sldId="293"/>
            <ac:spMk id="12" creationId="{EAB1217A-7C36-3A41-8536-BC68C4521095}"/>
          </ac:spMkLst>
        </pc:spChg>
        <pc:spChg chg="add">
          <ac:chgData name="Sarita Puntien" userId="ea49305102a4592a" providerId="LiveId" clId="{8CBD904C-AE72-4C45-923A-868BF4F9E25C}" dt="2022-12-19T04:10:09.434" v="187" actId="26606"/>
          <ac:spMkLst>
            <pc:docMk/>
            <pc:sldMk cId="1929926311" sldId="293"/>
            <ac:spMk id="14" creationId="{DCA5172B-100A-154D-8648-280629D67DD0}"/>
          </ac:spMkLst>
        </pc:spChg>
        <pc:picChg chg="add mod">
          <ac:chgData name="Sarita Puntien" userId="ea49305102a4592a" providerId="LiveId" clId="{8CBD904C-AE72-4C45-923A-868BF4F9E25C}" dt="2022-12-19T04:10:09.434" v="187" actId="26606"/>
          <ac:picMkLst>
            <pc:docMk/>
            <pc:sldMk cId="1929926311" sldId="293"/>
            <ac:picMk id="4" creationId="{6DAAA181-8C91-48C2-0E5C-5F3568B4DCCA}"/>
          </ac:picMkLst>
        </pc:picChg>
        <pc:picChg chg="add mod">
          <ac:chgData name="Sarita Puntien" userId="ea49305102a4592a" providerId="LiveId" clId="{8CBD904C-AE72-4C45-923A-868BF4F9E25C}" dt="2022-12-19T04:10:09.434" v="187" actId="26606"/>
          <ac:picMkLst>
            <pc:docMk/>
            <pc:sldMk cId="1929926311" sldId="293"/>
            <ac:picMk id="5" creationId="{78A42400-E0F3-D9CC-C50D-777D22353F46}"/>
          </ac:picMkLst>
        </pc:picChg>
      </pc:sldChg>
      <pc:sldChg chg="addSp delSp modSp new mod setBg setClrOvrMap">
        <pc:chgData name="Sarita Puntien" userId="ea49305102a4592a" providerId="LiveId" clId="{8CBD904C-AE72-4C45-923A-868BF4F9E25C}" dt="2022-12-19T04:13:59.160" v="191" actId="26606"/>
        <pc:sldMkLst>
          <pc:docMk/>
          <pc:sldMk cId="3370467611" sldId="294"/>
        </pc:sldMkLst>
        <pc:spChg chg="mod ord">
          <ac:chgData name="Sarita Puntien" userId="ea49305102a4592a" providerId="LiveId" clId="{8CBD904C-AE72-4C45-923A-868BF4F9E25C}" dt="2022-12-19T04:13:59.160" v="191" actId="26606"/>
          <ac:spMkLst>
            <pc:docMk/>
            <pc:sldMk cId="3370467611" sldId="294"/>
            <ac:spMk id="2" creationId="{8F529434-3BC6-F414-5D1C-F11035DF88E9}"/>
          </ac:spMkLst>
        </pc:spChg>
        <pc:spChg chg="del">
          <ac:chgData name="Sarita Puntien" userId="ea49305102a4592a" providerId="LiveId" clId="{8CBD904C-AE72-4C45-923A-868BF4F9E25C}" dt="2022-12-19T04:13:55.577" v="190"/>
          <ac:spMkLst>
            <pc:docMk/>
            <pc:sldMk cId="3370467611" sldId="294"/>
            <ac:spMk id="3" creationId="{4D660207-5766-5D8B-E872-DFBDAB9FA305}"/>
          </ac:spMkLst>
        </pc:spChg>
        <pc:spChg chg="add">
          <ac:chgData name="Sarita Puntien" userId="ea49305102a4592a" providerId="LiveId" clId="{8CBD904C-AE72-4C45-923A-868BF4F9E25C}" dt="2022-12-19T04:13:59.160" v="191" actId="26606"/>
          <ac:spMkLst>
            <pc:docMk/>
            <pc:sldMk cId="3370467611" sldId="294"/>
            <ac:spMk id="9" creationId="{1D227D51-204B-ED48-AF9A-0BE9633FE04A}"/>
          </ac:spMkLst>
        </pc:spChg>
        <pc:spChg chg="add">
          <ac:chgData name="Sarita Puntien" userId="ea49305102a4592a" providerId="LiveId" clId="{8CBD904C-AE72-4C45-923A-868BF4F9E25C}" dt="2022-12-19T04:13:59.160" v="191" actId="26606"/>
          <ac:spMkLst>
            <pc:docMk/>
            <pc:sldMk cId="3370467611" sldId="294"/>
            <ac:spMk id="11" creationId="{57A23F45-CDAE-8A40-8DE7-92A0BBC119B7}"/>
          </ac:spMkLst>
        </pc:spChg>
        <pc:spChg chg="add">
          <ac:chgData name="Sarita Puntien" userId="ea49305102a4592a" providerId="LiveId" clId="{8CBD904C-AE72-4C45-923A-868BF4F9E25C}" dt="2022-12-19T04:13:59.160" v="191" actId="26606"/>
          <ac:spMkLst>
            <pc:docMk/>
            <pc:sldMk cId="3370467611" sldId="294"/>
            <ac:spMk id="13" creationId="{68546383-CCC4-544B-B0D8-DE78DE39BB78}"/>
          </ac:spMkLst>
        </pc:spChg>
        <pc:spChg chg="add">
          <ac:chgData name="Sarita Puntien" userId="ea49305102a4592a" providerId="LiveId" clId="{8CBD904C-AE72-4C45-923A-868BF4F9E25C}" dt="2022-12-19T04:13:59.160" v="191" actId="26606"/>
          <ac:spMkLst>
            <pc:docMk/>
            <pc:sldMk cId="3370467611" sldId="294"/>
            <ac:spMk id="15" creationId="{14F048CC-17C9-B246-BF2A-29E51AD1C6EA}"/>
          </ac:spMkLst>
        </pc:spChg>
        <pc:spChg chg="add">
          <ac:chgData name="Sarita Puntien" userId="ea49305102a4592a" providerId="LiveId" clId="{8CBD904C-AE72-4C45-923A-868BF4F9E25C}" dt="2022-12-19T04:13:59.160" v="191" actId="26606"/>
          <ac:spMkLst>
            <pc:docMk/>
            <pc:sldMk cId="3370467611" sldId="294"/>
            <ac:spMk id="17" creationId="{86E439A5-A7E3-5047-A686-06C27A818DD0}"/>
          </ac:spMkLst>
        </pc:spChg>
        <pc:spChg chg="add">
          <ac:chgData name="Sarita Puntien" userId="ea49305102a4592a" providerId="LiveId" clId="{8CBD904C-AE72-4C45-923A-868BF4F9E25C}" dt="2022-12-19T04:13:59.160" v="191" actId="26606"/>
          <ac:spMkLst>
            <pc:docMk/>
            <pc:sldMk cId="3370467611" sldId="294"/>
            <ac:spMk id="19" creationId="{24124FF1-775D-AC4A-81D0-73FC0F54A682}"/>
          </ac:spMkLst>
        </pc:spChg>
        <pc:spChg chg="add">
          <ac:chgData name="Sarita Puntien" userId="ea49305102a4592a" providerId="LiveId" clId="{8CBD904C-AE72-4C45-923A-868BF4F9E25C}" dt="2022-12-19T04:13:59.160" v="191" actId="26606"/>
          <ac:spMkLst>
            <pc:docMk/>
            <pc:sldMk cId="3370467611" sldId="294"/>
            <ac:spMk id="21" creationId="{C53E2C7F-F4FF-A94D-ACAE-82823EC88FEC}"/>
          </ac:spMkLst>
        </pc:spChg>
        <pc:picChg chg="add mod">
          <ac:chgData name="Sarita Puntien" userId="ea49305102a4592a" providerId="LiveId" clId="{8CBD904C-AE72-4C45-923A-868BF4F9E25C}" dt="2022-12-19T04:13:59.160" v="191" actId="26606"/>
          <ac:picMkLst>
            <pc:docMk/>
            <pc:sldMk cId="3370467611" sldId="294"/>
            <ac:picMk id="4" creationId="{E1927D6B-E724-4A88-886D-0A03923AA2D8}"/>
          </ac:picMkLst>
        </pc:picChg>
      </pc:sldChg>
      <pc:sldChg chg="addSp delSp modSp new mod setBg setClrOvrMap">
        <pc:chgData name="Sarita Puntien" userId="ea49305102a4592a" providerId="LiveId" clId="{8CBD904C-AE72-4C45-923A-868BF4F9E25C}" dt="2022-12-19T04:14:35.889" v="195" actId="26606"/>
        <pc:sldMkLst>
          <pc:docMk/>
          <pc:sldMk cId="3567161326" sldId="295"/>
        </pc:sldMkLst>
        <pc:spChg chg="mod ord">
          <ac:chgData name="Sarita Puntien" userId="ea49305102a4592a" providerId="LiveId" clId="{8CBD904C-AE72-4C45-923A-868BF4F9E25C}" dt="2022-12-19T04:14:35.889" v="195" actId="26606"/>
          <ac:spMkLst>
            <pc:docMk/>
            <pc:sldMk cId="3567161326" sldId="295"/>
            <ac:spMk id="2" creationId="{62AD2EC0-B153-51CF-9973-09ABB5548758}"/>
          </ac:spMkLst>
        </pc:spChg>
        <pc:spChg chg="del">
          <ac:chgData name="Sarita Puntien" userId="ea49305102a4592a" providerId="LiveId" clId="{8CBD904C-AE72-4C45-923A-868BF4F9E25C}" dt="2022-12-19T04:14:33.625" v="194"/>
          <ac:spMkLst>
            <pc:docMk/>
            <pc:sldMk cId="3567161326" sldId="295"/>
            <ac:spMk id="3" creationId="{018A5429-05DD-9F99-D4B1-210377530F7F}"/>
          </ac:spMkLst>
        </pc:spChg>
        <pc:spChg chg="add">
          <ac:chgData name="Sarita Puntien" userId="ea49305102a4592a" providerId="LiveId" clId="{8CBD904C-AE72-4C45-923A-868BF4F9E25C}" dt="2022-12-19T04:14:35.889" v="195" actId="26606"/>
          <ac:spMkLst>
            <pc:docMk/>
            <pc:sldMk cId="3567161326" sldId="295"/>
            <ac:spMk id="9" creationId="{1D227D51-204B-ED48-AF9A-0BE9633FE04A}"/>
          </ac:spMkLst>
        </pc:spChg>
        <pc:spChg chg="add">
          <ac:chgData name="Sarita Puntien" userId="ea49305102a4592a" providerId="LiveId" clId="{8CBD904C-AE72-4C45-923A-868BF4F9E25C}" dt="2022-12-19T04:14:35.889" v="195" actId="26606"/>
          <ac:spMkLst>
            <pc:docMk/>
            <pc:sldMk cId="3567161326" sldId="295"/>
            <ac:spMk id="11" creationId="{57A23F45-CDAE-8A40-8DE7-92A0BBC119B7}"/>
          </ac:spMkLst>
        </pc:spChg>
        <pc:spChg chg="add">
          <ac:chgData name="Sarita Puntien" userId="ea49305102a4592a" providerId="LiveId" clId="{8CBD904C-AE72-4C45-923A-868BF4F9E25C}" dt="2022-12-19T04:14:35.889" v="195" actId="26606"/>
          <ac:spMkLst>
            <pc:docMk/>
            <pc:sldMk cId="3567161326" sldId="295"/>
            <ac:spMk id="13" creationId="{68546383-CCC4-544B-B0D8-DE78DE39BB78}"/>
          </ac:spMkLst>
        </pc:spChg>
        <pc:spChg chg="add">
          <ac:chgData name="Sarita Puntien" userId="ea49305102a4592a" providerId="LiveId" clId="{8CBD904C-AE72-4C45-923A-868BF4F9E25C}" dt="2022-12-19T04:14:35.889" v="195" actId="26606"/>
          <ac:spMkLst>
            <pc:docMk/>
            <pc:sldMk cId="3567161326" sldId="295"/>
            <ac:spMk id="15" creationId="{14F048CC-17C9-B246-BF2A-29E51AD1C6EA}"/>
          </ac:spMkLst>
        </pc:spChg>
        <pc:spChg chg="add">
          <ac:chgData name="Sarita Puntien" userId="ea49305102a4592a" providerId="LiveId" clId="{8CBD904C-AE72-4C45-923A-868BF4F9E25C}" dt="2022-12-19T04:14:35.889" v="195" actId="26606"/>
          <ac:spMkLst>
            <pc:docMk/>
            <pc:sldMk cId="3567161326" sldId="295"/>
            <ac:spMk id="17" creationId="{86E439A5-A7E3-5047-A686-06C27A818DD0}"/>
          </ac:spMkLst>
        </pc:spChg>
        <pc:spChg chg="add">
          <ac:chgData name="Sarita Puntien" userId="ea49305102a4592a" providerId="LiveId" clId="{8CBD904C-AE72-4C45-923A-868BF4F9E25C}" dt="2022-12-19T04:14:35.889" v="195" actId="26606"/>
          <ac:spMkLst>
            <pc:docMk/>
            <pc:sldMk cId="3567161326" sldId="295"/>
            <ac:spMk id="19" creationId="{24124FF1-775D-AC4A-81D0-73FC0F54A682}"/>
          </ac:spMkLst>
        </pc:spChg>
        <pc:spChg chg="add">
          <ac:chgData name="Sarita Puntien" userId="ea49305102a4592a" providerId="LiveId" clId="{8CBD904C-AE72-4C45-923A-868BF4F9E25C}" dt="2022-12-19T04:14:35.889" v="195" actId="26606"/>
          <ac:spMkLst>
            <pc:docMk/>
            <pc:sldMk cId="3567161326" sldId="295"/>
            <ac:spMk id="21" creationId="{C53E2C7F-F4FF-A94D-ACAE-82823EC88FEC}"/>
          </ac:spMkLst>
        </pc:spChg>
        <pc:picChg chg="add mod">
          <ac:chgData name="Sarita Puntien" userId="ea49305102a4592a" providerId="LiveId" clId="{8CBD904C-AE72-4C45-923A-868BF4F9E25C}" dt="2022-12-19T04:14:35.889" v="195" actId="26606"/>
          <ac:picMkLst>
            <pc:docMk/>
            <pc:sldMk cId="3567161326" sldId="295"/>
            <ac:picMk id="4" creationId="{B076C7B7-62B6-4315-83D1-01B618DBDC62}"/>
          </ac:picMkLst>
        </pc:picChg>
      </pc:sldChg>
      <pc:sldChg chg="addSp delSp modSp new mod setBg setClrOvrMap">
        <pc:chgData name="Sarita Puntien" userId="ea49305102a4592a" providerId="LiveId" clId="{8CBD904C-AE72-4C45-923A-868BF4F9E25C}" dt="2022-12-19T04:15:07.081" v="199" actId="26606"/>
        <pc:sldMkLst>
          <pc:docMk/>
          <pc:sldMk cId="454745186" sldId="296"/>
        </pc:sldMkLst>
        <pc:spChg chg="mod ord">
          <ac:chgData name="Sarita Puntien" userId="ea49305102a4592a" providerId="LiveId" clId="{8CBD904C-AE72-4C45-923A-868BF4F9E25C}" dt="2022-12-19T04:15:07.081" v="199" actId="26606"/>
          <ac:spMkLst>
            <pc:docMk/>
            <pc:sldMk cId="454745186" sldId="296"/>
            <ac:spMk id="2" creationId="{6B51AC6B-4E33-C002-933B-A0121DC037AB}"/>
          </ac:spMkLst>
        </pc:spChg>
        <pc:spChg chg="del">
          <ac:chgData name="Sarita Puntien" userId="ea49305102a4592a" providerId="LiveId" clId="{8CBD904C-AE72-4C45-923A-868BF4F9E25C}" dt="2022-12-19T04:15:02.266" v="198"/>
          <ac:spMkLst>
            <pc:docMk/>
            <pc:sldMk cId="454745186" sldId="296"/>
            <ac:spMk id="3" creationId="{19518780-D397-4DDB-1E80-1DAE95ADC5DA}"/>
          </ac:spMkLst>
        </pc:spChg>
        <pc:spChg chg="add">
          <ac:chgData name="Sarita Puntien" userId="ea49305102a4592a" providerId="LiveId" clId="{8CBD904C-AE72-4C45-923A-868BF4F9E25C}" dt="2022-12-19T04:15:07.081" v="199" actId="26606"/>
          <ac:spMkLst>
            <pc:docMk/>
            <pc:sldMk cId="454745186" sldId="296"/>
            <ac:spMk id="9" creationId="{1D227D51-204B-ED48-AF9A-0BE9633FE04A}"/>
          </ac:spMkLst>
        </pc:spChg>
        <pc:spChg chg="add">
          <ac:chgData name="Sarita Puntien" userId="ea49305102a4592a" providerId="LiveId" clId="{8CBD904C-AE72-4C45-923A-868BF4F9E25C}" dt="2022-12-19T04:15:07.081" v="199" actId="26606"/>
          <ac:spMkLst>
            <pc:docMk/>
            <pc:sldMk cId="454745186" sldId="296"/>
            <ac:spMk id="11" creationId="{57A23F45-CDAE-8A40-8DE7-92A0BBC119B7}"/>
          </ac:spMkLst>
        </pc:spChg>
        <pc:spChg chg="add">
          <ac:chgData name="Sarita Puntien" userId="ea49305102a4592a" providerId="LiveId" clId="{8CBD904C-AE72-4C45-923A-868BF4F9E25C}" dt="2022-12-19T04:15:07.081" v="199" actId="26606"/>
          <ac:spMkLst>
            <pc:docMk/>
            <pc:sldMk cId="454745186" sldId="296"/>
            <ac:spMk id="13" creationId="{68546383-CCC4-544B-B0D8-DE78DE39BB78}"/>
          </ac:spMkLst>
        </pc:spChg>
        <pc:spChg chg="add">
          <ac:chgData name="Sarita Puntien" userId="ea49305102a4592a" providerId="LiveId" clId="{8CBD904C-AE72-4C45-923A-868BF4F9E25C}" dt="2022-12-19T04:15:07.081" v="199" actId="26606"/>
          <ac:spMkLst>
            <pc:docMk/>
            <pc:sldMk cId="454745186" sldId="296"/>
            <ac:spMk id="15" creationId="{14F048CC-17C9-B246-BF2A-29E51AD1C6EA}"/>
          </ac:spMkLst>
        </pc:spChg>
        <pc:spChg chg="add">
          <ac:chgData name="Sarita Puntien" userId="ea49305102a4592a" providerId="LiveId" clId="{8CBD904C-AE72-4C45-923A-868BF4F9E25C}" dt="2022-12-19T04:15:07.081" v="199" actId="26606"/>
          <ac:spMkLst>
            <pc:docMk/>
            <pc:sldMk cId="454745186" sldId="296"/>
            <ac:spMk id="17" creationId="{86E439A5-A7E3-5047-A686-06C27A818DD0}"/>
          </ac:spMkLst>
        </pc:spChg>
        <pc:spChg chg="add">
          <ac:chgData name="Sarita Puntien" userId="ea49305102a4592a" providerId="LiveId" clId="{8CBD904C-AE72-4C45-923A-868BF4F9E25C}" dt="2022-12-19T04:15:07.081" v="199" actId="26606"/>
          <ac:spMkLst>
            <pc:docMk/>
            <pc:sldMk cId="454745186" sldId="296"/>
            <ac:spMk id="19" creationId="{24124FF1-775D-AC4A-81D0-73FC0F54A682}"/>
          </ac:spMkLst>
        </pc:spChg>
        <pc:spChg chg="add">
          <ac:chgData name="Sarita Puntien" userId="ea49305102a4592a" providerId="LiveId" clId="{8CBD904C-AE72-4C45-923A-868BF4F9E25C}" dt="2022-12-19T04:15:07.081" v="199" actId="26606"/>
          <ac:spMkLst>
            <pc:docMk/>
            <pc:sldMk cId="454745186" sldId="296"/>
            <ac:spMk id="21" creationId="{C53E2C7F-F4FF-A94D-ACAE-82823EC88FEC}"/>
          </ac:spMkLst>
        </pc:spChg>
        <pc:picChg chg="add mod">
          <ac:chgData name="Sarita Puntien" userId="ea49305102a4592a" providerId="LiveId" clId="{8CBD904C-AE72-4C45-923A-868BF4F9E25C}" dt="2022-12-19T04:15:07.081" v="199" actId="26606"/>
          <ac:picMkLst>
            <pc:docMk/>
            <pc:sldMk cId="454745186" sldId="296"/>
            <ac:picMk id="4" creationId="{3DECC6A4-424F-0230-87E2-84B18AA542C3}"/>
          </ac:picMkLst>
        </pc:picChg>
      </pc:sldChg>
      <pc:sldChg chg="addSp delSp modSp new mod setBg setClrOvrMap">
        <pc:chgData name="Sarita Puntien" userId="ea49305102a4592a" providerId="LiveId" clId="{8CBD904C-AE72-4C45-923A-868BF4F9E25C}" dt="2022-12-19T04:15:48.377" v="203" actId="26606"/>
        <pc:sldMkLst>
          <pc:docMk/>
          <pc:sldMk cId="3539819084" sldId="297"/>
        </pc:sldMkLst>
        <pc:spChg chg="mod ord">
          <ac:chgData name="Sarita Puntien" userId="ea49305102a4592a" providerId="LiveId" clId="{8CBD904C-AE72-4C45-923A-868BF4F9E25C}" dt="2022-12-19T04:15:48.377" v="203" actId="26606"/>
          <ac:spMkLst>
            <pc:docMk/>
            <pc:sldMk cId="3539819084" sldId="297"/>
            <ac:spMk id="2" creationId="{5E2D96FD-51A0-4331-1ED6-E6A1210E18BC}"/>
          </ac:spMkLst>
        </pc:spChg>
        <pc:spChg chg="del">
          <ac:chgData name="Sarita Puntien" userId="ea49305102a4592a" providerId="LiveId" clId="{8CBD904C-AE72-4C45-923A-868BF4F9E25C}" dt="2022-12-19T04:15:44.155" v="202"/>
          <ac:spMkLst>
            <pc:docMk/>
            <pc:sldMk cId="3539819084" sldId="297"/>
            <ac:spMk id="3" creationId="{A4093A21-B85E-5677-5F8A-C30B93CE09FB}"/>
          </ac:spMkLst>
        </pc:spChg>
        <pc:spChg chg="add">
          <ac:chgData name="Sarita Puntien" userId="ea49305102a4592a" providerId="LiveId" clId="{8CBD904C-AE72-4C45-923A-868BF4F9E25C}" dt="2022-12-19T04:15:48.377" v="203" actId="26606"/>
          <ac:spMkLst>
            <pc:docMk/>
            <pc:sldMk cId="3539819084" sldId="297"/>
            <ac:spMk id="9" creationId="{1D227D51-204B-ED48-AF9A-0BE9633FE04A}"/>
          </ac:spMkLst>
        </pc:spChg>
        <pc:spChg chg="add">
          <ac:chgData name="Sarita Puntien" userId="ea49305102a4592a" providerId="LiveId" clId="{8CBD904C-AE72-4C45-923A-868BF4F9E25C}" dt="2022-12-19T04:15:48.377" v="203" actId="26606"/>
          <ac:spMkLst>
            <pc:docMk/>
            <pc:sldMk cId="3539819084" sldId="297"/>
            <ac:spMk id="11" creationId="{57A23F45-CDAE-8A40-8DE7-92A0BBC119B7}"/>
          </ac:spMkLst>
        </pc:spChg>
        <pc:spChg chg="add">
          <ac:chgData name="Sarita Puntien" userId="ea49305102a4592a" providerId="LiveId" clId="{8CBD904C-AE72-4C45-923A-868BF4F9E25C}" dt="2022-12-19T04:15:48.377" v="203" actId="26606"/>
          <ac:spMkLst>
            <pc:docMk/>
            <pc:sldMk cId="3539819084" sldId="297"/>
            <ac:spMk id="13" creationId="{68546383-CCC4-544B-B0D8-DE78DE39BB78}"/>
          </ac:spMkLst>
        </pc:spChg>
        <pc:spChg chg="add">
          <ac:chgData name="Sarita Puntien" userId="ea49305102a4592a" providerId="LiveId" clId="{8CBD904C-AE72-4C45-923A-868BF4F9E25C}" dt="2022-12-19T04:15:48.377" v="203" actId="26606"/>
          <ac:spMkLst>
            <pc:docMk/>
            <pc:sldMk cId="3539819084" sldId="297"/>
            <ac:spMk id="15" creationId="{14F048CC-17C9-B246-BF2A-29E51AD1C6EA}"/>
          </ac:spMkLst>
        </pc:spChg>
        <pc:spChg chg="add">
          <ac:chgData name="Sarita Puntien" userId="ea49305102a4592a" providerId="LiveId" clId="{8CBD904C-AE72-4C45-923A-868BF4F9E25C}" dt="2022-12-19T04:15:48.377" v="203" actId="26606"/>
          <ac:spMkLst>
            <pc:docMk/>
            <pc:sldMk cId="3539819084" sldId="297"/>
            <ac:spMk id="17" creationId="{53C4D10E-16D3-5D49-A995-1FD27619A96C}"/>
          </ac:spMkLst>
        </pc:spChg>
        <pc:spChg chg="add">
          <ac:chgData name="Sarita Puntien" userId="ea49305102a4592a" providerId="LiveId" clId="{8CBD904C-AE72-4C45-923A-868BF4F9E25C}" dt="2022-12-19T04:15:48.377" v="203" actId="26606"/>
          <ac:spMkLst>
            <pc:docMk/>
            <pc:sldMk cId="3539819084" sldId="297"/>
            <ac:spMk id="19" creationId="{24124FF1-775D-AC4A-81D0-73FC0F54A682}"/>
          </ac:spMkLst>
        </pc:spChg>
        <pc:spChg chg="add">
          <ac:chgData name="Sarita Puntien" userId="ea49305102a4592a" providerId="LiveId" clId="{8CBD904C-AE72-4C45-923A-868BF4F9E25C}" dt="2022-12-19T04:15:48.377" v="203" actId="26606"/>
          <ac:spMkLst>
            <pc:docMk/>
            <pc:sldMk cId="3539819084" sldId="297"/>
            <ac:spMk id="21" creationId="{EBCE363F-7361-A345-BB3D-2E8D88197227}"/>
          </ac:spMkLst>
        </pc:spChg>
        <pc:picChg chg="add mod">
          <ac:chgData name="Sarita Puntien" userId="ea49305102a4592a" providerId="LiveId" clId="{8CBD904C-AE72-4C45-923A-868BF4F9E25C}" dt="2022-12-19T04:15:48.377" v="203" actId="26606"/>
          <ac:picMkLst>
            <pc:docMk/>
            <pc:sldMk cId="3539819084" sldId="297"/>
            <ac:picMk id="4" creationId="{A1AC7D3B-0FBD-47AC-B43F-DC1FACEDD203}"/>
          </ac:picMkLst>
        </pc:picChg>
      </pc:sldChg>
      <pc:sldChg chg="addSp delSp modSp new mod setBg">
        <pc:chgData name="Sarita Puntien" userId="ea49305102a4592a" providerId="LiveId" clId="{8CBD904C-AE72-4C45-923A-868BF4F9E25C}" dt="2022-12-19T04:17:56.570" v="221" actId="26606"/>
        <pc:sldMkLst>
          <pc:docMk/>
          <pc:sldMk cId="3649829612" sldId="298"/>
        </pc:sldMkLst>
        <pc:spChg chg="mod">
          <ac:chgData name="Sarita Puntien" userId="ea49305102a4592a" providerId="LiveId" clId="{8CBD904C-AE72-4C45-923A-868BF4F9E25C}" dt="2022-12-19T04:17:56.570" v="221" actId="26606"/>
          <ac:spMkLst>
            <pc:docMk/>
            <pc:sldMk cId="3649829612" sldId="298"/>
            <ac:spMk id="2" creationId="{8C3DEFAE-A2FD-6B81-7ED3-2A8A0F762334}"/>
          </ac:spMkLst>
        </pc:spChg>
        <pc:spChg chg="mod">
          <ac:chgData name="Sarita Puntien" userId="ea49305102a4592a" providerId="LiveId" clId="{8CBD904C-AE72-4C45-923A-868BF4F9E25C}" dt="2022-12-19T04:17:56.570" v="221" actId="26606"/>
          <ac:spMkLst>
            <pc:docMk/>
            <pc:sldMk cId="3649829612" sldId="298"/>
            <ac:spMk id="3" creationId="{54640BCE-300F-A913-3910-A343A08019DB}"/>
          </ac:spMkLst>
        </pc:spChg>
        <pc:spChg chg="add del">
          <ac:chgData name="Sarita Puntien" userId="ea49305102a4592a" providerId="LiveId" clId="{8CBD904C-AE72-4C45-923A-868BF4F9E25C}" dt="2022-12-19T04:17:56.561" v="220" actId="26606"/>
          <ac:spMkLst>
            <pc:docMk/>
            <pc:sldMk cId="3649829612" sldId="298"/>
            <ac:spMk id="10" creationId="{579E3846-8D0B-B14A-817A-7FAC9DDAB4D8}"/>
          </ac:spMkLst>
        </pc:spChg>
        <pc:spChg chg="add del">
          <ac:chgData name="Sarita Puntien" userId="ea49305102a4592a" providerId="LiveId" clId="{8CBD904C-AE72-4C45-923A-868BF4F9E25C}" dt="2022-12-19T04:17:56.561" v="220" actId="26606"/>
          <ac:spMkLst>
            <pc:docMk/>
            <pc:sldMk cId="3649829612" sldId="298"/>
            <ac:spMk id="12" creationId="{EAB1217A-7C36-3A41-8536-BC68C4521095}"/>
          </ac:spMkLst>
        </pc:spChg>
        <pc:spChg chg="add del">
          <ac:chgData name="Sarita Puntien" userId="ea49305102a4592a" providerId="LiveId" clId="{8CBD904C-AE72-4C45-923A-868BF4F9E25C}" dt="2022-12-19T04:17:56.561" v="220" actId="26606"/>
          <ac:spMkLst>
            <pc:docMk/>
            <pc:sldMk cId="3649829612" sldId="298"/>
            <ac:spMk id="14" creationId="{DCA5172B-100A-154D-8648-280629D67DD0}"/>
          </ac:spMkLst>
        </pc:spChg>
        <pc:spChg chg="add">
          <ac:chgData name="Sarita Puntien" userId="ea49305102a4592a" providerId="LiveId" clId="{8CBD904C-AE72-4C45-923A-868BF4F9E25C}" dt="2022-12-19T04:17:56.570" v="221" actId="26606"/>
          <ac:spMkLst>
            <pc:docMk/>
            <pc:sldMk cId="3649829612" sldId="298"/>
            <ac:spMk id="17" creationId="{579E3846-8D0B-B14A-817A-7FAC9DDAB4D8}"/>
          </ac:spMkLst>
        </pc:spChg>
        <pc:spChg chg="add">
          <ac:chgData name="Sarita Puntien" userId="ea49305102a4592a" providerId="LiveId" clId="{8CBD904C-AE72-4C45-923A-868BF4F9E25C}" dt="2022-12-19T04:17:56.570" v="221" actId="26606"/>
          <ac:spMkLst>
            <pc:docMk/>
            <pc:sldMk cId="3649829612" sldId="298"/>
            <ac:spMk id="18" creationId="{A27CA9A8-2E1B-1E43-B7A6-45B44037C763}"/>
          </ac:spMkLst>
        </pc:spChg>
        <pc:spChg chg="add">
          <ac:chgData name="Sarita Puntien" userId="ea49305102a4592a" providerId="LiveId" clId="{8CBD904C-AE72-4C45-923A-868BF4F9E25C}" dt="2022-12-19T04:17:56.570" v="221" actId="26606"/>
          <ac:spMkLst>
            <pc:docMk/>
            <pc:sldMk cId="3649829612" sldId="298"/>
            <ac:spMk id="19" creationId="{DCA5172B-100A-154D-8648-280629D67DD0}"/>
          </ac:spMkLst>
        </pc:spChg>
        <pc:picChg chg="add mod ord">
          <ac:chgData name="Sarita Puntien" userId="ea49305102a4592a" providerId="LiveId" clId="{8CBD904C-AE72-4C45-923A-868BF4F9E25C}" dt="2022-12-19T04:17:56.570" v="221" actId="26606"/>
          <ac:picMkLst>
            <pc:docMk/>
            <pc:sldMk cId="3649829612" sldId="298"/>
            <ac:picMk id="4" creationId="{C3204F5A-DE6A-B45B-2E75-47066CB5DB66}"/>
          </ac:picMkLst>
        </pc:picChg>
        <pc:picChg chg="add mod">
          <ac:chgData name="Sarita Puntien" userId="ea49305102a4592a" providerId="LiveId" clId="{8CBD904C-AE72-4C45-923A-868BF4F9E25C}" dt="2022-12-19T04:17:56.570" v="221" actId="26606"/>
          <ac:picMkLst>
            <pc:docMk/>
            <pc:sldMk cId="3649829612" sldId="298"/>
            <ac:picMk id="5" creationId="{C0A6A50A-8DFC-0795-662B-5E5A62ABB4C4}"/>
          </ac:picMkLst>
        </pc:picChg>
        <pc:cxnChg chg="add">
          <ac:chgData name="Sarita Puntien" userId="ea49305102a4592a" providerId="LiveId" clId="{8CBD904C-AE72-4C45-923A-868BF4F9E25C}" dt="2022-12-19T04:17:56.570" v="221" actId="26606"/>
          <ac:cxnSpMkLst>
            <pc:docMk/>
            <pc:sldMk cId="3649829612" sldId="298"/>
            <ac:cxnSpMk id="16" creationId="{B059AD19-D779-2D4F-A11F-26FC5A470368}"/>
          </ac:cxnSpMkLst>
        </pc:cxnChg>
      </pc:sldChg>
      <pc:sldChg chg="addSp delSp modSp new mod">
        <pc:chgData name="Sarita Puntien" userId="ea49305102a4592a" providerId="LiveId" clId="{8CBD904C-AE72-4C45-923A-868BF4F9E25C}" dt="2022-12-19T04:18:40.532" v="229" actId="14100"/>
        <pc:sldMkLst>
          <pc:docMk/>
          <pc:sldMk cId="2470035302" sldId="299"/>
        </pc:sldMkLst>
        <pc:spChg chg="mod">
          <ac:chgData name="Sarita Puntien" userId="ea49305102a4592a" providerId="LiveId" clId="{8CBD904C-AE72-4C45-923A-868BF4F9E25C}" dt="2022-12-19T04:18:18.045" v="223"/>
          <ac:spMkLst>
            <pc:docMk/>
            <pc:sldMk cId="2470035302" sldId="299"/>
            <ac:spMk id="2" creationId="{F5B4E7DE-0C0D-83EA-9419-44069FA4CBA0}"/>
          </ac:spMkLst>
        </pc:spChg>
        <pc:spChg chg="del">
          <ac:chgData name="Sarita Puntien" userId="ea49305102a4592a" providerId="LiveId" clId="{8CBD904C-AE72-4C45-923A-868BF4F9E25C}" dt="2022-12-19T04:18:26.314" v="224"/>
          <ac:spMkLst>
            <pc:docMk/>
            <pc:sldMk cId="2470035302" sldId="299"/>
            <ac:spMk id="3" creationId="{5F874A88-2611-FEE7-1B5F-CF5CC0A7E9CB}"/>
          </ac:spMkLst>
        </pc:spChg>
        <pc:spChg chg="add del mod">
          <ac:chgData name="Sarita Puntien" userId="ea49305102a4592a" providerId="LiveId" clId="{8CBD904C-AE72-4C45-923A-868BF4F9E25C}" dt="2022-12-19T04:18:32.148" v="226"/>
          <ac:spMkLst>
            <pc:docMk/>
            <pc:sldMk cId="2470035302" sldId="299"/>
            <ac:spMk id="6" creationId="{58C5F643-2221-662F-2720-E94E1A8D99FE}"/>
          </ac:spMkLst>
        </pc:spChg>
        <pc:picChg chg="add del mod">
          <ac:chgData name="Sarita Puntien" userId="ea49305102a4592a" providerId="LiveId" clId="{8CBD904C-AE72-4C45-923A-868BF4F9E25C}" dt="2022-12-19T04:18:29.771" v="225" actId="478"/>
          <ac:picMkLst>
            <pc:docMk/>
            <pc:sldMk cId="2470035302" sldId="299"/>
            <ac:picMk id="4" creationId="{553BB2E0-A315-189E-32D4-0C578DF206E4}"/>
          </ac:picMkLst>
        </pc:picChg>
        <pc:picChg chg="add mod">
          <ac:chgData name="Sarita Puntien" userId="ea49305102a4592a" providerId="LiveId" clId="{8CBD904C-AE72-4C45-923A-868BF4F9E25C}" dt="2022-12-19T04:18:40.532" v="229" actId="14100"/>
          <ac:picMkLst>
            <pc:docMk/>
            <pc:sldMk cId="2470035302" sldId="299"/>
            <ac:picMk id="7" creationId="{DABC52FC-2E71-4AAE-B881-B3E7144DDE42}"/>
          </ac:picMkLst>
        </pc:picChg>
      </pc:sldChg>
      <pc:sldChg chg="addSp delSp modSp new mod setBg setClrOvrMap">
        <pc:chgData name="Sarita Puntien" userId="ea49305102a4592a" providerId="LiveId" clId="{8CBD904C-AE72-4C45-923A-868BF4F9E25C}" dt="2022-12-19T04:19:10.497" v="233" actId="26606"/>
        <pc:sldMkLst>
          <pc:docMk/>
          <pc:sldMk cId="3230569034" sldId="300"/>
        </pc:sldMkLst>
        <pc:spChg chg="mod ord">
          <ac:chgData name="Sarita Puntien" userId="ea49305102a4592a" providerId="LiveId" clId="{8CBD904C-AE72-4C45-923A-868BF4F9E25C}" dt="2022-12-19T04:19:10.497" v="233" actId="26606"/>
          <ac:spMkLst>
            <pc:docMk/>
            <pc:sldMk cId="3230569034" sldId="300"/>
            <ac:spMk id="2" creationId="{B9FE27C0-07C6-A3DA-5C9F-D0B574F2EE82}"/>
          </ac:spMkLst>
        </pc:spChg>
        <pc:spChg chg="del">
          <ac:chgData name="Sarita Puntien" userId="ea49305102a4592a" providerId="LiveId" clId="{8CBD904C-AE72-4C45-923A-868BF4F9E25C}" dt="2022-12-19T04:19:06.476" v="232"/>
          <ac:spMkLst>
            <pc:docMk/>
            <pc:sldMk cId="3230569034" sldId="300"/>
            <ac:spMk id="3" creationId="{06F12145-2205-BFF9-C1FA-F0416638C9C7}"/>
          </ac:spMkLst>
        </pc:spChg>
        <pc:spChg chg="add">
          <ac:chgData name="Sarita Puntien" userId="ea49305102a4592a" providerId="LiveId" clId="{8CBD904C-AE72-4C45-923A-868BF4F9E25C}" dt="2022-12-19T04:19:10.497" v="233" actId="26606"/>
          <ac:spMkLst>
            <pc:docMk/>
            <pc:sldMk cId="3230569034" sldId="300"/>
            <ac:spMk id="9" creationId="{1D227D51-204B-ED48-AF9A-0BE9633FE04A}"/>
          </ac:spMkLst>
        </pc:spChg>
        <pc:spChg chg="add">
          <ac:chgData name="Sarita Puntien" userId="ea49305102a4592a" providerId="LiveId" clId="{8CBD904C-AE72-4C45-923A-868BF4F9E25C}" dt="2022-12-19T04:19:10.497" v="233" actId="26606"/>
          <ac:spMkLst>
            <pc:docMk/>
            <pc:sldMk cId="3230569034" sldId="300"/>
            <ac:spMk id="11" creationId="{57A23F45-CDAE-8A40-8DE7-92A0BBC119B7}"/>
          </ac:spMkLst>
        </pc:spChg>
        <pc:spChg chg="add">
          <ac:chgData name="Sarita Puntien" userId="ea49305102a4592a" providerId="LiveId" clId="{8CBD904C-AE72-4C45-923A-868BF4F9E25C}" dt="2022-12-19T04:19:10.497" v="233" actId="26606"/>
          <ac:spMkLst>
            <pc:docMk/>
            <pc:sldMk cId="3230569034" sldId="300"/>
            <ac:spMk id="13" creationId="{68546383-CCC4-544B-B0D8-DE78DE39BB78}"/>
          </ac:spMkLst>
        </pc:spChg>
        <pc:spChg chg="add">
          <ac:chgData name="Sarita Puntien" userId="ea49305102a4592a" providerId="LiveId" clId="{8CBD904C-AE72-4C45-923A-868BF4F9E25C}" dt="2022-12-19T04:19:10.497" v="233" actId="26606"/>
          <ac:spMkLst>
            <pc:docMk/>
            <pc:sldMk cId="3230569034" sldId="300"/>
            <ac:spMk id="15" creationId="{14F048CC-17C9-B246-BF2A-29E51AD1C6EA}"/>
          </ac:spMkLst>
        </pc:spChg>
        <pc:spChg chg="add">
          <ac:chgData name="Sarita Puntien" userId="ea49305102a4592a" providerId="LiveId" clId="{8CBD904C-AE72-4C45-923A-868BF4F9E25C}" dt="2022-12-19T04:19:10.497" v="233" actId="26606"/>
          <ac:spMkLst>
            <pc:docMk/>
            <pc:sldMk cId="3230569034" sldId="300"/>
            <ac:spMk id="17" creationId="{86E439A5-A7E3-5047-A686-06C27A818DD0}"/>
          </ac:spMkLst>
        </pc:spChg>
        <pc:spChg chg="add">
          <ac:chgData name="Sarita Puntien" userId="ea49305102a4592a" providerId="LiveId" clId="{8CBD904C-AE72-4C45-923A-868BF4F9E25C}" dt="2022-12-19T04:19:10.497" v="233" actId="26606"/>
          <ac:spMkLst>
            <pc:docMk/>
            <pc:sldMk cId="3230569034" sldId="300"/>
            <ac:spMk id="19" creationId="{24124FF1-775D-AC4A-81D0-73FC0F54A682}"/>
          </ac:spMkLst>
        </pc:spChg>
        <pc:spChg chg="add">
          <ac:chgData name="Sarita Puntien" userId="ea49305102a4592a" providerId="LiveId" clId="{8CBD904C-AE72-4C45-923A-868BF4F9E25C}" dt="2022-12-19T04:19:10.497" v="233" actId="26606"/>
          <ac:spMkLst>
            <pc:docMk/>
            <pc:sldMk cId="3230569034" sldId="300"/>
            <ac:spMk id="21" creationId="{C53E2C7F-F4FF-A94D-ACAE-82823EC88FEC}"/>
          </ac:spMkLst>
        </pc:spChg>
        <pc:picChg chg="add mod">
          <ac:chgData name="Sarita Puntien" userId="ea49305102a4592a" providerId="LiveId" clId="{8CBD904C-AE72-4C45-923A-868BF4F9E25C}" dt="2022-12-19T04:19:10.497" v="233" actId="26606"/>
          <ac:picMkLst>
            <pc:docMk/>
            <pc:sldMk cId="3230569034" sldId="300"/>
            <ac:picMk id="4" creationId="{28D76E94-5635-4FF9-8FF3-2B57168B7FFA}"/>
          </ac:picMkLst>
        </pc:picChg>
      </pc:sldChg>
      <pc:sldChg chg="addSp delSp modSp new mod">
        <pc:chgData name="Sarita Puntien" userId="ea49305102a4592a" providerId="LiveId" clId="{8CBD904C-AE72-4C45-923A-868BF4F9E25C}" dt="2022-12-19T04:19:48.885" v="238" actId="14100"/>
        <pc:sldMkLst>
          <pc:docMk/>
          <pc:sldMk cId="2673133150" sldId="301"/>
        </pc:sldMkLst>
        <pc:spChg chg="mod">
          <ac:chgData name="Sarita Puntien" userId="ea49305102a4592a" providerId="LiveId" clId="{8CBD904C-AE72-4C45-923A-868BF4F9E25C}" dt="2022-12-19T04:19:33.765" v="235"/>
          <ac:spMkLst>
            <pc:docMk/>
            <pc:sldMk cId="2673133150" sldId="301"/>
            <ac:spMk id="2" creationId="{57B1B37A-D963-20C0-0358-72382E03C610}"/>
          </ac:spMkLst>
        </pc:spChg>
        <pc:spChg chg="del">
          <ac:chgData name="Sarita Puntien" userId="ea49305102a4592a" providerId="LiveId" clId="{8CBD904C-AE72-4C45-923A-868BF4F9E25C}" dt="2022-12-19T04:19:42.337" v="236"/>
          <ac:spMkLst>
            <pc:docMk/>
            <pc:sldMk cId="2673133150" sldId="301"/>
            <ac:spMk id="3" creationId="{98FB22E7-5A49-CB6F-584C-D2788D6411E4}"/>
          </ac:spMkLst>
        </pc:spChg>
        <pc:picChg chg="add mod">
          <ac:chgData name="Sarita Puntien" userId="ea49305102a4592a" providerId="LiveId" clId="{8CBD904C-AE72-4C45-923A-868BF4F9E25C}" dt="2022-12-19T04:19:48.885" v="238" actId="14100"/>
          <ac:picMkLst>
            <pc:docMk/>
            <pc:sldMk cId="2673133150" sldId="301"/>
            <ac:picMk id="4" creationId="{59C9C980-5D42-4900-B404-119879B30C0A}"/>
          </ac:picMkLst>
        </pc:picChg>
      </pc:sldChg>
      <pc:sldChg chg="addSp delSp modSp new mod ord">
        <pc:chgData name="Sarita Puntien" userId="ea49305102a4592a" providerId="LiveId" clId="{8CBD904C-AE72-4C45-923A-868BF4F9E25C}" dt="2022-12-19T04:23:01.692" v="261"/>
        <pc:sldMkLst>
          <pc:docMk/>
          <pc:sldMk cId="1442531251" sldId="302"/>
        </pc:sldMkLst>
        <pc:spChg chg="mod">
          <ac:chgData name="Sarita Puntien" userId="ea49305102a4592a" providerId="LiveId" clId="{8CBD904C-AE72-4C45-923A-868BF4F9E25C}" dt="2022-12-19T04:20:02.741" v="240"/>
          <ac:spMkLst>
            <pc:docMk/>
            <pc:sldMk cId="1442531251" sldId="302"/>
            <ac:spMk id="2" creationId="{EF2B23EE-EF51-E286-CADD-E0DE40757074}"/>
          </ac:spMkLst>
        </pc:spChg>
        <pc:spChg chg="del">
          <ac:chgData name="Sarita Puntien" userId="ea49305102a4592a" providerId="LiveId" clId="{8CBD904C-AE72-4C45-923A-868BF4F9E25C}" dt="2022-12-19T04:20:10.626" v="241"/>
          <ac:spMkLst>
            <pc:docMk/>
            <pc:sldMk cId="1442531251" sldId="302"/>
            <ac:spMk id="3" creationId="{F749E8DD-AE4C-0BB7-3F07-6643149FCEA6}"/>
          </ac:spMkLst>
        </pc:spChg>
        <pc:picChg chg="add mod">
          <ac:chgData name="Sarita Puntien" userId="ea49305102a4592a" providerId="LiveId" clId="{8CBD904C-AE72-4C45-923A-868BF4F9E25C}" dt="2022-12-19T04:20:18.692" v="245" actId="14100"/>
          <ac:picMkLst>
            <pc:docMk/>
            <pc:sldMk cId="1442531251" sldId="302"/>
            <ac:picMk id="4" creationId="{4DA49DC8-4840-5914-C44F-EE8555FD6A11}"/>
          </ac:picMkLst>
        </pc:picChg>
      </pc:sldChg>
      <pc:sldChg chg="addSp delSp modSp new mod setBg">
        <pc:chgData name="Sarita Puntien" userId="ea49305102a4592a" providerId="LiveId" clId="{8CBD904C-AE72-4C45-923A-868BF4F9E25C}" dt="2022-12-19T04:20:47.609" v="249" actId="26606"/>
        <pc:sldMkLst>
          <pc:docMk/>
          <pc:sldMk cId="2508930275" sldId="303"/>
        </pc:sldMkLst>
        <pc:spChg chg="mod">
          <ac:chgData name="Sarita Puntien" userId="ea49305102a4592a" providerId="LiveId" clId="{8CBD904C-AE72-4C45-923A-868BF4F9E25C}" dt="2022-12-19T04:20:47.609" v="249" actId="26606"/>
          <ac:spMkLst>
            <pc:docMk/>
            <pc:sldMk cId="2508930275" sldId="303"/>
            <ac:spMk id="2" creationId="{6682287B-EBDE-4227-7344-4B6A650F7304}"/>
          </ac:spMkLst>
        </pc:spChg>
        <pc:spChg chg="del">
          <ac:chgData name="Sarita Puntien" userId="ea49305102a4592a" providerId="LiveId" clId="{8CBD904C-AE72-4C45-923A-868BF4F9E25C}" dt="2022-12-19T04:20:42.415" v="248"/>
          <ac:spMkLst>
            <pc:docMk/>
            <pc:sldMk cId="2508930275" sldId="303"/>
            <ac:spMk id="3" creationId="{BF2CF0D9-0764-C86C-1F90-2025001F7BE2}"/>
          </ac:spMkLst>
        </pc:spChg>
        <pc:spChg chg="add">
          <ac:chgData name="Sarita Puntien" userId="ea49305102a4592a" providerId="LiveId" clId="{8CBD904C-AE72-4C45-923A-868BF4F9E25C}" dt="2022-12-19T04:20:47.609" v="249" actId="26606"/>
          <ac:spMkLst>
            <pc:docMk/>
            <pc:sldMk cId="2508930275" sldId="303"/>
            <ac:spMk id="9" creationId="{1D227D51-204B-ED48-AF9A-0BE9633FE04A}"/>
          </ac:spMkLst>
        </pc:spChg>
        <pc:spChg chg="add">
          <ac:chgData name="Sarita Puntien" userId="ea49305102a4592a" providerId="LiveId" clId="{8CBD904C-AE72-4C45-923A-868BF4F9E25C}" dt="2022-12-19T04:20:47.609" v="249" actId="26606"/>
          <ac:spMkLst>
            <pc:docMk/>
            <pc:sldMk cId="2508930275" sldId="303"/>
            <ac:spMk id="11" creationId="{57A23F45-CDAE-8A40-8DE7-92A0BBC119B7}"/>
          </ac:spMkLst>
        </pc:spChg>
        <pc:spChg chg="add">
          <ac:chgData name="Sarita Puntien" userId="ea49305102a4592a" providerId="LiveId" clId="{8CBD904C-AE72-4C45-923A-868BF4F9E25C}" dt="2022-12-19T04:20:47.609" v="249" actId="26606"/>
          <ac:spMkLst>
            <pc:docMk/>
            <pc:sldMk cId="2508930275" sldId="303"/>
            <ac:spMk id="13" creationId="{68546383-CCC4-544B-B0D8-DE78DE39BB78}"/>
          </ac:spMkLst>
        </pc:spChg>
        <pc:spChg chg="add">
          <ac:chgData name="Sarita Puntien" userId="ea49305102a4592a" providerId="LiveId" clId="{8CBD904C-AE72-4C45-923A-868BF4F9E25C}" dt="2022-12-19T04:20:47.609" v="249" actId="26606"/>
          <ac:spMkLst>
            <pc:docMk/>
            <pc:sldMk cId="2508930275" sldId="303"/>
            <ac:spMk id="15" creationId="{6CA2C65D-0168-1245-86C8-62A8A6F7B813}"/>
          </ac:spMkLst>
        </pc:spChg>
        <pc:spChg chg="add">
          <ac:chgData name="Sarita Puntien" userId="ea49305102a4592a" providerId="LiveId" clId="{8CBD904C-AE72-4C45-923A-868BF4F9E25C}" dt="2022-12-19T04:20:47.609" v="249" actId="26606"/>
          <ac:spMkLst>
            <pc:docMk/>
            <pc:sldMk cId="2508930275" sldId="303"/>
            <ac:spMk id="17" creationId="{12E8ED90-6D42-AE40-963A-3924EE2073F0}"/>
          </ac:spMkLst>
        </pc:spChg>
        <pc:spChg chg="add">
          <ac:chgData name="Sarita Puntien" userId="ea49305102a4592a" providerId="LiveId" clId="{8CBD904C-AE72-4C45-923A-868BF4F9E25C}" dt="2022-12-19T04:20:47.609" v="249" actId="26606"/>
          <ac:spMkLst>
            <pc:docMk/>
            <pc:sldMk cId="2508930275" sldId="303"/>
            <ac:spMk id="19" creationId="{755E9273-3717-C94C-9BFF-75E87E47C46A}"/>
          </ac:spMkLst>
        </pc:spChg>
        <pc:picChg chg="add mod">
          <ac:chgData name="Sarita Puntien" userId="ea49305102a4592a" providerId="LiveId" clId="{8CBD904C-AE72-4C45-923A-868BF4F9E25C}" dt="2022-12-19T04:20:47.609" v="249" actId="26606"/>
          <ac:picMkLst>
            <pc:docMk/>
            <pc:sldMk cId="2508930275" sldId="303"/>
            <ac:picMk id="4" creationId="{CF22F2F1-9CD4-4151-8FB6-2FDA1BD6BCCB}"/>
          </ac:picMkLst>
        </pc:picChg>
      </pc:sldChg>
      <pc:sldChg chg="addSp delSp modSp new mod">
        <pc:chgData name="Sarita Puntien" userId="ea49305102a4592a" providerId="LiveId" clId="{8CBD904C-AE72-4C45-923A-868BF4F9E25C}" dt="2022-12-19T04:21:30.411" v="255" actId="14100"/>
        <pc:sldMkLst>
          <pc:docMk/>
          <pc:sldMk cId="3133249223" sldId="304"/>
        </pc:sldMkLst>
        <pc:spChg chg="mod">
          <ac:chgData name="Sarita Puntien" userId="ea49305102a4592a" providerId="LiveId" clId="{8CBD904C-AE72-4C45-923A-868BF4F9E25C}" dt="2022-12-19T04:21:09.553" v="251"/>
          <ac:spMkLst>
            <pc:docMk/>
            <pc:sldMk cId="3133249223" sldId="304"/>
            <ac:spMk id="2" creationId="{AF58D103-D171-5B64-4480-065AF013CF48}"/>
          </ac:spMkLst>
        </pc:spChg>
        <pc:spChg chg="del">
          <ac:chgData name="Sarita Puntien" userId="ea49305102a4592a" providerId="LiveId" clId="{8CBD904C-AE72-4C45-923A-868BF4F9E25C}" dt="2022-12-19T04:21:20.063" v="252"/>
          <ac:spMkLst>
            <pc:docMk/>
            <pc:sldMk cId="3133249223" sldId="304"/>
            <ac:spMk id="3" creationId="{63A3CC8B-40C0-F112-B0C5-9C8ACC48B7CF}"/>
          </ac:spMkLst>
        </pc:spChg>
        <pc:picChg chg="add mod">
          <ac:chgData name="Sarita Puntien" userId="ea49305102a4592a" providerId="LiveId" clId="{8CBD904C-AE72-4C45-923A-868BF4F9E25C}" dt="2022-12-19T04:21:30.411" v="255" actId="14100"/>
          <ac:picMkLst>
            <pc:docMk/>
            <pc:sldMk cId="3133249223" sldId="304"/>
            <ac:picMk id="4" creationId="{A5A20823-9387-4D2B-983E-B0754024EEB3}"/>
          </ac:picMkLst>
        </pc:picChg>
      </pc:sldChg>
      <pc:sldChg chg="addSp delSp modSp new mod">
        <pc:chgData name="Sarita Puntien" userId="ea49305102a4592a" providerId="LiveId" clId="{8CBD904C-AE72-4C45-923A-868BF4F9E25C}" dt="2022-12-19T04:22:10.805" v="259" actId="14100"/>
        <pc:sldMkLst>
          <pc:docMk/>
          <pc:sldMk cId="510199810" sldId="305"/>
        </pc:sldMkLst>
        <pc:spChg chg="mod">
          <ac:chgData name="Sarita Puntien" userId="ea49305102a4592a" providerId="LiveId" clId="{8CBD904C-AE72-4C45-923A-868BF4F9E25C}" dt="2022-12-19T04:21:54.300" v="257"/>
          <ac:spMkLst>
            <pc:docMk/>
            <pc:sldMk cId="510199810" sldId="305"/>
            <ac:spMk id="2" creationId="{1726039B-A168-FB96-10DA-1A016539D2F8}"/>
          </ac:spMkLst>
        </pc:spChg>
        <pc:spChg chg="del">
          <ac:chgData name="Sarita Puntien" userId="ea49305102a4592a" providerId="LiveId" clId="{8CBD904C-AE72-4C45-923A-868BF4F9E25C}" dt="2022-12-19T04:22:05.287" v="258"/>
          <ac:spMkLst>
            <pc:docMk/>
            <pc:sldMk cId="510199810" sldId="305"/>
            <ac:spMk id="3" creationId="{5E1E98FE-FEB1-FAE1-6877-0B1637F9F855}"/>
          </ac:spMkLst>
        </pc:spChg>
        <pc:picChg chg="add mod">
          <ac:chgData name="Sarita Puntien" userId="ea49305102a4592a" providerId="LiveId" clId="{8CBD904C-AE72-4C45-923A-868BF4F9E25C}" dt="2022-12-19T04:22:10.805" v="259" actId="14100"/>
          <ac:picMkLst>
            <pc:docMk/>
            <pc:sldMk cId="510199810" sldId="305"/>
            <ac:picMk id="4" creationId="{D7E54D5D-7F8E-42ED-A4AF-CA47081F03AD}"/>
          </ac:picMkLst>
        </pc:picChg>
      </pc:sldChg>
      <pc:sldChg chg="addSp delSp modSp new mod setBg">
        <pc:chgData name="Sarita Puntien" userId="ea49305102a4592a" providerId="LiveId" clId="{8CBD904C-AE72-4C45-923A-868BF4F9E25C}" dt="2022-12-19T04:23:22.753" v="265" actId="26606"/>
        <pc:sldMkLst>
          <pc:docMk/>
          <pc:sldMk cId="1876289036" sldId="306"/>
        </pc:sldMkLst>
        <pc:spChg chg="mod">
          <ac:chgData name="Sarita Puntien" userId="ea49305102a4592a" providerId="LiveId" clId="{8CBD904C-AE72-4C45-923A-868BF4F9E25C}" dt="2022-12-19T04:23:22.753" v="265" actId="26606"/>
          <ac:spMkLst>
            <pc:docMk/>
            <pc:sldMk cId="1876289036" sldId="306"/>
            <ac:spMk id="2" creationId="{13A8F070-E28C-157D-E798-C814548D182E}"/>
          </ac:spMkLst>
        </pc:spChg>
        <pc:spChg chg="del">
          <ac:chgData name="Sarita Puntien" userId="ea49305102a4592a" providerId="LiveId" clId="{8CBD904C-AE72-4C45-923A-868BF4F9E25C}" dt="2022-12-19T04:23:18.076" v="264"/>
          <ac:spMkLst>
            <pc:docMk/>
            <pc:sldMk cId="1876289036" sldId="306"/>
            <ac:spMk id="3" creationId="{E70B7843-6EEB-70B7-71B4-1CB451359574}"/>
          </ac:spMkLst>
        </pc:spChg>
        <pc:spChg chg="add">
          <ac:chgData name="Sarita Puntien" userId="ea49305102a4592a" providerId="LiveId" clId="{8CBD904C-AE72-4C45-923A-868BF4F9E25C}" dt="2022-12-19T04:23:22.753" v="265" actId="26606"/>
          <ac:spMkLst>
            <pc:docMk/>
            <pc:sldMk cId="1876289036" sldId="306"/>
            <ac:spMk id="9" creationId="{1D227D51-204B-ED48-AF9A-0BE9633FE04A}"/>
          </ac:spMkLst>
        </pc:spChg>
        <pc:spChg chg="add">
          <ac:chgData name="Sarita Puntien" userId="ea49305102a4592a" providerId="LiveId" clId="{8CBD904C-AE72-4C45-923A-868BF4F9E25C}" dt="2022-12-19T04:23:22.753" v="265" actId="26606"/>
          <ac:spMkLst>
            <pc:docMk/>
            <pc:sldMk cId="1876289036" sldId="306"/>
            <ac:spMk id="11" creationId="{57A23F45-CDAE-8A40-8DE7-92A0BBC119B7}"/>
          </ac:spMkLst>
        </pc:spChg>
        <pc:spChg chg="add">
          <ac:chgData name="Sarita Puntien" userId="ea49305102a4592a" providerId="LiveId" clId="{8CBD904C-AE72-4C45-923A-868BF4F9E25C}" dt="2022-12-19T04:23:22.753" v="265" actId="26606"/>
          <ac:spMkLst>
            <pc:docMk/>
            <pc:sldMk cId="1876289036" sldId="306"/>
            <ac:spMk id="13" creationId="{68546383-CCC4-544B-B0D8-DE78DE39BB78}"/>
          </ac:spMkLst>
        </pc:spChg>
        <pc:spChg chg="add">
          <ac:chgData name="Sarita Puntien" userId="ea49305102a4592a" providerId="LiveId" clId="{8CBD904C-AE72-4C45-923A-868BF4F9E25C}" dt="2022-12-19T04:23:22.753" v="265" actId="26606"/>
          <ac:spMkLst>
            <pc:docMk/>
            <pc:sldMk cId="1876289036" sldId="306"/>
            <ac:spMk id="15" creationId="{6CA2C65D-0168-1245-86C8-62A8A6F7B813}"/>
          </ac:spMkLst>
        </pc:spChg>
        <pc:spChg chg="add">
          <ac:chgData name="Sarita Puntien" userId="ea49305102a4592a" providerId="LiveId" clId="{8CBD904C-AE72-4C45-923A-868BF4F9E25C}" dt="2022-12-19T04:23:22.753" v="265" actId="26606"/>
          <ac:spMkLst>
            <pc:docMk/>
            <pc:sldMk cId="1876289036" sldId="306"/>
            <ac:spMk id="17" creationId="{12E8ED90-6D42-AE40-963A-3924EE2073F0}"/>
          </ac:spMkLst>
        </pc:spChg>
        <pc:spChg chg="add">
          <ac:chgData name="Sarita Puntien" userId="ea49305102a4592a" providerId="LiveId" clId="{8CBD904C-AE72-4C45-923A-868BF4F9E25C}" dt="2022-12-19T04:23:22.753" v="265" actId="26606"/>
          <ac:spMkLst>
            <pc:docMk/>
            <pc:sldMk cId="1876289036" sldId="306"/>
            <ac:spMk id="19" creationId="{755E9273-3717-C94C-9BFF-75E87E47C46A}"/>
          </ac:spMkLst>
        </pc:spChg>
        <pc:picChg chg="add mod">
          <ac:chgData name="Sarita Puntien" userId="ea49305102a4592a" providerId="LiveId" clId="{8CBD904C-AE72-4C45-923A-868BF4F9E25C}" dt="2022-12-19T04:23:22.753" v="265" actId="26606"/>
          <ac:picMkLst>
            <pc:docMk/>
            <pc:sldMk cId="1876289036" sldId="306"/>
            <ac:picMk id="4" creationId="{69121663-A1EC-447C-9619-7311820C589E}"/>
          </ac:picMkLst>
        </pc:picChg>
      </pc:sldChg>
      <pc:sldChg chg="addSp delSp modSp new mod setBg setClrOvrMap">
        <pc:chgData name="Sarita Puntien" userId="ea49305102a4592a" providerId="LiveId" clId="{8CBD904C-AE72-4C45-923A-868BF4F9E25C}" dt="2022-12-19T04:23:57.082" v="269" actId="26606"/>
        <pc:sldMkLst>
          <pc:docMk/>
          <pc:sldMk cId="1947591576" sldId="307"/>
        </pc:sldMkLst>
        <pc:spChg chg="mod ord">
          <ac:chgData name="Sarita Puntien" userId="ea49305102a4592a" providerId="LiveId" clId="{8CBD904C-AE72-4C45-923A-868BF4F9E25C}" dt="2022-12-19T04:23:57.082" v="269" actId="26606"/>
          <ac:spMkLst>
            <pc:docMk/>
            <pc:sldMk cId="1947591576" sldId="307"/>
            <ac:spMk id="2" creationId="{5D22F9FD-D995-E791-79A1-E42129AEA89B}"/>
          </ac:spMkLst>
        </pc:spChg>
        <pc:spChg chg="del">
          <ac:chgData name="Sarita Puntien" userId="ea49305102a4592a" providerId="LiveId" clId="{8CBD904C-AE72-4C45-923A-868BF4F9E25C}" dt="2022-12-19T04:23:53.689" v="268"/>
          <ac:spMkLst>
            <pc:docMk/>
            <pc:sldMk cId="1947591576" sldId="307"/>
            <ac:spMk id="3" creationId="{FCC01903-C996-6085-6F2C-D6F2A3A4CB52}"/>
          </ac:spMkLst>
        </pc:spChg>
        <pc:spChg chg="add">
          <ac:chgData name="Sarita Puntien" userId="ea49305102a4592a" providerId="LiveId" clId="{8CBD904C-AE72-4C45-923A-868BF4F9E25C}" dt="2022-12-19T04:23:57.082" v="269" actId="26606"/>
          <ac:spMkLst>
            <pc:docMk/>
            <pc:sldMk cId="1947591576" sldId="307"/>
            <ac:spMk id="9" creationId="{1D227D51-204B-ED48-AF9A-0BE9633FE04A}"/>
          </ac:spMkLst>
        </pc:spChg>
        <pc:spChg chg="add">
          <ac:chgData name="Sarita Puntien" userId="ea49305102a4592a" providerId="LiveId" clId="{8CBD904C-AE72-4C45-923A-868BF4F9E25C}" dt="2022-12-19T04:23:57.082" v="269" actId="26606"/>
          <ac:spMkLst>
            <pc:docMk/>
            <pc:sldMk cId="1947591576" sldId="307"/>
            <ac:spMk id="11" creationId="{57A23F45-CDAE-8A40-8DE7-92A0BBC119B7}"/>
          </ac:spMkLst>
        </pc:spChg>
        <pc:spChg chg="add">
          <ac:chgData name="Sarita Puntien" userId="ea49305102a4592a" providerId="LiveId" clId="{8CBD904C-AE72-4C45-923A-868BF4F9E25C}" dt="2022-12-19T04:23:57.082" v="269" actId="26606"/>
          <ac:spMkLst>
            <pc:docMk/>
            <pc:sldMk cId="1947591576" sldId="307"/>
            <ac:spMk id="13" creationId="{68546383-CCC4-544B-B0D8-DE78DE39BB78}"/>
          </ac:spMkLst>
        </pc:spChg>
        <pc:spChg chg="add">
          <ac:chgData name="Sarita Puntien" userId="ea49305102a4592a" providerId="LiveId" clId="{8CBD904C-AE72-4C45-923A-868BF4F9E25C}" dt="2022-12-19T04:23:57.082" v="269" actId="26606"/>
          <ac:spMkLst>
            <pc:docMk/>
            <pc:sldMk cId="1947591576" sldId="307"/>
            <ac:spMk id="15" creationId="{14F048CC-17C9-B246-BF2A-29E51AD1C6EA}"/>
          </ac:spMkLst>
        </pc:spChg>
        <pc:spChg chg="add">
          <ac:chgData name="Sarita Puntien" userId="ea49305102a4592a" providerId="LiveId" clId="{8CBD904C-AE72-4C45-923A-868BF4F9E25C}" dt="2022-12-19T04:23:57.082" v="269" actId="26606"/>
          <ac:spMkLst>
            <pc:docMk/>
            <pc:sldMk cId="1947591576" sldId="307"/>
            <ac:spMk id="17" creationId="{86E439A5-A7E3-5047-A686-06C27A818DD0}"/>
          </ac:spMkLst>
        </pc:spChg>
        <pc:spChg chg="add">
          <ac:chgData name="Sarita Puntien" userId="ea49305102a4592a" providerId="LiveId" clId="{8CBD904C-AE72-4C45-923A-868BF4F9E25C}" dt="2022-12-19T04:23:57.082" v="269" actId="26606"/>
          <ac:spMkLst>
            <pc:docMk/>
            <pc:sldMk cId="1947591576" sldId="307"/>
            <ac:spMk id="19" creationId="{24124FF1-775D-AC4A-81D0-73FC0F54A682}"/>
          </ac:spMkLst>
        </pc:spChg>
        <pc:spChg chg="add">
          <ac:chgData name="Sarita Puntien" userId="ea49305102a4592a" providerId="LiveId" clId="{8CBD904C-AE72-4C45-923A-868BF4F9E25C}" dt="2022-12-19T04:23:57.082" v="269" actId="26606"/>
          <ac:spMkLst>
            <pc:docMk/>
            <pc:sldMk cId="1947591576" sldId="307"/>
            <ac:spMk id="21" creationId="{C53E2C7F-F4FF-A94D-ACAE-82823EC88FEC}"/>
          </ac:spMkLst>
        </pc:spChg>
        <pc:picChg chg="add mod">
          <ac:chgData name="Sarita Puntien" userId="ea49305102a4592a" providerId="LiveId" clId="{8CBD904C-AE72-4C45-923A-868BF4F9E25C}" dt="2022-12-19T04:23:57.082" v="269" actId="26606"/>
          <ac:picMkLst>
            <pc:docMk/>
            <pc:sldMk cId="1947591576" sldId="307"/>
            <ac:picMk id="4" creationId="{FB3CBCB8-050A-4584-B71B-FB964D0FF288}"/>
          </ac:picMkLst>
        </pc:picChg>
      </pc:sldChg>
      <pc:sldChg chg="addSp delSp modSp new mod">
        <pc:chgData name="Sarita Puntien" userId="ea49305102a4592a" providerId="LiveId" clId="{8CBD904C-AE72-4C45-923A-868BF4F9E25C}" dt="2022-12-19T04:24:43.212" v="275" actId="14100"/>
        <pc:sldMkLst>
          <pc:docMk/>
          <pc:sldMk cId="2196993927" sldId="308"/>
        </pc:sldMkLst>
        <pc:spChg chg="mod">
          <ac:chgData name="Sarita Puntien" userId="ea49305102a4592a" providerId="LiveId" clId="{8CBD904C-AE72-4C45-923A-868BF4F9E25C}" dt="2022-12-19T04:24:24.276" v="271"/>
          <ac:spMkLst>
            <pc:docMk/>
            <pc:sldMk cId="2196993927" sldId="308"/>
            <ac:spMk id="2" creationId="{B5FB24BF-5DF5-EC68-3A31-D30D7B71A6B8}"/>
          </ac:spMkLst>
        </pc:spChg>
        <pc:spChg chg="del">
          <ac:chgData name="Sarita Puntien" userId="ea49305102a4592a" providerId="LiveId" clId="{8CBD904C-AE72-4C45-923A-868BF4F9E25C}" dt="2022-12-19T04:24:32.844" v="272"/>
          <ac:spMkLst>
            <pc:docMk/>
            <pc:sldMk cId="2196993927" sldId="308"/>
            <ac:spMk id="3" creationId="{8638500B-7126-3043-47A6-DC8B888EFE30}"/>
          </ac:spMkLst>
        </pc:spChg>
        <pc:picChg chg="add mod">
          <ac:chgData name="Sarita Puntien" userId="ea49305102a4592a" providerId="LiveId" clId="{8CBD904C-AE72-4C45-923A-868BF4F9E25C}" dt="2022-12-19T04:24:43.212" v="275" actId="14100"/>
          <ac:picMkLst>
            <pc:docMk/>
            <pc:sldMk cId="2196993927" sldId="308"/>
            <ac:picMk id="4" creationId="{A61C6F63-9A8A-495C-9217-B5EF53343E79}"/>
          </ac:picMkLst>
        </pc:picChg>
      </pc:sldChg>
      <pc:sldChg chg="addSp delSp modSp new mod setBg">
        <pc:chgData name="Sarita Puntien" userId="ea49305102a4592a" providerId="LiveId" clId="{8CBD904C-AE72-4C45-923A-868BF4F9E25C}" dt="2022-12-19T04:27:04.977" v="291" actId="26606"/>
        <pc:sldMkLst>
          <pc:docMk/>
          <pc:sldMk cId="2156228209" sldId="309"/>
        </pc:sldMkLst>
        <pc:spChg chg="mod">
          <ac:chgData name="Sarita Puntien" userId="ea49305102a4592a" providerId="LiveId" clId="{8CBD904C-AE72-4C45-923A-868BF4F9E25C}" dt="2022-12-19T04:27:04.977" v="291" actId="26606"/>
          <ac:spMkLst>
            <pc:docMk/>
            <pc:sldMk cId="2156228209" sldId="309"/>
            <ac:spMk id="2" creationId="{EEB9A2AF-6CAC-5B16-5C11-095474C19353}"/>
          </ac:spMkLst>
        </pc:spChg>
        <pc:spChg chg="add del mod">
          <ac:chgData name="Sarita Puntien" userId="ea49305102a4592a" providerId="LiveId" clId="{8CBD904C-AE72-4C45-923A-868BF4F9E25C}" dt="2022-12-19T04:27:04.977" v="291" actId="26606"/>
          <ac:spMkLst>
            <pc:docMk/>
            <pc:sldMk cId="2156228209" sldId="309"/>
            <ac:spMk id="3" creationId="{CD494875-2DB3-64EC-BDA1-A0CC84E3B2CD}"/>
          </ac:spMkLst>
        </pc:spChg>
        <pc:spChg chg="add del mod">
          <ac:chgData name="Sarita Puntien" userId="ea49305102a4592a" providerId="LiveId" clId="{8CBD904C-AE72-4C45-923A-868BF4F9E25C}" dt="2022-12-19T04:26:59.530" v="288" actId="21"/>
          <ac:spMkLst>
            <pc:docMk/>
            <pc:sldMk cId="2156228209" sldId="309"/>
            <ac:spMk id="4" creationId="{3D6D939F-E9FE-93A4-EFED-55A2A2FC58AD}"/>
          </ac:spMkLst>
        </pc:spChg>
        <pc:spChg chg="add del">
          <ac:chgData name="Sarita Puntien" userId="ea49305102a4592a" providerId="LiveId" clId="{8CBD904C-AE72-4C45-923A-868BF4F9E25C}" dt="2022-12-19T04:27:04.968" v="290" actId="26606"/>
          <ac:spMkLst>
            <pc:docMk/>
            <pc:sldMk cId="2156228209" sldId="309"/>
            <ac:spMk id="1031" creationId="{579E3846-8D0B-B14A-817A-7FAC9DDAB4D8}"/>
          </ac:spMkLst>
        </pc:spChg>
        <pc:spChg chg="add del">
          <ac:chgData name="Sarita Puntien" userId="ea49305102a4592a" providerId="LiveId" clId="{8CBD904C-AE72-4C45-923A-868BF4F9E25C}" dt="2022-12-19T04:27:04.968" v="290" actId="26606"/>
          <ac:spMkLst>
            <pc:docMk/>
            <pc:sldMk cId="2156228209" sldId="309"/>
            <ac:spMk id="1033" creationId="{BE50E7BE-734F-224D-B03E-074DE1D12480}"/>
          </ac:spMkLst>
        </pc:spChg>
        <pc:spChg chg="add del">
          <ac:chgData name="Sarita Puntien" userId="ea49305102a4592a" providerId="LiveId" clId="{8CBD904C-AE72-4C45-923A-868BF4F9E25C}" dt="2022-12-19T04:27:04.968" v="290" actId="26606"/>
          <ac:spMkLst>
            <pc:docMk/>
            <pc:sldMk cId="2156228209" sldId="309"/>
            <ac:spMk id="1035" creationId="{DCA5172B-100A-154D-8648-280629D67DD0}"/>
          </ac:spMkLst>
        </pc:spChg>
        <pc:spChg chg="add">
          <ac:chgData name="Sarita Puntien" userId="ea49305102a4592a" providerId="LiveId" clId="{8CBD904C-AE72-4C45-923A-868BF4F9E25C}" dt="2022-12-19T04:27:04.977" v="291" actId="26606"/>
          <ac:spMkLst>
            <pc:docMk/>
            <pc:sldMk cId="2156228209" sldId="309"/>
            <ac:spMk id="1037" creationId="{579E3846-8D0B-B14A-817A-7FAC9DDAB4D8}"/>
          </ac:spMkLst>
        </pc:spChg>
        <pc:spChg chg="add">
          <ac:chgData name="Sarita Puntien" userId="ea49305102a4592a" providerId="LiveId" clId="{8CBD904C-AE72-4C45-923A-868BF4F9E25C}" dt="2022-12-19T04:27:04.977" v="291" actId="26606"/>
          <ac:spMkLst>
            <pc:docMk/>
            <pc:sldMk cId="2156228209" sldId="309"/>
            <ac:spMk id="1038" creationId="{BE50E7BE-734F-224D-B03E-074DE1D12480}"/>
          </ac:spMkLst>
        </pc:spChg>
        <pc:spChg chg="add">
          <ac:chgData name="Sarita Puntien" userId="ea49305102a4592a" providerId="LiveId" clId="{8CBD904C-AE72-4C45-923A-868BF4F9E25C}" dt="2022-12-19T04:27:04.977" v="291" actId="26606"/>
          <ac:spMkLst>
            <pc:docMk/>
            <pc:sldMk cId="2156228209" sldId="309"/>
            <ac:spMk id="1039" creationId="{DCA5172B-100A-154D-8648-280629D67DD0}"/>
          </ac:spMkLst>
        </pc:spChg>
        <pc:picChg chg="add del mod">
          <ac:chgData name="Sarita Puntien" userId="ea49305102a4592a" providerId="LiveId" clId="{8CBD904C-AE72-4C45-923A-868BF4F9E25C}" dt="2022-12-19T04:27:04.977" v="291" actId="26606"/>
          <ac:picMkLst>
            <pc:docMk/>
            <pc:sldMk cId="2156228209" sldId="309"/>
            <ac:picMk id="1026" creationId="{88718DDC-A2D1-8696-4CB3-BF314135A937}"/>
          </ac:picMkLst>
        </pc:picChg>
      </pc:sldChg>
      <pc:sldChg chg="addSp modSp new mod">
        <pc:chgData name="Sarita Puntien" userId="ea49305102a4592a" providerId="LiveId" clId="{8CBD904C-AE72-4C45-923A-868BF4F9E25C}" dt="2022-12-19T04:31:11.621" v="310" actId="1076"/>
        <pc:sldMkLst>
          <pc:docMk/>
          <pc:sldMk cId="2436481341" sldId="310"/>
        </pc:sldMkLst>
        <pc:spChg chg="mod">
          <ac:chgData name="Sarita Puntien" userId="ea49305102a4592a" providerId="LiveId" clId="{8CBD904C-AE72-4C45-923A-868BF4F9E25C}" dt="2022-12-19T04:27:20.914" v="293"/>
          <ac:spMkLst>
            <pc:docMk/>
            <pc:sldMk cId="2436481341" sldId="310"/>
            <ac:spMk id="2" creationId="{A58ABF3D-AA2C-7948-22ED-373ABC2C1688}"/>
          </ac:spMkLst>
        </pc:spChg>
        <pc:spChg chg="mod">
          <ac:chgData name="Sarita Puntien" userId="ea49305102a4592a" providerId="LiveId" clId="{8CBD904C-AE72-4C45-923A-868BF4F9E25C}" dt="2022-12-19T04:29:16.930" v="302" actId="207"/>
          <ac:spMkLst>
            <pc:docMk/>
            <pc:sldMk cId="2436481341" sldId="310"/>
            <ac:spMk id="3" creationId="{E3FA45CC-41E1-8B32-E1BC-9D61F0C4D741}"/>
          </ac:spMkLst>
        </pc:spChg>
        <pc:picChg chg="add mod">
          <ac:chgData name="Sarita Puntien" userId="ea49305102a4592a" providerId="LiveId" clId="{8CBD904C-AE72-4C45-923A-868BF4F9E25C}" dt="2022-12-19T04:31:11.621" v="310" actId="1076"/>
          <ac:picMkLst>
            <pc:docMk/>
            <pc:sldMk cId="2436481341" sldId="310"/>
            <ac:picMk id="4" creationId="{873903F8-D16F-F90C-00F2-70774C550583}"/>
          </ac:picMkLst>
        </pc:picChg>
      </pc:sldChg>
      <pc:sldChg chg="addSp modSp new mod">
        <pc:chgData name="Sarita Puntien" userId="ea49305102a4592a" providerId="LiveId" clId="{8CBD904C-AE72-4C45-923A-868BF4F9E25C}" dt="2022-12-19T04:31:44.020" v="315" actId="14100"/>
        <pc:sldMkLst>
          <pc:docMk/>
          <pc:sldMk cId="1024313328" sldId="311"/>
        </pc:sldMkLst>
        <pc:spChg chg="mod">
          <ac:chgData name="Sarita Puntien" userId="ea49305102a4592a" providerId="LiveId" clId="{8CBD904C-AE72-4C45-923A-868BF4F9E25C}" dt="2022-12-19T04:27:50.342" v="296"/>
          <ac:spMkLst>
            <pc:docMk/>
            <pc:sldMk cId="1024313328" sldId="311"/>
            <ac:spMk id="2" creationId="{75C99DF2-1F32-8EC0-CA24-06F97AA34BB4}"/>
          </ac:spMkLst>
        </pc:spChg>
        <pc:spChg chg="mod">
          <ac:chgData name="Sarita Puntien" userId="ea49305102a4592a" providerId="LiveId" clId="{8CBD904C-AE72-4C45-923A-868BF4F9E25C}" dt="2022-12-19T04:29:37.626" v="306" actId="5793"/>
          <ac:spMkLst>
            <pc:docMk/>
            <pc:sldMk cId="1024313328" sldId="311"/>
            <ac:spMk id="3" creationId="{BAB72D39-9F62-17F2-497A-16897E62828D}"/>
          </ac:spMkLst>
        </pc:spChg>
        <pc:picChg chg="add mod">
          <ac:chgData name="Sarita Puntien" userId="ea49305102a4592a" providerId="LiveId" clId="{8CBD904C-AE72-4C45-923A-868BF4F9E25C}" dt="2022-12-19T04:31:44.020" v="315" actId="14100"/>
          <ac:picMkLst>
            <pc:docMk/>
            <pc:sldMk cId="1024313328" sldId="311"/>
            <ac:picMk id="2050" creationId="{27E8F18C-43D7-2604-E9D7-165716B4D10A}"/>
          </ac:picMkLst>
        </pc:picChg>
      </pc:sldChg>
      <pc:sldChg chg="addSp modSp new mod">
        <pc:chgData name="Sarita Puntien" userId="ea49305102a4592a" providerId="LiveId" clId="{8CBD904C-AE72-4C45-923A-868BF4F9E25C}" dt="2022-12-19T04:32:39.141" v="322" actId="1076"/>
        <pc:sldMkLst>
          <pc:docMk/>
          <pc:sldMk cId="763222264" sldId="312"/>
        </pc:sldMkLst>
        <pc:spChg chg="mod">
          <ac:chgData name="Sarita Puntien" userId="ea49305102a4592a" providerId="LiveId" clId="{8CBD904C-AE72-4C45-923A-868BF4F9E25C}" dt="2022-12-19T04:28:21.132" v="299"/>
          <ac:spMkLst>
            <pc:docMk/>
            <pc:sldMk cId="763222264" sldId="312"/>
            <ac:spMk id="2" creationId="{8C294546-D2AC-5D62-F21D-2944A5E4F14C}"/>
          </ac:spMkLst>
        </pc:spChg>
        <pc:spChg chg="mod">
          <ac:chgData name="Sarita Puntien" userId="ea49305102a4592a" providerId="LiveId" clId="{8CBD904C-AE72-4C45-923A-868BF4F9E25C}" dt="2022-12-19T04:29:33.705" v="305" actId="5793"/>
          <ac:spMkLst>
            <pc:docMk/>
            <pc:sldMk cId="763222264" sldId="312"/>
            <ac:spMk id="3" creationId="{40D8BA71-C2F4-0677-20D7-40797E37E591}"/>
          </ac:spMkLst>
        </pc:spChg>
        <pc:picChg chg="add mod">
          <ac:chgData name="Sarita Puntien" userId="ea49305102a4592a" providerId="LiveId" clId="{8CBD904C-AE72-4C45-923A-868BF4F9E25C}" dt="2022-12-19T04:32:39.141" v="322" actId="1076"/>
          <ac:picMkLst>
            <pc:docMk/>
            <pc:sldMk cId="763222264" sldId="312"/>
            <ac:picMk id="3074" creationId="{F70CF9FC-BD5E-50ED-1B46-6CB29C9A2DE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227D51-204B-ED48-AF9A-0BE9633FE04A}"/>
              </a:ext>
            </a:extLst>
          </p:cNvPr>
          <p:cNvSpPr/>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57A23F45-CDAE-8A40-8DE7-92A0BBC119B7}"/>
              </a:ext>
            </a:extLst>
          </p:cNvPr>
          <p:cNvSpPr/>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546383-CCC4-544B-B0D8-DE78DE39BB78}"/>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797106" y="1625608"/>
            <a:ext cx="8035342" cy="2722164"/>
          </a:xfrm>
        </p:spPr>
        <p:txBody>
          <a:bodyPr anchor="b"/>
          <a:lstStyle>
            <a:lvl1pPr algn="l">
              <a:defRPr sz="8000" spc="-150"/>
            </a:lvl1pPr>
          </a:lstStyle>
          <a:p>
            <a:r>
              <a:rPr lang="en-US"/>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797106" y="4466845"/>
            <a:ext cx="8035342" cy="8829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EFC724-B499-364B-AEB5-B6517F6AD52B}"/>
              </a:ext>
            </a:extLst>
          </p:cNvPr>
          <p:cNvSpPr>
            <a:spLocks noGrp="1"/>
          </p:cNvSpPr>
          <p:nvPr>
            <p:ph type="dt" sz="half" idx="10"/>
          </p:nvPr>
        </p:nvSpPr>
        <p:spPr>
          <a:xfrm>
            <a:off x="797105" y="5708747"/>
            <a:ext cx="3882843" cy="365125"/>
          </a:xfrm>
        </p:spPr>
        <p:txBody>
          <a:bodyPr/>
          <a:lstStyle>
            <a:lvl1pPr>
              <a:defRPr sz="1400"/>
            </a:lvl1pPr>
          </a:lstStyle>
          <a:p>
            <a:fld id="{73C3BD54-29B9-3D42-B178-776ED395AA85}" type="datetimeFigureOut">
              <a:rPr lang="en-US" smtClean="0"/>
              <a:pPr/>
              <a:t>12/19/2022</a:t>
            </a:fld>
            <a:endParaRPr lang="en-US" sz="1400"/>
          </a:p>
        </p:txBody>
      </p:sp>
      <p:sp>
        <p:nvSpPr>
          <p:cNvPr id="5" name="Footer Placeholder 4">
            <a:extLst>
              <a:ext uri="{FF2B5EF4-FFF2-40B4-BE49-F238E27FC236}">
                <a16:creationId xmlns:a16="http://schemas.microsoft.com/office/drawing/2014/main" id="{8033889C-A4E9-B24E-818F-46A1124C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0F50F-250E-6D45-AEBC-2573FED0C310}"/>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407429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F6C0E12-251D-EA44-BF81-4ABDFBB94321}"/>
              </a:ext>
            </a:extLst>
          </p:cNvPr>
          <p:cNvSpPr/>
          <p:nvPr/>
        </p:nvSpPr>
        <p:spPr>
          <a:xfrm>
            <a:off x="7087169" y="1096772"/>
            <a:ext cx="465222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C5FF4-095A-114E-87B6-73C7ADFF9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E6EC9-9650-2042-8581-5B4082F941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A0800-B373-3B40-B187-30AFE44CDD1D}"/>
              </a:ext>
            </a:extLst>
          </p:cNvPr>
          <p:cNvSpPr>
            <a:spLocks noGrp="1"/>
          </p:cNvSpPr>
          <p:nvPr>
            <p:ph type="dt" sz="half" idx="10"/>
          </p:nvPr>
        </p:nvSpPr>
        <p:spPr/>
        <p:txBody>
          <a:bodyPr/>
          <a:lstStyle/>
          <a:p>
            <a:fld id="{73C3BD54-29B9-3D42-B178-776ED395AA85}" type="datetimeFigureOut">
              <a:rPr lang="en-US" smtClean="0"/>
              <a:t>12/19/2022</a:t>
            </a:fld>
            <a:endParaRPr lang="en-US"/>
          </a:p>
        </p:txBody>
      </p:sp>
      <p:sp>
        <p:nvSpPr>
          <p:cNvPr id="5" name="Footer Placeholder 4">
            <a:extLst>
              <a:ext uri="{FF2B5EF4-FFF2-40B4-BE49-F238E27FC236}">
                <a16:creationId xmlns:a16="http://schemas.microsoft.com/office/drawing/2014/main" id="{C10A4C1C-C790-B449-8C06-78E8303F9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3E620-F86B-F447-AB06-DDAB3919250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9" name="Rectangle 48">
            <a:extLst>
              <a:ext uri="{FF2B5EF4-FFF2-40B4-BE49-F238E27FC236}">
                <a16:creationId xmlns:a16="http://schemas.microsoft.com/office/drawing/2014/main" id="{80487CB5-43E0-974C-9DDC-252A8A37107F}"/>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E9CB83EF-4143-5A45-9B3A-9E70DD50253B}"/>
              </a:ext>
            </a:extLst>
          </p:cNvPr>
          <p:cNvSpPr/>
          <p:nvPr/>
        </p:nvSpPr>
        <p:spPr>
          <a:xfrm>
            <a:off x="11415183"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6517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DF801-FF8E-6247-9065-D9304CD6093A}"/>
              </a:ext>
            </a:extLst>
          </p:cNvPr>
          <p:cNvSpPr>
            <a:spLocks noGrp="1"/>
          </p:cNvSpPr>
          <p:nvPr>
            <p:ph type="title" orient="vert"/>
          </p:nvPr>
        </p:nvSpPr>
        <p:spPr>
          <a:xfrm>
            <a:off x="9355667" y="1204722"/>
            <a:ext cx="1853360" cy="467664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E2615-7E4D-AB47-ACE6-236D716D7D24}"/>
              </a:ext>
            </a:extLst>
          </p:cNvPr>
          <p:cNvSpPr>
            <a:spLocks noGrp="1"/>
          </p:cNvSpPr>
          <p:nvPr>
            <p:ph type="body" orient="vert" idx="1"/>
          </p:nvPr>
        </p:nvSpPr>
        <p:spPr>
          <a:xfrm>
            <a:off x="973667" y="1204722"/>
            <a:ext cx="8274047" cy="4696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0223-5AC9-374E-BD0C-344F67E2A85B}"/>
              </a:ext>
            </a:extLst>
          </p:cNvPr>
          <p:cNvSpPr>
            <a:spLocks noGrp="1"/>
          </p:cNvSpPr>
          <p:nvPr>
            <p:ph type="dt" sz="half" idx="10"/>
          </p:nvPr>
        </p:nvSpPr>
        <p:spPr/>
        <p:txBody>
          <a:bodyPr/>
          <a:lstStyle/>
          <a:p>
            <a:fld id="{73C3BD54-29B9-3D42-B178-776ED395AA85}" type="datetimeFigureOut">
              <a:rPr lang="en-US" smtClean="0"/>
              <a:t>12/19/2022</a:t>
            </a:fld>
            <a:endParaRPr lang="en-US"/>
          </a:p>
        </p:txBody>
      </p:sp>
      <p:sp>
        <p:nvSpPr>
          <p:cNvPr id="5" name="Footer Placeholder 4">
            <a:extLst>
              <a:ext uri="{FF2B5EF4-FFF2-40B4-BE49-F238E27FC236}">
                <a16:creationId xmlns:a16="http://schemas.microsoft.com/office/drawing/2014/main" id="{3EBEDD42-54A1-E648-8829-140EC4C57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FDF8F-8DBC-8A47-8000-5BA35DF9F903}"/>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1" name="Rectangle 50">
            <a:extLst>
              <a:ext uri="{FF2B5EF4-FFF2-40B4-BE49-F238E27FC236}">
                <a16:creationId xmlns:a16="http://schemas.microsoft.com/office/drawing/2014/main" id="{F2CE2A98-5154-A544-BE2A-FDC0811C19A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4EC832-8181-5643-8A62-117E43F0E498}"/>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24AF3281-BC22-374D-A461-8B3181F600AA}"/>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615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F291BE0-7A7E-D04F-974F-9F4577FB2F46}"/>
              </a:ext>
            </a:extLst>
          </p:cNvPr>
          <p:cNvSpPr/>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BD33FF1F-6094-0B4A-A3E4-6B0D9283DB44}"/>
              </a:ext>
            </a:extLst>
          </p:cNvPr>
          <p:cNvSpPr/>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8A6D9C-C7A5-414B-8CB7-E31470D7D28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D2DB-A7B1-204E-8416-E938952BCC83}"/>
              </a:ext>
            </a:extLst>
          </p:cNvPr>
          <p:cNvSpPr>
            <a:spLocks noGrp="1"/>
          </p:cNvSpPr>
          <p:nvPr>
            <p:ph type="dt" sz="half" idx="10"/>
          </p:nvPr>
        </p:nvSpPr>
        <p:spPr/>
        <p:txBody>
          <a:bodyPr/>
          <a:lstStyle/>
          <a:p>
            <a:fld id="{73C3BD54-29B9-3D42-B178-776ED395AA85}" type="datetimeFigureOut">
              <a:rPr lang="en-US" smtClean="0"/>
              <a:t>12/19/2022</a:t>
            </a:fld>
            <a:endParaRPr lang="en-US"/>
          </a:p>
        </p:txBody>
      </p:sp>
      <p:sp>
        <p:nvSpPr>
          <p:cNvPr id="5" name="Footer Placeholder 4">
            <a:extLst>
              <a:ext uri="{FF2B5EF4-FFF2-40B4-BE49-F238E27FC236}">
                <a16:creationId xmlns:a16="http://schemas.microsoft.com/office/drawing/2014/main" id="{FD324BA1-E2D0-1E4B-9DB3-664FE2733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E64B2-36E4-5A4E-A78A-A629829A334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070180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97F6C6D-13AE-FD40-841C-4AB96460C390}"/>
              </a:ext>
            </a:extLst>
          </p:cNvPr>
          <p:cNvSpPr/>
          <p:nvPr/>
        </p:nvSpPr>
        <p:spPr>
          <a:xfrm>
            <a:off x="4291015" y="1096772"/>
            <a:ext cx="7436404"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24E27617-2112-2342-9FF1-39F2A241CCCC}"/>
              </a:ext>
            </a:extLst>
          </p:cNvPr>
          <p:cNvSpPr/>
          <p:nvPr/>
        </p:nvSpPr>
        <p:spPr>
          <a:xfrm>
            <a:off x="408637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3CE582-7AFE-D048-B5BC-212A12A28F25}"/>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EAEF4-E84F-CF40-B27B-01E1D2AFC96D}"/>
              </a:ext>
            </a:extLst>
          </p:cNvPr>
          <p:cNvSpPr>
            <a:spLocks noGrp="1"/>
          </p:cNvSpPr>
          <p:nvPr>
            <p:ph type="title"/>
          </p:nvPr>
        </p:nvSpPr>
        <p:spPr>
          <a:xfrm>
            <a:off x="565150" y="1881951"/>
            <a:ext cx="7335836" cy="1987707"/>
          </a:xfrm>
        </p:spPr>
        <p:txBody>
          <a:bodyPr anchor="b"/>
          <a:lstStyle>
            <a:lvl1pPr>
              <a:defRPr sz="6000" spc="-150"/>
            </a:lvl1pPr>
          </a:lstStyle>
          <a:p>
            <a:r>
              <a:rPr lang="en-US" dirty="0"/>
              <a:t>Click to edit Master title style</a:t>
            </a:r>
          </a:p>
        </p:txBody>
      </p:sp>
      <p:sp>
        <p:nvSpPr>
          <p:cNvPr id="3" name="Text Placeholder 2">
            <a:extLst>
              <a:ext uri="{FF2B5EF4-FFF2-40B4-BE49-F238E27FC236}">
                <a16:creationId xmlns:a16="http://schemas.microsoft.com/office/drawing/2014/main" id="{5287B7E1-CC48-2441-975D-F1A5412B8A49}"/>
              </a:ext>
            </a:extLst>
          </p:cNvPr>
          <p:cNvSpPr>
            <a:spLocks noGrp="1"/>
          </p:cNvSpPr>
          <p:nvPr>
            <p:ph type="body" idx="1"/>
          </p:nvPr>
        </p:nvSpPr>
        <p:spPr>
          <a:xfrm>
            <a:off x="565149" y="3869661"/>
            <a:ext cx="7335836" cy="94846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26218-1FCF-7A4D-B138-D1B1DE91A4B7}"/>
              </a:ext>
            </a:extLst>
          </p:cNvPr>
          <p:cNvSpPr>
            <a:spLocks noGrp="1"/>
          </p:cNvSpPr>
          <p:nvPr>
            <p:ph type="dt" sz="half" idx="10"/>
          </p:nvPr>
        </p:nvSpPr>
        <p:spPr/>
        <p:txBody>
          <a:bodyPr/>
          <a:lstStyle/>
          <a:p>
            <a:fld id="{73C3BD54-29B9-3D42-B178-776ED395AA85}" type="datetimeFigureOut">
              <a:rPr lang="en-US" smtClean="0"/>
              <a:t>12/19/2022</a:t>
            </a:fld>
            <a:endParaRPr lang="en-US"/>
          </a:p>
        </p:txBody>
      </p:sp>
      <p:sp>
        <p:nvSpPr>
          <p:cNvPr id="5" name="Footer Placeholder 4">
            <a:extLst>
              <a:ext uri="{FF2B5EF4-FFF2-40B4-BE49-F238E27FC236}">
                <a16:creationId xmlns:a16="http://schemas.microsoft.com/office/drawing/2014/main" id="{50984204-038C-FD4B-8E1C-0A9967BF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59AB9-E1C6-C841-B423-FD2BB13C333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328720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fld id="{73C3BD54-29B9-3D42-B178-776ED395AA85}" type="datetimeFigureOut">
              <a:rPr lang="en-US" smtClean="0"/>
              <a:t>12/19/2022</a:t>
            </a:fld>
            <a:endParaRPr lang="en-US"/>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497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A91-F119-0244-888A-95539A84DD6F}"/>
              </a:ext>
            </a:extLst>
          </p:cNvPr>
          <p:cNvSpPr>
            <a:spLocks noGrp="1"/>
          </p:cNvSpPr>
          <p:nvPr>
            <p:ph type="title"/>
          </p:nvPr>
        </p:nvSpPr>
        <p:spPr>
          <a:xfrm>
            <a:off x="565110" y="1204721"/>
            <a:ext cx="8266175" cy="14447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A3EAC-4422-D548-8D7F-E9944566FBA9}"/>
              </a:ext>
            </a:extLst>
          </p:cNvPr>
          <p:cNvSpPr>
            <a:spLocks noGrp="1"/>
          </p:cNvSpPr>
          <p:nvPr>
            <p:ph type="body" idx="1"/>
          </p:nvPr>
        </p:nvSpPr>
        <p:spPr>
          <a:xfrm>
            <a:off x="565111" y="2691638"/>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140CA2-88A9-CC42-A375-8B87E47CC5F9}"/>
              </a:ext>
            </a:extLst>
          </p:cNvPr>
          <p:cNvSpPr>
            <a:spLocks noGrp="1"/>
          </p:cNvSpPr>
          <p:nvPr>
            <p:ph sz="half" idx="2"/>
          </p:nvPr>
        </p:nvSpPr>
        <p:spPr>
          <a:xfrm>
            <a:off x="565111" y="3515550"/>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F960C-714E-2E4A-8141-A88F38274E48}"/>
              </a:ext>
            </a:extLst>
          </p:cNvPr>
          <p:cNvSpPr>
            <a:spLocks noGrp="1"/>
          </p:cNvSpPr>
          <p:nvPr>
            <p:ph type="body" sz="quarter" idx="3"/>
          </p:nvPr>
        </p:nvSpPr>
        <p:spPr>
          <a:xfrm>
            <a:off x="6076866" y="2691162"/>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7BC24-C907-EC4B-872D-17429A657716}"/>
              </a:ext>
            </a:extLst>
          </p:cNvPr>
          <p:cNvSpPr>
            <a:spLocks noGrp="1"/>
          </p:cNvSpPr>
          <p:nvPr>
            <p:ph sz="quarter" idx="4"/>
          </p:nvPr>
        </p:nvSpPr>
        <p:spPr>
          <a:xfrm>
            <a:off x="6076866" y="3515074"/>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2A045-4283-3C47-B125-68CF3B19FB08}"/>
              </a:ext>
            </a:extLst>
          </p:cNvPr>
          <p:cNvSpPr>
            <a:spLocks noGrp="1"/>
          </p:cNvSpPr>
          <p:nvPr>
            <p:ph type="dt" sz="half" idx="10"/>
          </p:nvPr>
        </p:nvSpPr>
        <p:spPr/>
        <p:txBody>
          <a:bodyPr/>
          <a:lstStyle/>
          <a:p>
            <a:fld id="{73C3BD54-29B9-3D42-B178-776ED395AA85}" type="datetimeFigureOut">
              <a:rPr lang="en-US" smtClean="0"/>
              <a:t>12/19/2022</a:t>
            </a:fld>
            <a:endParaRPr lang="en-US"/>
          </a:p>
        </p:txBody>
      </p:sp>
      <p:sp>
        <p:nvSpPr>
          <p:cNvPr id="8" name="Footer Placeholder 7">
            <a:extLst>
              <a:ext uri="{FF2B5EF4-FFF2-40B4-BE49-F238E27FC236}">
                <a16:creationId xmlns:a16="http://schemas.microsoft.com/office/drawing/2014/main" id="{7EBC25BC-2C98-574D-BCCD-E36CAB07F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A5C95A-7789-E042-8471-D442D9BB545F}"/>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2" name="Rectangle 51">
            <a:extLst>
              <a:ext uri="{FF2B5EF4-FFF2-40B4-BE49-F238E27FC236}">
                <a16:creationId xmlns:a16="http://schemas.microsoft.com/office/drawing/2014/main" id="{3DF1BA5B-EDD8-B648-8A3E-E2B3570B1EA0}"/>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7" name="Rectangle 56">
            <a:extLst>
              <a:ext uri="{FF2B5EF4-FFF2-40B4-BE49-F238E27FC236}">
                <a16:creationId xmlns:a16="http://schemas.microsoft.com/office/drawing/2014/main" id="{D7476360-629C-DE48-85B7-F4BE6CC457D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C5F6C588-FC1B-3147-AFA1-CD7D76C5AEAC}"/>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4800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401-5318-7045-8AE3-B1A99F2D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2F55F-EB76-AE49-B554-12B65B636A90}"/>
              </a:ext>
            </a:extLst>
          </p:cNvPr>
          <p:cNvSpPr>
            <a:spLocks noGrp="1"/>
          </p:cNvSpPr>
          <p:nvPr>
            <p:ph type="dt" sz="half" idx="10"/>
          </p:nvPr>
        </p:nvSpPr>
        <p:spPr/>
        <p:txBody>
          <a:bodyPr/>
          <a:lstStyle/>
          <a:p>
            <a:fld id="{73C3BD54-29B9-3D42-B178-776ED395AA85}" type="datetimeFigureOut">
              <a:rPr lang="en-US" smtClean="0"/>
              <a:t>12/19/2022</a:t>
            </a:fld>
            <a:endParaRPr lang="en-US"/>
          </a:p>
        </p:txBody>
      </p:sp>
      <p:sp>
        <p:nvSpPr>
          <p:cNvPr id="4" name="Footer Placeholder 3">
            <a:extLst>
              <a:ext uri="{FF2B5EF4-FFF2-40B4-BE49-F238E27FC236}">
                <a16:creationId xmlns:a16="http://schemas.microsoft.com/office/drawing/2014/main" id="{86CB6E6E-D81E-C44A-AC54-CBE0134C1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E025B9-9F46-3049-9977-0119B96D393C}"/>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8" name="Rectangle 47">
            <a:extLst>
              <a:ext uri="{FF2B5EF4-FFF2-40B4-BE49-F238E27FC236}">
                <a16:creationId xmlns:a16="http://schemas.microsoft.com/office/drawing/2014/main" id="{65760068-EADA-2B4B-9819-CF981184FAE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DA7622-137E-184A-A93C-8DBB10318AE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Cross 8">
            <a:extLst>
              <a:ext uri="{FF2B5EF4-FFF2-40B4-BE49-F238E27FC236}">
                <a16:creationId xmlns:a16="http://schemas.microsoft.com/office/drawing/2014/main" id="{54FB0990-6F8D-B048-8309-19B0D1A41033}"/>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06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F81DD-2B1F-3444-8023-DD52318FE9F6}"/>
              </a:ext>
            </a:extLst>
          </p:cNvPr>
          <p:cNvSpPr>
            <a:spLocks noGrp="1"/>
          </p:cNvSpPr>
          <p:nvPr>
            <p:ph type="dt" sz="half" idx="10"/>
          </p:nvPr>
        </p:nvSpPr>
        <p:spPr/>
        <p:txBody>
          <a:bodyPr/>
          <a:lstStyle/>
          <a:p>
            <a:fld id="{73C3BD54-29B9-3D42-B178-776ED395AA85}" type="datetimeFigureOut">
              <a:rPr lang="en-US" smtClean="0"/>
              <a:t>12/19/2022</a:t>
            </a:fld>
            <a:endParaRPr lang="en-US"/>
          </a:p>
        </p:txBody>
      </p:sp>
      <p:sp>
        <p:nvSpPr>
          <p:cNvPr id="3" name="Footer Placeholder 2">
            <a:extLst>
              <a:ext uri="{FF2B5EF4-FFF2-40B4-BE49-F238E27FC236}">
                <a16:creationId xmlns:a16="http://schemas.microsoft.com/office/drawing/2014/main" id="{36927EE3-DAA3-D948-B8FD-48417540B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532D4-FFBF-6C47-A6C9-D55196D91B8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7" name="Rectangle 46">
            <a:extLst>
              <a:ext uri="{FF2B5EF4-FFF2-40B4-BE49-F238E27FC236}">
                <a16:creationId xmlns:a16="http://schemas.microsoft.com/office/drawing/2014/main" id="{DB8D5541-7726-BA46-8BFA-BF6AA8D42BD7}"/>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97F434CF-7503-CE4F-8426-C312C6315AD0}"/>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DBFB2F-FE34-E349-9484-C275FBE3161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650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DCFD-BEE6-AC49-BABD-D8B89C3B69D0}"/>
              </a:ext>
            </a:extLst>
          </p:cNvPr>
          <p:cNvSpPr>
            <a:spLocks noGrp="1"/>
          </p:cNvSpPr>
          <p:nvPr>
            <p:ph type="title"/>
          </p:nvPr>
        </p:nvSpPr>
        <p:spPr>
          <a:xfrm>
            <a:off x="565149" y="1203800"/>
            <a:ext cx="4114800" cy="1077218"/>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431DE035-8260-4443-B1D9-A9C8D584039E}"/>
              </a:ext>
            </a:extLst>
          </p:cNvPr>
          <p:cNvSpPr>
            <a:spLocks noGrp="1"/>
          </p:cNvSpPr>
          <p:nvPr>
            <p:ph idx="1"/>
          </p:nvPr>
        </p:nvSpPr>
        <p:spPr>
          <a:xfrm>
            <a:off x="5611813" y="1508252"/>
            <a:ext cx="5606518" cy="4045881"/>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CC1AA53-7507-D04B-9B8E-6A4F7122ECA5}"/>
              </a:ext>
            </a:extLst>
          </p:cNvPr>
          <p:cNvSpPr>
            <a:spLocks noGrp="1"/>
          </p:cNvSpPr>
          <p:nvPr>
            <p:ph type="body" sz="half" idx="2"/>
          </p:nvPr>
        </p:nvSpPr>
        <p:spPr>
          <a:xfrm>
            <a:off x="565149" y="2368295"/>
            <a:ext cx="4114800" cy="318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E11F-3003-0745-ACAB-FAA4E676EFCD}"/>
              </a:ext>
            </a:extLst>
          </p:cNvPr>
          <p:cNvSpPr>
            <a:spLocks noGrp="1"/>
          </p:cNvSpPr>
          <p:nvPr>
            <p:ph type="dt" sz="half" idx="10"/>
          </p:nvPr>
        </p:nvSpPr>
        <p:spPr/>
        <p:txBody>
          <a:bodyPr/>
          <a:lstStyle/>
          <a:p>
            <a:fld id="{73C3BD54-29B9-3D42-B178-776ED395AA85}" type="datetimeFigureOut">
              <a:rPr lang="en-US" smtClean="0"/>
              <a:t>12/19/2022</a:t>
            </a:fld>
            <a:endParaRPr lang="en-US"/>
          </a:p>
        </p:txBody>
      </p:sp>
      <p:sp>
        <p:nvSpPr>
          <p:cNvPr id="6" name="Footer Placeholder 5">
            <a:extLst>
              <a:ext uri="{FF2B5EF4-FFF2-40B4-BE49-F238E27FC236}">
                <a16:creationId xmlns:a16="http://schemas.microsoft.com/office/drawing/2014/main" id="{92BC11A6-59AC-FE45-8A1C-9DDC00582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6F51E-1A94-034C-BBEE-C26A3AF0E815}"/>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50B7D330-76C0-224C-9C3C-27C4D2B0DDB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464D55-5C51-844B-A38A-8143590FB934}"/>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FD988250-C554-DE44-B887-57D0B2AA8E37}"/>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3295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C7C-36AD-9A4E-8524-8F44E8839EA8}"/>
              </a:ext>
            </a:extLst>
          </p:cNvPr>
          <p:cNvSpPr>
            <a:spLocks noGrp="1"/>
          </p:cNvSpPr>
          <p:nvPr>
            <p:ph type="title"/>
          </p:nvPr>
        </p:nvSpPr>
        <p:spPr>
          <a:xfrm>
            <a:off x="565149" y="1203800"/>
            <a:ext cx="4114800" cy="1077218"/>
          </a:xfrm>
        </p:spPr>
        <p:txBody>
          <a:bodyPr anchor="b">
            <a:norm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15248-4C80-3348-A8A9-6C9F5D32FCE3}"/>
              </a:ext>
            </a:extLst>
          </p:cNvPr>
          <p:cNvSpPr>
            <a:spLocks noGrp="1"/>
          </p:cNvSpPr>
          <p:nvPr>
            <p:ph type="pic" idx="1"/>
          </p:nvPr>
        </p:nvSpPr>
        <p:spPr>
          <a:xfrm>
            <a:off x="5631151" y="1096772"/>
            <a:ext cx="6096270" cy="57612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B3083-CA16-C54A-B130-7BEE6DF9D815}"/>
              </a:ext>
            </a:extLst>
          </p:cNvPr>
          <p:cNvSpPr>
            <a:spLocks noGrp="1"/>
          </p:cNvSpPr>
          <p:nvPr>
            <p:ph type="body" sz="half" idx="2"/>
          </p:nvPr>
        </p:nvSpPr>
        <p:spPr>
          <a:xfrm>
            <a:off x="565149" y="2370666"/>
            <a:ext cx="4114800" cy="3183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C6EB5-D7D1-E247-B9D7-D319E5AAB962}"/>
              </a:ext>
            </a:extLst>
          </p:cNvPr>
          <p:cNvSpPr>
            <a:spLocks noGrp="1"/>
          </p:cNvSpPr>
          <p:nvPr>
            <p:ph type="dt" sz="half" idx="10"/>
          </p:nvPr>
        </p:nvSpPr>
        <p:spPr/>
        <p:txBody>
          <a:bodyPr/>
          <a:lstStyle/>
          <a:p>
            <a:fld id="{73C3BD54-29B9-3D42-B178-776ED395AA85}" type="datetimeFigureOut">
              <a:rPr lang="en-US" smtClean="0"/>
              <a:t>12/19/2022</a:t>
            </a:fld>
            <a:endParaRPr lang="en-US"/>
          </a:p>
        </p:txBody>
      </p:sp>
      <p:sp>
        <p:nvSpPr>
          <p:cNvPr id="6" name="Footer Placeholder 5">
            <a:extLst>
              <a:ext uri="{FF2B5EF4-FFF2-40B4-BE49-F238E27FC236}">
                <a16:creationId xmlns:a16="http://schemas.microsoft.com/office/drawing/2014/main" id="{75FBF6CC-F5C4-9847-BADB-8B7441C8F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63FE4-B2F5-7741-B517-533F1C98CE1B}"/>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4" name="Rectangle 53">
            <a:extLst>
              <a:ext uri="{FF2B5EF4-FFF2-40B4-BE49-F238E27FC236}">
                <a16:creationId xmlns:a16="http://schemas.microsoft.com/office/drawing/2014/main" id="{AB80A771-7D8E-0F4A-93A3-B977667D338E}"/>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C9320FA-0E3A-2749-9085-DF30FA26F4BD}"/>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A3DF5D0-8A2C-A049-9132-EE1EF7D014D4}"/>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26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fld id="{73C3BD54-29B9-3D42-B178-776ED395AA85}" type="datetimeFigureOut">
              <a:rPr lang="en-US" smtClean="0"/>
              <a:pPr/>
              <a:t>12/19/2022</a:t>
            </a:fld>
            <a:endParaRPr lang="en-US" dirty="0"/>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dirty="0"/>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a:t>
            </a:fld>
            <a:endParaRPr lang="en-US"/>
          </a:p>
        </p:txBody>
      </p:sp>
    </p:spTree>
    <p:extLst>
      <p:ext uri="{BB962C8B-B14F-4D97-AF65-F5344CB8AC3E}">
        <p14:creationId xmlns:p14="http://schemas.microsoft.com/office/powerpoint/2010/main" val="198959773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hyperlink" Target="https://www.blockdit.com/posts/5edc43a4f72e97113f4951fc" TargetMode="External"/><Relationship Id="rId2" Type="http://schemas.openxmlformats.org/officeDocument/2006/relationships/hyperlink" Target="https://www.unileverfoodsolutions.co.th/th/chef-inspiration/world-cuisine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zzo_FHnKOZo?feature=oembed"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48">
            <a:extLst>
              <a:ext uri="{FF2B5EF4-FFF2-40B4-BE49-F238E27FC236}">
                <a16:creationId xmlns:a16="http://schemas.microsoft.com/office/drawing/2014/main" id="{14F048CC-17C9-B246-BF2A-29E51AD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Let's Go Out for…French">
            <a:extLst>
              <a:ext uri="{FF2B5EF4-FFF2-40B4-BE49-F238E27FC236}">
                <a16:creationId xmlns:a16="http://schemas.microsoft.com/office/drawing/2014/main" id="{C5CFB0A1-71D5-55E3-5742-7E334BAB69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10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1" name="Rectangle">
            <a:extLst>
              <a:ext uri="{FF2B5EF4-FFF2-40B4-BE49-F238E27FC236}">
                <a16:creationId xmlns:a16="http://schemas.microsoft.com/office/drawing/2014/main" id="{86E439A5-A7E3-5047-A686-06C27A818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17506"/>
            <a:ext cx="10549940" cy="2374362"/>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1053" name="Cross 1052">
            <a:extLst>
              <a:ext uri="{FF2B5EF4-FFF2-40B4-BE49-F238E27FC236}">
                <a16:creationId xmlns:a16="http://schemas.microsoft.com/office/drawing/2014/main" id="{24124FF1-775D-AC4A-81D0-73FC0F54A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1054">
            <a:extLst>
              <a:ext uri="{FF2B5EF4-FFF2-40B4-BE49-F238E27FC236}">
                <a16:creationId xmlns:a16="http://schemas.microsoft.com/office/drawing/2014/main" id="{C53E2C7F-F4FF-A94D-ACAE-82823EC88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D0999-7E7E-227A-97C9-B47573C745F0}"/>
              </a:ext>
            </a:extLst>
          </p:cNvPr>
          <p:cNvSpPr>
            <a:spLocks noGrp="1"/>
          </p:cNvSpPr>
          <p:nvPr>
            <p:ph type="ctrTitle"/>
          </p:nvPr>
        </p:nvSpPr>
        <p:spPr>
          <a:xfrm>
            <a:off x="565149" y="4162776"/>
            <a:ext cx="9316409" cy="1453896"/>
          </a:xfrm>
        </p:spPr>
        <p:txBody>
          <a:bodyPr>
            <a:normAutofit/>
          </a:bodyPr>
          <a:lstStyle/>
          <a:p>
            <a:pPr>
              <a:lnSpc>
                <a:spcPct val="90000"/>
              </a:lnSpc>
            </a:pPr>
            <a:r>
              <a:rPr lang="th-TH" sz="6800" dirty="0"/>
              <a:t>ความรู้เบื้องต้นเกี่ยวกับอาหารตะวันตก</a:t>
            </a:r>
            <a:endParaRPr lang="en-US" sz="6800" dirty="0"/>
          </a:p>
        </p:txBody>
      </p:sp>
      <p:sp>
        <p:nvSpPr>
          <p:cNvPr id="3" name="Subtitle 2">
            <a:extLst>
              <a:ext uri="{FF2B5EF4-FFF2-40B4-BE49-F238E27FC236}">
                <a16:creationId xmlns:a16="http://schemas.microsoft.com/office/drawing/2014/main" id="{EAA48723-4D5A-6878-9CFB-906FF2323E55}"/>
              </a:ext>
            </a:extLst>
          </p:cNvPr>
          <p:cNvSpPr>
            <a:spLocks noGrp="1"/>
          </p:cNvSpPr>
          <p:nvPr>
            <p:ph type="subTitle" idx="1"/>
          </p:nvPr>
        </p:nvSpPr>
        <p:spPr>
          <a:xfrm>
            <a:off x="565149" y="5650781"/>
            <a:ext cx="9316409" cy="457200"/>
          </a:xfrm>
        </p:spPr>
        <p:txBody>
          <a:bodyPr>
            <a:normAutofit/>
          </a:bodyPr>
          <a:lstStyle/>
          <a:p>
            <a:r>
              <a:rPr lang="th-TH" dirty="0"/>
              <a:t>สริตา พันธ์เทียน</a:t>
            </a:r>
            <a:endParaRPr lang="en-US" dirty="0"/>
          </a:p>
        </p:txBody>
      </p:sp>
    </p:spTree>
    <p:extLst>
      <p:ext uri="{BB962C8B-B14F-4D97-AF65-F5344CB8AC3E}">
        <p14:creationId xmlns:p14="http://schemas.microsoft.com/office/powerpoint/2010/main" val="35960814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A53B31E8-4137-3E07-E5E6-BA31D1735567}"/>
              </a:ext>
            </a:extLst>
          </p:cNvPr>
          <p:cNvSpPr>
            <a:spLocks noGrp="1"/>
          </p:cNvSpPr>
          <p:nvPr>
            <p:ph type="title"/>
          </p:nvPr>
        </p:nvSpPr>
        <p:spPr>
          <a:xfrm>
            <a:off x="565149" y="1645920"/>
            <a:ext cx="4880611" cy="2570479"/>
          </a:xfrm>
        </p:spPr>
        <p:txBody>
          <a:bodyPr/>
          <a:lstStyle/>
          <a:p>
            <a:r>
              <a:rPr lang="en-US" dirty="0"/>
              <a:t>American Breakfast</a:t>
            </a:r>
            <a:endParaRPr lang="th-TH" dirty="0"/>
          </a:p>
        </p:txBody>
      </p:sp>
      <p:pic>
        <p:nvPicPr>
          <p:cNvPr id="8" name="ตัวแทนเนื้อหา 7">
            <a:extLst>
              <a:ext uri="{FF2B5EF4-FFF2-40B4-BE49-F238E27FC236}">
                <a16:creationId xmlns:a16="http://schemas.microsoft.com/office/drawing/2014/main" id="{C2B28A43-17DB-04FD-98EF-1C8CA867D973}"/>
              </a:ext>
            </a:extLst>
          </p:cNvPr>
          <p:cNvPicPr>
            <a:picLocks noGrp="1" noChangeAspect="1"/>
          </p:cNvPicPr>
          <p:nvPr>
            <p:ph idx="1"/>
          </p:nvPr>
        </p:nvPicPr>
        <p:blipFill>
          <a:blip r:embed="rId2"/>
          <a:stretch>
            <a:fillRect/>
          </a:stretch>
        </p:blipFill>
        <p:spPr>
          <a:xfrm>
            <a:off x="6614957" y="2612880"/>
            <a:ext cx="4783766" cy="3187700"/>
          </a:xfrm>
          <a:prstGeom prst="rect">
            <a:avLst/>
          </a:prstGeom>
        </p:spPr>
      </p:pic>
    </p:spTree>
    <p:extLst>
      <p:ext uri="{BB962C8B-B14F-4D97-AF65-F5344CB8AC3E}">
        <p14:creationId xmlns:p14="http://schemas.microsoft.com/office/powerpoint/2010/main" val="4197502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4141457C-8B3A-5CE8-4E07-5A807CCB1B70}"/>
              </a:ext>
            </a:extLst>
          </p:cNvPr>
          <p:cNvSpPr>
            <a:spLocks noGrp="1"/>
          </p:cNvSpPr>
          <p:nvPr>
            <p:ph type="title"/>
          </p:nvPr>
        </p:nvSpPr>
        <p:spPr/>
        <p:txBody>
          <a:bodyPr/>
          <a:lstStyle/>
          <a:p>
            <a:endParaRPr lang="th-TH"/>
          </a:p>
        </p:txBody>
      </p:sp>
      <p:pic>
        <p:nvPicPr>
          <p:cNvPr id="4" name="Picture 3">
            <a:extLst>
              <a:ext uri="{FF2B5EF4-FFF2-40B4-BE49-F238E27FC236}">
                <a16:creationId xmlns:a16="http://schemas.microsoft.com/office/drawing/2014/main" id="{D3A8D369-037D-4560-A326-AD9D01530388}"/>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789680" y="98326"/>
            <a:ext cx="5527040" cy="6840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1712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5F69954D-9FAE-9206-15D1-D537835C70E6}"/>
              </a:ext>
            </a:extLst>
          </p:cNvPr>
          <p:cNvSpPr>
            <a:spLocks noGrp="1"/>
          </p:cNvSpPr>
          <p:nvPr>
            <p:ph type="title"/>
          </p:nvPr>
        </p:nvSpPr>
        <p:spPr>
          <a:xfrm>
            <a:off x="6562614" y="1625608"/>
            <a:ext cx="4655719" cy="2722164"/>
          </a:xfrm>
        </p:spPr>
        <p:txBody>
          <a:bodyPr vert="horz" lIns="91440" tIns="45720" rIns="91440" bIns="45720" rtlCol="0" anchor="b">
            <a:normAutofit/>
          </a:bodyPr>
          <a:lstStyle/>
          <a:p>
            <a:pPr>
              <a:lnSpc>
                <a:spcPct val="90000"/>
              </a:lnSpc>
            </a:pPr>
            <a:r>
              <a:rPr kumimoji="0" lang="en-US" sz="6200" b="0" i="0" u="none" strike="noStrike" kern="1200" cap="none" spc="-150" normalizeH="0" baseline="0" noProof="0">
                <a:ln>
                  <a:noFill/>
                </a:ln>
                <a:solidFill>
                  <a:schemeClr val="tx1"/>
                </a:solidFill>
                <a:effectLst/>
                <a:uLnTx/>
                <a:uFillTx/>
                <a:latin typeface="+mj-lt"/>
                <a:ea typeface="+mj-ea"/>
                <a:cs typeface="+mj-cs"/>
              </a:rPr>
              <a:t>Old English Breakfast / Full English</a:t>
            </a:r>
            <a:endParaRPr lang="en-US" sz="6200" kern="1200" spc="-150">
              <a:solidFill>
                <a:schemeClr val="tx1"/>
              </a:solidFill>
              <a:latin typeface="+mj-lt"/>
              <a:ea typeface="+mj-ea"/>
              <a:cs typeface="+mj-cs"/>
            </a:endParaRPr>
          </a:p>
        </p:txBody>
      </p:sp>
      <p:pic>
        <p:nvPicPr>
          <p:cNvPr id="4" name="ตัวแทนเนื้อหา 3">
            <a:extLst>
              <a:ext uri="{FF2B5EF4-FFF2-40B4-BE49-F238E27FC236}">
                <a16:creationId xmlns:a16="http://schemas.microsoft.com/office/drawing/2014/main" id="{D77B2224-6A7D-FA4B-F3E5-D43592CB5ED5}"/>
              </a:ext>
            </a:extLst>
          </p:cNvPr>
          <p:cNvPicPr>
            <a:picLocks noGrp="1" noChangeAspect="1"/>
          </p:cNvPicPr>
          <p:nvPr>
            <p:ph idx="1"/>
          </p:nvPr>
        </p:nvPicPr>
        <p:blipFill rotWithShape="1">
          <a:blip r:embed="rId2"/>
          <a:srcRect l="29095" r="17858" b="-1"/>
          <a:stretch/>
        </p:blipFill>
        <p:spPr>
          <a:xfrm>
            <a:off x="20" y="10"/>
            <a:ext cx="6038037" cy="6857990"/>
          </a:xfrm>
          <a:prstGeom prst="rect">
            <a:avLst/>
          </a:prstGeom>
        </p:spPr>
      </p:pic>
      <p:sp>
        <p:nvSpPr>
          <p:cNvPr id="17" name="Cross 16">
            <a:extLst>
              <a:ext uri="{FF2B5EF4-FFF2-40B4-BE49-F238E27FC236}">
                <a16:creationId xmlns:a16="http://schemas.microsoft.com/office/drawing/2014/main" id="{12E8ED90-6D42-AE40-963A-3924EE207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0625" y="562356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1843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8510AC09-6E2A-7DC5-CB93-78F4067EA6FB}"/>
              </a:ext>
            </a:extLst>
          </p:cNvPr>
          <p:cNvSpPr>
            <a:spLocks noGrp="1"/>
          </p:cNvSpPr>
          <p:nvPr>
            <p:ph type="title"/>
          </p:nvPr>
        </p:nvSpPr>
        <p:spPr/>
        <p:txBody>
          <a:bodyPr/>
          <a:lstStyle/>
          <a:p>
            <a:endParaRPr lang="th-TH"/>
          </a:p>
        </p:txBody>
      </p:sp>
      <p:pic>
        <p:nvPicPr>
          <p:cNvPr id="4" name="ตัวแทนเนื้อหา 3">
            <a:extLst>
              <a:ext uri="{FF2B5EF4-FFF2-40B4-BE49-F238E27FC236}">
                <a16:creationId xmlns:a16="http://schemas.microsoft.com/office/drawing/2014/main" id="{7C9FD106-53BF-2BD8-2286-AF5168A1725B}"/>
              </a:ext>
            </a:extLst>
          </p:cNvPr>
          <p:cNvPicPr>
            <a:picLocks noGrp="1" noChangeAspect="1"/>
          </p:cNvPicPr>
          <p:nvPr>
            <p:ph idx="1"/>
          </p:nvPr>
        </p:nvPicPr>
        <p:blipFill>
          <a:blip r:embed="rId2"/>
          <a:stretch>
            <a:fillRect/>
          </a:stretch>
        </p:blipFill>
        <p:spPr>
          <a:xfrm>
            <a:off x="3705224" y="74005"/>
            <a:ext cx="4361816" cy="6995628"/>
          </a:xfrm>
          <a:prstGeom prst="rect">
            <a:avLst/>
          </a:prstGeom>
        </p:spPr>
      </p:pic>
    </p:spTree>
    <p:extLst>
      <p:ext uri="{BB962C8B-B14F-4D97-AF65-F5344CB8AC3E}">
        <p14:creationId xmlns:p14="http://schemas.microsoft.com/office/powerpoint/2010/main" val="805149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F23E4FF3-9BE5-CE29-F8C7-1D681B92F398}"/>
              </a:ext>
            </a:extLst>
          </p:cNvPr>
          <p:cNvSpPr>
            <a:spLocks noGrp="1"/>
          </p:cNvSpPr>
          <p:nvPr>
            <p:ph type="title"/>
          </p:nvPr>
        </p:nvSpPr>
        <p:spPr>
          <a:xfrm>
            <a:off x="565149" y="1204721"/>
            <a:ext cx="4114799" cy="1446550"/>
          </a:xfrm>
        </p:spPr>
        <p:txBody>
          <a:bodyPr>
            <a:normAutofit/>
          </a:bodyPr>
          <a:lstStyle/>
          <a:p>
            <a:r>
              <a:rPr lang="th-TH" dirty="0"/>
              <a:t>อาหารเช้าประเภทไข่</a:t>
            </a:r>
          </a:p>
        </p:txBody>
      </p:sp>
      <p:sp>
        <p:nvSpPr>
          <p:cNvPr id="3" name="ตัวแทนเนื้อหา 2">
            <a:extLst>
              <a:ext uri="{FF2B5EF4-FFF2-40B4-BE49-F238E27FC236}">
                <a16:creationId xmlns:a16="http://schemas.microsoft.com/office/drawing/2014/main" id="{4CF0A6CC-24C9-45B9-6F88-C817D89918C3}"/>
              </a:ext>
            </a:extLst>
          </p:cNvPr>
          <p:cNvSpPr>
            <a:spLocks noGrp="1"/>
          </p:cNvSpPr>
          <p:nvPr>
            <p:ph idx="1"/>
          </p:nvPr>
        </p:nvSpPr>
        <p:spPr>
          <a:xfrm>
            <a:off x="565150" y="2691638"/>
            <a:ext cx="4114799" cy="3188586"/>
          </a:xfrm>
        </p:spPr>
        <p:txBody>
          <a:bodyPr>
            <a:normAutofit/>
          </a:bodyPr>
          <a:lstStyle/>
          <a:p>
            <a:r>
              <a:rPr lang="en-US" dirty="0"/>
              <a:t>Fried Eggs – Sunny Side Up</a:t>
            </a:r>
          </a:p>
          <a:p>
            <a:endParaRPr lang="th-TH" dirty="0"/>
          </a:p>
        </p:txBody>
      </p:sp>
      <p:pic>
        <p:nvPicPr>
          <p:cNvPr id="4" name="รูปภาพ 3">
            <a:extLst>
              <a:ext uri="{FF2B5EF4-FFF2-40B4-BE49-F238E27FC236}">
                <a16:creationId xmlns:a16="http://schemas.microsoft.com/office/drawing/2014/main" id="{60CC7333-F625-7B11-CBED-B6ADE99BCF4D}"/>
              </a:ext>
            </a:extLst>
          </p:cNvPr>
          <p:cNvPicPr>
            <a:picLocks noChangeAspect="1"/>
          </p:cNvPicPr>
          <p:nvPr/>
        </p:nvPicPr>
        <p:blipFill rotWithShape="1">
          <a:blip r:embed="rId2"/>
          <a:srcRect l="13554" r="10245"/>
          <a:stretch/>
        </p:blipFill>
        <p:spPr>
          <a:xfrm>
            <a:off x="5224242" y="10"/>
            <a:ext cx="6967758" cy="6857990"/>
          </a:xfrm>
          <a:prstGeom prst="rect">
            <a:avLst/>
          </a:prstGeom>
        </p:spPr>
      </p:pic>
      <p:sp>
        <p:nvSpPr>
          <p:cNvPr id="11" name="Cross 10">
            <a:extLst>
              <a:ext uri="{FF2B5EF4-FFF2-40B4-BE49-F238E27FC236}">
                <a16:creationId xmlns:a16="http://schemas.microsoft.com/office/drawing/2014/main" id="{EAB1217A-7C36-3A41-8536-BC68C4521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2698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D03D45E3-55D6-FD41-CCE9-87555EE802FB}"/>
              </a:ext>
            </a:extLst>
          </p:cNvPr>
          <p:cNvSpPr>
            <a:spLocks noGrp="1"/>
          </p:cNvSpPr>
          <p:nvPr>
            <p:ph type="title"/>
          </p:nvPr>
        </p:nvSpPr>
        <p:spPr>
          <a:xfrm>
            <a:off x="565149" y="1204721"/>
            <a:ext cx="4114799" cy="1446550"/>
          </a:xfrm>
        </p:spPr>
        <p:txBody>
          <a:bodyPr>
            <a:normAutofit/>
          </a:bodyPr>
          <a:lstStyle/>
          <a:p>
            <a:r>
              <a:rPr lang="th-TH" dirty="0"/>
              <a:t>อาหารเช้าประเภทไข่</a:t>
            </a:r>
          </a:p>
        </p:txBody>
      </p:sp>
      <p:sp>
        <p:nvSpPr>
          <p:cNvPr id="3" name="ตัวแทนเนื้อหา 2">
            <a:extLst>
              <a:ext uri="{FF2B5EF4-FFF2-40B4-BE49-F238E27FC236}">
                <a16:creationId xmlns:a16="http://schemas.microsoft.com/office/drawing/2014/main" id="{C2452CCC-0A9A-6468-8A14-8A07033487CA}"/>
              </a:ext>
            </a:extLst>
          </p:cNvPr>
          <p:cNvSpPr>
            <a:spLocks noGrp="1"/>
          </p:cNvSpPr>
          <p:nvPr>
            <p:ph idx="1"/>
          </p:nvPr>
        </p:nvSpPr>
        <p:spPr>
          <a:xfrm>
            <a:off x="565150" y="2691638"/>
            <a:ext cx="4114799" cy="3188586"/>
          </a:xfrm>
        </p:spPr>
        <p:txBody>
          <a:bodyPr>
            <a:normAutofit/>
          </a:bodyPr>
          <a:lstStyle/>
          <a:p>
            <a:r>
              <a:rPr lang="en-US" dirty="0"/>
              <a:t>Fried Eggs – Turn Over / Over Easy</a:t>
            </a:r>
          </a:p>
          <a:p>
            <a:endParaRPr lang="th-TH" dirty="0"/>
          </a:p>
        </p:txBody>
      </p:sp>
      <p:pic>
        <p:nvPicPr>
          <p:cNvPr id="4" name="รูปภาพ 3">
            <a:extLst>
              <a:ext uri="{FF2B5EF4-FFF2-40B4-BE49-F238E27FC236}">
                <a16:creationId xmlns:a16="http://schemas.microsoft.com/office/drawing/2014/main" id="{367868EA-07BB-C83F-5E3C-513AB88C67C1}"/>
              </a:ext>
            </a:extLst>
          </p:cNvPr>
          <p:cNvPicPr>
            <a:picLocks noChangeAspect="1"/>
          </p:cNvPicPr>
          <p:nvPr/>
        </p:nvPicPr>
        <p:blipFill rotWithShape="1">
          <a:blip r:embed="rId2"/>
          <a:srcRect l="9839" r="22342" b="-1"/>
          <a:stretch/>
        </p:blipFill>
        <p:spPr>
          <a:xfrm>
            <a:off x="5224242" y="10"/>
            <a:ext cx="6967758" cy="6857990"/>
          </a:xfrm>
          <a:prstGeom prst="rect">
            <a:avLst/>
          </a:prstGeom>
        </p:spPr>
      </p:pic>
      <p:sp>
        <p:nvSpPr>
          <p:cNvPr id="11" name="Cross 10">
            <a:extLst>
              <a:ext uri="{FF2B5EF4-FFF2-40B4-BE49-F238E27FC236}">
                <a16:creationId xmlns:a16="http://schemas.microsoft.com/office/drawing/2014/main" id="{EAB1217A-7C36-3A41-8536-BC68C4521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430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A82A469C-B5F4-8A72-8C17-3A6C707F691E}"/>
              </a:ext>
            </a:extLst>
          </p:cNvPr>
          <p:cNvSpPr>
            <a:spLocks noGrp="1"/>
          </p:cNvSpPr>
          <p:nvPr>
            <p:ph type="title"/>
          </p:nvPr>
        </p:nvSpPr>
        <p:spPr/>
        <p:txBody>
          <a:bodyPr/>
          <a:lstStyle/>
          <a:p>
            <a:r>
              <a:rPr lang="th-TH" dirty="0"/>
              <a:t>อาหารเช้าประเภทไข่</a:t>
            </a:r>
          </a:p>
        </p:txBody>
      </p:sp>
      <p:sp>
        <p:nvSpPr>
          <p:cNvPr id="3" name="ตัวแทนเนื้อหา 2">
            <a:extLst>
              <a:ext uri="{FF2B5EF4-FFF2-40B4-BE49-F238E27FC236}">
                <a16:creationId xmlns:a16="http://schemas.microsoft.com/office/drawing/2014/main" id="{E48A2FA0-1832-21A2-2338-8C4554AA73C5}"/>
              </a:ext>
            </a:extLst>
          </p:cNvPr>
          <p:cNvSpPr>
            <a:spLocks noGrp="1"/>
          </p:cNvSpPr>
          <p:nvPr>
            <p:ph idx="1"/>
          </p:nvPr>
        </p:nvSpPr>
        <p:spPr/>
        <p:txBody>
          <a:bodyPr/>
          <a:lstStyle/>
          <a:p>
            <a:r>
              <a:rPr lang="en-US" dirty="0"/>
              <a:t>Poached Eggs</a:t>
            </a:r>
          </a:p>
          <a:p>
            <a:endParaRPr lang="th-TH" dirty="0"/>
          </a:p>
        </p:txBody>
      </p:sp>
      <p:pic>
        <p:nvPicPr>
          <p:cNvPr id="4" name="รูปภาพ 3">
            <a:extLst>
              <a:ext uri="{FF2B5EF4-FFF2-40B4-BE49-F238E27FC236}">
                <a16:creationId xmlns:a16="http://schemas.microsoft.com/office/drawing/2014/main" id="{E7E60109-0421-887B-D027-6E35F04027AD}"/>
              </a:ext>
            </a:extLst>
          </p:cNvPr>
          <p:cNvPicPr>
            <a:picLocks noChangeAspect="1"/>
          </p:cNvPicPr>
          <p:nvPr/>
        </p:nvPicPr>
        <p:blipFill>
          <a:blip r:embed="rId2"/>
          <a:stretch>
            <a:fillRect/>
          </a:stretch>
        </p:blipFill>
        <p:spPr>
          <a:xfrm>
            <a:off x="6187440" y="2142529"/>
            <a:ext cx="5545059" cy="4148370"/>
          </a:xfrm>
          <a:prstGeom prst="rect">
            <a:avLst/>
          </a:prstGeom>
        </p:spPr>
      </p:pic>
    </p:spTree>
    <p:extLst>
      <p:ext uri="{BB962C8B-B14F-4D97-AF65-F5344CB8AC3E}">
        <p14:creationId xmlns:p14="http://schemas.microsoft.com/office/powerpoint/2010/main" val="1803031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2DDE1E09-5E53-5470-AB62-5BC745F9E13B}"/>
              </a:ext>
            </a:extLst>
          </p:cNvPr>
          <p:cNvSpPr>
            <a:spLocks noGrp="1"/>
          </p:cNvSpPr>
          <p:nvPr>
            <p:ph type="title"/>
          </p:nvPr>
        </p:nvSpPr>
        <p:spPr/>
        <p:txBody>
          <a:bodyPr/>
          <a:lstStyle/>
          <a:p>
            <a:r>
              <a:rPr lang="th-TH" dirty="0"/>
              <a:t>อาหารเช้าประเภทไข่</a:t>
            </a:r>
          </a:p>
        </p:txBody>
      </p:sp>
      <p:sp>
        <p:nvSpPr>
          <p:cNvPr id="3" name="ตัวแทนเนื้อหา 2">
            <a:extLst>
              <a:ext uri="{FF2B5EF4-FFF2-40B4-BE49-F238E27FC236}">
                <a16:creationId xmlns:a16="http://schemas.microsoft.com/office/drawing/2014/main" id="{0AF4843F-357A-B43E-578A-D1006405F2E4}"/>
              </a:ext>
            </a:extLst>
          </p:cNvPr>
          <p:cNvSpPr>
            <a:spLocks noGrp="1"/>
          </p:cNvSpPr>
          <p:nvPr>
            <p:ph idx="1"/>
          </p:nvPr>
        </p:nvSpPr>
        <p:spPr/>
        <p:txBody>
          <a:bodyPr/>
          <a:lstStyle/>
          <a:p>
            <a:r>
              <a:rPr lang="en-US" dirty="0"/>
              <a:t>Boiled Eggs – Soft boiled Eggs</a:t>
            </a:r>
          </a:p>
          <a:p>
            <a:endParaRPr lang="th-TH" dirty="0"/>
          </a:p>
        </p:txBody>
      </p:sp>
      <p:pic>
        <p:nvPicPr>
          <p:cNvPr id="4" name="รูปภาพ 3">
            <a:extLst>
              <a:ext uri="{FF2B5EF4-FFF2-40B4-BE49-F238E27FC236}">
                <a16:creationId xmlns:a16="http://schemas.microsoft.com/office/drawing/2014/main" id="{B2E7A0FE-9C95-F2EF-E488-E990B3D988F7}"/>
              </a:ext>
            </a:extLst>
          </p:cNvPr>
          <p:cNvPicPr>
            <a:picLocks noChangeAspect="1"/>
          </p:cNvPicPr>
          <p:nvPr/>
        </p:nvPicPr>
        <p:blipFill>
          <a:blip r:embed="rId2"/>
          <a:stretch>
            <a:fillRect/>
          </a:stretch>
        </p:blipFill>
        <p:spPr>
          <a:xfrm>
            <a:off x="5212080" y="2429087"/>
            <a:ext cx="6414770" cy="3889585"/>
          </a:xfrm>
          <a:prstGeom prst="rect">
            <a:avLst/>
          </a:prstGeom>
        </p:spPr>
      </p:pic>
    </p:spTree>
    <p:extLst>
      <p:ext uri="{BB962C8B-B14F-4D97-AF65-F5344CB8AC3E}">
        <p14:creationId xmlns:p14="http://schemas.microsoft.com/office/powerpoint/2010/main" val="1749989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21AAA41C-9DB3-38D4-C710-281EAB561034}"/>
              </a:ext>
            </a:extLst>
          </p:cNvPr>
          <p:cNvSpPr>
            <a:spLocks noGrp="1"/>
          </p:cNvSpPr>
          <p:nvPr>
            <p:ph type="title"/>
          </p:nvPr>
        </p:nvSpPr>
        <p:spPr/>
        <p:txBody>
          <a:bodyPr/>
          <a:lstStyle/>
          <a:p>
            <a:r>
              <a:rPr lang="th-TH" dirty="0"/>
              <a:t>อาหารเช้าประเภทไข่</a:t>
            </a:r>
          </a:p>
        </p:txBody>
      </p:sp>
      <p:sp>
        <p:nvSpPr>
          <p:cNvPr id="3" name="ตัวแทนเนื้อหา 2">
            <a:extLst>
              <a:ext uri="{FF2B5EF4-FFF2-40B4-BE49-F238E27FC236}">
                <a16:creationId xmlns:a16="http://schemas.microsoft.com/office/drawing/2014/main" id="{83B40C0B-1825-1632-FD65-7155009DE127}"/>
              </a:ext>
            </a:extLst>
          </p:cNvPr>
          <p:cNvSpPr>
            <a:spLocks noGrp="1"/>
          </p:cNvSpPr>
          <p:nvPr>
            <p:ph idx="1"/>
          </p:nvPr>
        </p:nvSpPr>
        <p:spPr/>
        <p:txBody>
          <a:bodyPr/>
          <a:lstStyle/>
          <a:p>
            <a:r>
              <a:rPr lang="en-US" dirty="0"/>
              <a:t>Boiled Eggs – Medium Boiled Eggs </a:t>
            </a:r>
          </a:p>
          <a:p>
            <a:endParaRPr lang="th-TH" dirty="0"/>
          </a:p>
        </p:txBody>
      </p:sp>
      <p:pic>
        <p:nvPicPr>
          <p:cNvPr id="4" name="รูปภาพ 3">
            <a:extLst>
              <a:ext uri="{FF2B5EF4-FFF2-40B4-BE49-F238E27FC236}">
                <a16:creationId xmlns:a16="http://schemas.microsoft.com/office/drawing/2014/main" id="{63E68A21-B077-FE72-2A0D-0051F9A67A4D}"/>
              </a:ext>
            </a:extLst>
          </p:cNvPr>
          <p:cNvPicPr>
            <a:picLocks noChangeAspect="1"/>
          </p:cNvPicPr>
          <p:nvPr/>
        </p:nvPicPr>
        <p:blipFill>
          <a:blip r:embed="rId2"/>
          <a:stretch>
            <a:fillRect/>
          </a:stretch>
        </p:blipFill>
        <p:spPr>
          <a:xfrm>
            <a:off x="6096000" y="2388439"/>
            <a:ext cx="5530850" cy="4072481"/>
          </a:xfrm>
          <a:prstGeom prst="rect">
            <a:avLst/>
          </a:prstGeom>
        </p:spPr>
      </p:pic>
    </p:spTree>
    <p:extLst>
      <p:ext uri="{BB962C8B-B14F-4D97-AF65-F5344CB8AC3E}">
        <p14:creationId xmlns:p14="http://schemas.microsoft.com/office/powerpoint/2010/main" val="2907555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38D5F938-00D7-8D35-473D-EA441A19C548}"/>
              </a:ext>
            </a:extLst>
          </p:cNvPr>
          <p:cNvSpPr>
            <a:spLocks noGrp="1"/>
          </p:cNvSpPr>
          <p:nvPr>
            <p:ph type="title"/>
          </p:nvPr>
        </p:nvSpPr>
        <p:spPr>
          <a:xfrm>
            <a:off x="565149" y="1204721"/>
            <a:ext cx="4114799" cy="1446550"/>
          </a:xfrm>
        </p:spPr>
        <p:txBody>
          <a:bodyPr>
            <a:normAutofit/>
          </a:bodyPr>
          <a:lstStyle/>
          <a:p>
            <a:r>
              <a:rPr lang="th-TH" dirty="0"/>
              <a:t>อาหารเช้าประเภทไข่</a:t>
            </a:r>
          </a:p>
        </p:txBody>
      </p:sp>
      <p:sp>
        <p:nvSpPr>
          <p:cNvPr id="3" name="ตัวแทนเนื้อหา 2">
            <a:extLst>
              <a:ext uri="{FF2B5EF4-FFF2-40B4-BE49-F238E27FC236}">
                <a16:creationId xmlns:a16="http://schemas.microsoft.com/office/drawing/2014/main" id="{372D0B85-C981-C7EA-1A2F-363324FF0B65}"/>
              </a:ext>
            </a:extLst>
          </p:cNvPr>
          <p:cNvSpPr>
            <a:spLocks noGrp="1"/>
          </p:cNvSpPr>
          <p:nvPr>
            <p:ph idx="1"/>
          </p:nvPr>
        </p:nvSpPr>
        <p:spPr>
          <a:xfrm>
            <a:off x="565150" y="2691638"/>
            <a:ext cx="4114799" cy="3188586"/>
          </a:xfrm>
        </p:spPr>
        <p:txBody>
          <a:bodyPr>
            <a:normAutofit/>
          </a:bodyPr>
          <a:lstStyle/>
          <a:p>
            <a:r>
              <a:rPr lang="en-US" dirty="0"/>
              <a:t>Boiled Eggs – Hard Boiled Eggs </a:t>
            </a:r>
          </a:p>
          <a:p>
            <a:endParaRPr lang="th-TH" dirty="0"/>
          </a:p>
        </p:txBody>
      </p:sp>
      <p:pic>
        <p:nvPicPr>
          <p:cNvPr id="4" name="รูปภาพ 3">
            <a:extLst>
              <a:ext uri="{FF2B5EF4-FFF2-40B4-BE49-F238E27FC236}">
                <a16:creationId xmlns:a16="http://schemas.microsoft.com/office/drawing/2014/main" id="{8C274536-2AEA-182D-7E92-05B19CB58248}"/>
              </a:ext>
            </a:extLst>
          </p:cNvPr>
          <p:cNvPicPr>
            <a:picLocks noChangeAspect="1"/>
          </p:cNvPicPr>
          <p:nvPr/>
        </p:nvPicPr>
        <p:blipFill rotWithShape="1">
          <a:blip r:embed="rId2"/>
          <a:srcRect l="10224" r="21957" b="-1"/>
          <a:stretch/>
        </p:blipFill>
        <p:spPr>
          <a:xfrm>
            <a:off x="5224242" y="10"/>
            <a:ext cx="6967758" cy="6857990"/>
          </a:xfrm>
          <a:prstGeom prst="rect">
            <a:avLst/>
          </a:prstGeom>
        </p:spPr>
      </p:pic>
      <p:sp>
        <p:nvSpPr>
          <p:cNvPr id="11" name="Cross 10">
            <a:extLst>
              <a:ext uri="{FF2B5EF4-FFF2-40B4-BE49-F238E27FC236}">
                <a16:creationId xmlns:a16="http://schemas.microsoft.com/office/drawing/2014/main" id="{EAB1217A-7C36-3A41-8536-BC68C4521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684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4F048CC-17C9-B246-BF2A-29E51AD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มุมมองด้านบนของข้าวโอโรส steaks กับด้านข้างของสลัด">
            <a:extLst>
              <a:ext uri="{FF2B5EF4-FFF2-40B4-BE49-F238E27FC236}">
                <a16:creationId xmlns:a16="http://schemas.microsoft.com/office/drawing/2014/main" id="{AACB6B63-399B-E2D1-F77C-A26B0161D9F3}"/>
              </a:ext>
            </a:extLst>
          </p:cNvPr>
          <p:cNvPicPr>
            <a:picLocks noChangeAspect="1"/>
          </p:cNvPicPr>
          <p:nvPr/>
        </p:nvPicPr>
        <p:blipFill rotWithShape="1">
          <a:blip r:embed="rId2"/>
          <a:srcRect t="9987" b="11342"/>
          <a:stretch/>
        </p:blipFill>
        <p:spPr>
          <a:xfrm>
            <a:off x="20" y="10"/>
            <a:ext cx="12191980" cy="6857990"/>
          </a:xfrm>
          <a:prstGeom prst="rect">
            <a:avLst/>
          </a:prstGeom>
        </p:spPr>
      </p:pic>
      <p:sp>
        <p:nvSpPr>
          <p:cNvPr id="17" name="Rectangle">
            <a:extLst>
              <a:ext uri="{FF2B5EF4-FFF2-40B4-BE49-F238E27FC236}">
                <a16:creationId xmlns:a16="http://schemas.microsoft.com/office/drawing/2014/main" id="{53C4D10E-16D3-5D49-A995-1FD27619A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883" y="1096771"/>
            <a:ext cx="4701054" cy="5761229"/>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19" name="Cross 18">
            <a:extLst>
              <a:ext uri="{FF2B5EF4-FFF2-40B4-BE49-F238E27FC236}">
                <a16:creationId xmlns:a16="http://schemas.microsoft.com/office/drawing/2014/main" id="{24124FF1-775D-AC4A-81D0-73FC0F54A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1505"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445FE1-E87A-EFDF-87BF-DB5590A6551C}"/>
              </a:ext>
            </a:extLst>
          </p:cNvPr>
          <p:cNvSpPr>
            <a:spLocks noGrp="1"/>
          </p:cNvSpPr>
          <p:nvPr>
            <p:ph type="title"/>
          </p:nvPr>
        </p:nvSpPr>
        <p:spPr>
          <a:xfrm>
            <a:off x="986362" y="1625608"/>
            <a:ext cx="3882842" cy="2722164"/>
          </a:xfrm>
        </p:spPr>
        <p:txBody>
          <a:bodyPr vert="horz" lIns="91440" tIns="45720" rIns="91440" bIns="45720" rtlCol="0" anchor="b">
            <a:normAutofit/>
          </a:bodyPr>
          <a:lstStyle/>
          <a:p>
            <a:pPr>
              <a:lnSpc>
                <a:spcPct val="90000"/>
              </a:lnSpc>
            </a:pPr>
            <a:r>
              <a:rPr lang="en-US" sz="6800" kern="1200" spc="-150">
                <a:solidFill>
                  <a:schemeClr val="tx1"/>
                </a:solidFill>
                <a:latin typeface="+mj-lt"/>
                <a:ea typeface="+mj-ea"/>
                <a:cs typeface="+mj-cs"/>
              </a:rPr>
              <a:t>อาหารตะวันตก คืออะไร ? </a:t>
            </a:r>
          </a:p>
        </p:txBody>
      </p:sp>
      <p:sp>
        <p:nvSpPr>
          <p:cNvPr id="21" name="Rectangle 20">
            <a:extLst>
              <a:ext uri="{FF2B5EF4-FFF2-40B4-BE49-F238E27FC236}">
                <a16:creationId xmlns:a16="http://schemas.microsoft.com/office/drawing/2014/main" id="{EBCE363F-7361-A345-BB3D-2E8D88197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35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B8D5541-7726-BA46-8BFA-BF6AA8D42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ross 27">
            <a:extLst>
              <a:ext uri="{FF2B5EF4-FFF2-40B4-BE49-F238E27FC236}">
                <a16:creationId xmlns:a16="http://schemas.microsoft.com/office/drawing/2014/main" id="{97F434CF-7503-CE4F-8426-C312C6315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EDBFB2F-FE34-E349-9484-C275FBE31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F6747103-26DE-C441-9AEF-B6F786FC1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ตัวแทนเนื้อหา 3">
            <a:extLst>
              <a:ext uri="{FF2B5EF4-FFF2-40B4-BE49-F238E27FC236}">
                <a16:creationId xmlns:a16="http://schemas.microsoft.com/office/drawing/2014/main" id="{22C7F5D2-AE94-45D0-6687-EDB690D1C03E}"/>
              </a:ext>
            </a:extLst>
          </p:cNvPr>
          <p:cNvPicPr>
            <a:picLocks noGrp="1" noChangeAspect="1"/>
          </p:cNvPicPr>
          <p:nvPr>
            <p:ph idx="1"/>
          </p:nvPr>
        </p:nvPicPr>
        <p:blipFill rotWithShape="1">
          <a:blip r:embed="rId2"/>
          <a:srcRect b="18773"/>
          <a:stretch/>
        </p:blipFill>
        <p:spPr>
          <a:xfrm>
            <a:off x="20" y="10"/>
            <a:ext cx="12191980" cy="6857990"/>
          </a:xfrm>
          <a:prstGeom prst="rect">
            <a:avLst/>
          </a:prstGeom>
        </p:spPr>
      </p:pic>
    </p:spTree>
    <p:extLst>
      <p:ext uri="{BB962C8B-B14F-4D97-AF65-F5344CB8AC3E}">
        <p14:creationId xmlns:p14="http://schemas.microsoft.com/office/powerpoint/2010/main" val="3301743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A5C929D3-55FC-2622-3FCF-DC25E0BDC4BC}"/>
              </a:ext>
            </a:extLst>
          </p:cNvPr>
          <p:cNvSpPr>
            <a:spLocks noGrp="1"/>
          </p:cNvSpPr>
          <p:nvPr>
            <p:ph type="title"/>
          </p:nvPr>
        </p:nvSpPr>
        <p:spPr/>
        <p:txBody>
          <a:bodyPr/>
          <a:lstStyle/>
          <a:p>
            <a:r>
              <a:rPr lang="th-TH" dirty="0"/>
              <a:t>อาหารเช้าประเภทไข่</a:t>
            </a:r>
          </a:p>
        </p:txBody>
      </p:sp>
      <p:sp>
        <p:nvSpPr>
          <p:cNvPr id="3" name="ตัวแทนเนื้อหา 2">
            <a:extLst>
              <a:ext uri="{FF2B5EF4-FFF2-40B4-BE49-F238E27FC236}">
                <a16:creationId xmlns:a16="http://schemas.microsoft.com/office/drawing/2014/main" id="{0F4AAAA1-852A-13B7-BCDA-6441564291C4}"/>
              </a:ext>
            </a:extLst>
          </p:cNvPr>
          <p:cNvSpPr>
            <a:spLocks noGrp="1"/>
          </p:cNvSpPr>
          <p:nvPr>
            <p:ph idx="1"/>
          </p:nvPr>
        </p:nvSpPr>
        <p:spPr/>
        <p:txBody>
          <a:bodyPr/>
          <a:lstStyle/>
          <a:p>
            <a:r>
              <a:rPr lang="en-US" dirty="0"/>
              <a:t>Scrambled Eggs</a:t>
            </a:r>
          </a:p>
          <a:p>
            <a:endParaRPr lang="th-TH" dirty="0"/>
          </a:p>
        </p:txBody>
      </p:sp>
      <p:pic>
        <p:nvPicPr>
          <p:cNvPr id="4" name="รูปภาพ 3">
            <a:extLst>
              <a:ext uri="{FF2B5EF4-FFF2-40B4-BE49-F238E27FC236}">
                <a16:creationId xmlns:a16="http://schemas.microsoft.com/office/drawing/2014/main" id="{22F19BF6-424A-3395-787C-6AD7841ACD91}"/>
              </a:ext>
            </a:extLst>
          </p:cNvPr>
          <p:cNvPicPr>
            <a:picLocks noChangeAspect="1"/>
          </p:cNvPicPr>
          <p:nvPr/>
        </p:nvPicPr>
        <p:blipFill>
          <a:blip r:embed="rId2"/>
          <a:stretch>
            <a:fillRect/>
          </a:stretch>
        </p:blipFill>
        <p:spPr>
          <a:xfrm>
            <a:off x="4926347" y="2047060"/>
            <a:ext cx="5468586" cy="4145639"/>
          </a:xfrm>
          <a:prstGeom prst="rect">
            <a:avLst/>
          </a:prstGeom>
        </p:spPr>
      </p:pic>
    </p:spTree>
    <p:extLst>
      <p:ext uri="{BB962C8B-B14F-4D97-AF65-F5344CB8AC3E}">
        <p14:creationId xmlns:p14="http://schemas.microsoft.com/office/powerpoint/2010/main" val="1918982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2F43E9B2-2DDD-3BE0-3E6E-42631D3FAC4E}"/>
              </a:ext>
            </a:extLst>
          </p:cNvPr>
          <p:cNvSpPr>
            <a:spLocks noGrp="1"/>
          </p:cNvSpPr>
          <p:nvPr>
            <p:ph type="title"/>
          </p:nvPr>
        </p:nvSpPr>
        <p:spPr/>
        <p:txBody>
          <a:bodyPr/>
          <a:lstStyle/>
          <a:p>
            <a:r>
              <a:rPr lang="th-TH" dirty="0"/>
              <a:t>อาหารเช้าประเภทไข่</a:t>
            </a:r>
          </a:p>
        </p:txBody>
      </p:sp>
      <p:sp>
        <p:nvSpPr>
          <p:cNvPr id="3" name="ตัวแทนเนื้อหา 2">
            <a:extLst>
              <a:ext uri="{FF2B5EF4-FFF2-40B4-BE49-F238E27FC236}">
                <a16:creationId xmlns:a16="http://schemas.microsoft.com/office/drawing/2014/main" id="{E66863D1-E86B-240E-C73E-0DC1F7AF767D}"/>
              </a:ext>
            </a:extLst>
          </p:cNvPr>
          <p:cNvSpPr>
            <a:spLocks noGrp="1"/>
          </p:cNvSpPr>
          <p:nvPr>
            <p:ph idx="1"/>
          </p:nvPr>
        </p:nvSpPr>
        <p:spPr/>
        <p:txBody>
          <a:bodyPr/>
          <a:lstStyle/>
          <a:p>
            <a:r>
              <a:rPr lang="en-US" dirty="0"/>
              <a:t>Omelets</a:t>
            </a:r>
            <a:endParaRPr lang="th-TH" dirty="0"/>
          </a:p>
        </p:txBody>
      </p:sp>
      <p:pic>
        <p:nvPicPr>
          <p:cNvPr id="4" name="รูปภาพ 3">
            <a:extLst>
              <a:ext uri="{FF2B5EF4-FFF2-40B4-BE49-F238E27FC236}">
                <a16:creationId xmlns:a16="http://schemas.microsoft.com/office/drawing/2014/main" id="{49537BDA-5B25-1893-E725-78FC330B6315}"/>
              </a:ext>
            </a:extLst>
          </p:cNvPr>
          <p:cNvPicPr>
            <a:picLocks noChangeAspect="1"/>
          </p:cNvPicPr>
          <p:nvPr/>
        </p:nvPicPr>
        <p:blipFill>
          <a:blip r:embed="rId2"/>
          <a:stretch>
            <a:fillRect/>
          </a:stretch>
        </p:blipFill>
        <p:spPr>
          <a:xfrm>
            <a:off x="3942902" y="741226"/>
            <a:ext cx="4468755" cy="3353091"/>
          </a:xfrm>
          <a:prstGeom prst="rect">
            <a:avLst/>
          </a:prstGeom>
        </p:spPr>
      </p:pic>
      <p:pic>
        <p:nvPicPr>
          <p:cNvPr id="5" name="รูปภาพ 4">
            <a:extLst>
              <a:ext uri="{FF2B5EF4-FFF2-40B4-BE49-F238E27FC236}">
                <a16:creationId xmlns:a16="http://schemas.microsoft.com/office/drawing/2014/main" id="{35062EC0-4CBD-4192-7F2C-0C3B17548AF0}"/>
              </a:ext>
            </a:extLst>
          </p:cNvPr>
          <p:cNvPicPr>
            <a:picLocks noChangeAspect="1"/>
          </p:cNvPicPr>
          <p:nvPr/>
        </p:nvPicPr>
        <p:blipFill>
          <a:blip r:embed="rId3"/>
          <a:stretch>
            <a:fillRect/>
          </a:stretch>
        </p:blipFill>
        <p:spPr>
          <a:xfrm>
            <a:off x="7022854" y="3199004"/>
            <a:ext cx="4289638" cy="3496436"/>
          </a:xfrm>
          <a:prstGeom prst="rect">
            <a:avLst/>
          </a:prstGeom>
        </p:spPr>
      </p:pic>
    </p:spTree>
    <p:extLst>
      <p:ext uri="{BB962C8B-B14F-4D97-AF65-F5344CB8AC3E}">
        <p14:creationId xmlns:p14="http://schemas.microsoft.com/office/powerpoint/2010/main" val="412019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525FDAEB-D00A-A406-9F07-BF3D1EEA6E3C}"/>
              </a:ext>
            </a:extLst>
          </p:cNvPr>
          <p:cNvSpPr>
            <a:spLocks noGrp="1"/>
          </p:cNvSpPr>
          <p:nvPr>
            <p:ph type="title"/>
          </p:nvPr>
        </p:nvSpPr>
        <p:spPr/>
        <p:txBody>
          <a:bodyPr/>
          <a:lstStyle/>
          <a:p>
            <a:r>
              <a:rPr lang="th-TH" dirty="0"/>
              <a:t>อาหารเช้าประเภทไข่</a:t>
            </a:r>
          </a:p>
        </p:txBody>
      </p:sp>
      <p:sp>
        <p:nvSpPr>
          <p:cNvPr id="3" name="ตัวแทนเนื้อหา 2">
            <a:extLst>
              <a:ext uri="{FF2B5EF4-FFF2-40B4-BE49-F238E27FC236}">
                <a16:creationId xmlns:a16="http://schemas.microsoft.com/office/drawing/2014/main" id="{A58B28D7-7949-CF76-B9D9-858949FC6965}"/>
              </a:ext>
            </a:extLst>
          </p:cNvPr>
          <p:cNvSpPr>
            <a:spLocks noGrp="1"/>
          </p:cNvSpPr>
          <p:nvPr>
            <p:ph idx="1"/>
          </p:nvPr>
        </p:nvSpPr>
        <p:spPr/>
        <p:txBody>
          <a:bodyPr/>
          <a:lstStyle/>
          <a:p>
            <a:r>
              <a:rPr lang="en-US" dirty="0"/>
              <a:t>French Toast</a:t>
            </a:r>
          </a:p>
          <a:p>
            <a:endParaRPr lang="th-TH" dirty="0"/>
          </a:p>
        </p:txBody>
      </p:sp>
      <p:pic>
        <p:nvPicPr>
          <p:cNvPr id="4" name="รูปภาพ 3">
            <a:extLst>
              <a:ext uri="{FF2B5EF4-FFF2-40B4-BE49-F238E27FC236}">
                <a16:creationId xmlns:a16="http://schemas.microsoft.com/office/drawing/2014/main" id="{DDE48195-18DD-B6A7-257F-E52E602C269D}"/>
              </a:ext>
            </a:extLst>
          </p:cNvPr>
          <p:cNvPicPr>
            <a:picLocks noChangeAspect="1"/>
          </p:cNvPicPr>
          <p:nvPr/>
        </p:nvPicPr>
        <p:blipFill>
          <a:blip r:embed="rId2"/>
          <a:stretch>
            <a:fillRect/>
          </a:stretch>
        </p:blipFill>
        <p:spPr>
          <a:xfrm>
            <a:off x="4698797" y="1826396"/>
            <a:ext cx="5925826" cy="4450466"/>
          </a:xfrm>
          <a:prstGeom prst="rect">
            <a:avLst/>
          </a:prstGeom>
        </p:spPr>
      </p:pic>
    </p:spTree>
    <p:extLst>
      <p:ext uri="{BB962C8B-B14F-4D97-AF65-F5344CB8AC3E}">
        <p14:creationId xmlns:p14="http://schemas.microsoft.com/office/powerpoint/2010/main" val="2150103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B08B9CDD-77C4-451F-21AF-D4715ABD8ECC}"/>
              </a:ext>
            </a:extLst>
          </p:cNvPr>
          <p:cNvSpPr>
            <a:spLocks noGrp="1"/>
          </p:cNvSpPr>
          <p:nvPr>
            <p:ph type="title"/>
          </p:nvPr>
        </p:nvSpPr>
        <p:spPr/>
        <p:txBody>
          <a:bodyPr/>
          <a:lstStyle/>
          <a:p>
            <a:r>
              <a:rPr lang="en-US" dirty="0"/>
              <a:t>Brunch</a:t>
            </a:r>
            <a:endParaRPr lang="th-TH" dirty="0"/>
          </a:p>
        </p:txBody>
      </p:sp>
      <p:pic>
        <p:nvPicPr>
          <p:cNvPr id="4" name="ตัวแทนเนื้อหา 3">
            <a:extLst>
              <a:ext uri="{FF2B5EF4-FFF2-40B4-BE49-F238E27FC236}">
                <a16:creationId xmlns:a16="http://schemas.microsoft.com/office/drawing/2014/main" id="{CC0E3059-B767-AF5D-0BF8-51B6FFAC9C7D}"/>
              </a:ext>
            </a:extLst>
          </p:cNvPr>
          <p:cNvPicPr>
            <a:picLocks noGrp="1" noChangeAspect="1"/>
          </p:cNvPicPr>
          <p:nvPr>
            <p:ph idx="1"/>
          </p:nvPr>
        </p:nvPicPr>
        <p:blipFill>
          <a:blip r:embed="rId2"/>
          <a:stretch>
            <a:fillRect/>
          </a:stretch>
        </p:blipFill>
        <p:spPr>
          <a:xfrm>
            <a:off x="2309355" y="2052320"/>
            <a:ext cx="6773685" cy="4277360"/>
          </a:xfrm>
          <a:prstGeom prst="rect">
            <a:avLst/>
          </a:prstGeom>
        </p:spPr>
      </p:pic>
    </p:spTree>
    <p:extLst>
      <p:ext uri="{BB962C8B-B14F-4D97-AF65-F5344CB8AC3E}">
        <p14:creationId xmlns:p14="http://schemas.microsoft.com/office/powerpoint/2010/main" val="2520149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B45AFF48-55FF-F9FE-4E0F-42383CBBB273}"/>
              </a:ext>
            </a:extLst>
          </p:cNvPr>
          <p:cNvSpPr>
            <a:spLocks noGrp="1"/>
          </p:cNvSpPr>
          <p:nvPr>
            <p:ph type="title"/>
          </p:nvPr>
        </p:nvSpPr>
        <p:spPr/>
        <p:txBody>
          <a:bodyPr/>
          <a:lstStyle/>
          <a:p>
            <a:r>
              <a:rPr lang="en-US" dirty="0"/>
              <a:t>Lunch</a:t>
            </a:r>
            <a:endParaRPr lang="th-TH" dirty="0"/>
          </a:p>
        </p:txBody>
      </p:sp>
      <p:pic>
        <p:nvPicPr>
          <p:cNvPr id="4" name="ตัวแทนเนื้อหา 3">
            <a:extLst>
              <a:ext uri="{FF2B5EF4-FFF2-40B4-BE49-F238E27FC236}">
                <a16:creationId xmlns:a16="http://schemas.microsoft.com/office/drawing/2014/main" id="{7066B069-E53F-6A9E-106D-24DF512C3613}"/>
              </a:ext>
            </a:extLst>
          </p:cNvPr>
          <p:cNvPicPr>
            <a:picLocks noGrp="1" noChangeAspect="1"/>
          </p:cNvPicPr>
          <p:nvPr>
            <p:ph idx="1"/>
          </p:nvPr>
        </p:nvPicPr>
        <p:blipFill>
          <a:blip r:embed="rId2"/>
          <a:stretch>
            <a:fillRect/>
          </a:stretch>
        </p:blipFill>
        <p:spPr>
          <a:xfrm>
            <a:off x="2331714" y="2235200"/>
            <a:ext cx="7096766" cy="4338320"/>
          </a:xfrm>
          <a:prstGeom prst="rect">
            <a:avLst/>
          </a:prstGeom>
        </p:spPr>
      </p:pic>
    </p:spTree>
    <p:extLst>
      <p:ext uri="{BB962C8B-B14F-4D97-AF65-F5344CB8AC3E}">
        <p14:creationId xmlns:p14="http://schemas.microsoft.com/office/powerpoint/2010/main" val="2108677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14">
            <a:extLst>
              <a:ext uri="{FF2B5EF4-FFF2-40B4-BE49-F238E27FC236}">
                <a16:creationId xmlns:a16="http://schemas.microsoft.com/office/drawing/2014/main" id="{14F048CC-17C9-B246-BF2A-29E51AD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ตัวแทนเนื้อหา 3">
            <a:extLst>
              <a:ext uri="{FF2B5EF4-FFF2-40B4-BE49-F238E27FC236}">
                <a16:creationId xmlns:a16="http://schemas.microsoft.com/office/drawing/2014/main" id="{04FEFE94-59D5-BB9C-5013-C9FBC1EFB79D}"/>
              </a:ext>
            </a:extLst>
          </p:cNvPr>
          <p:cNvPicPr>
            <a:picLocks noGrp="1" noChangeAspect="1"/>
          </p:cNvPicPr>
          <p:nvPr>
            <p:ph idx="1"/>
          </p:nvPr>
        </p:nvPicPr>
        <p:blipFill rotWithShape="1">
          <a:blip r:embed="rId2"/>
          <a:srcRect t="931" b="17842"/>
          <a:stretch/>
        </p:blipFill>
        <p:spPr>
          <a:xfrm>
            <a:off x="20" y="10"/>
            <a:ext cx="12191980" cy="6857990"/>
          </a:xfrm>
          <a:prstGeom prst="rect">
            <a:avLst/>
          </a:prstGeom>
        </p:spPr>
      </p:pic>
      <p:sp>
        <p:nvSpPr>
          <p:cNvPr id="27" name="Rectangle">
            <a:extLst>
              <a:ext uri="{FF2B5EF4-FFF2-40B4-BE49-F238E27FC236}">
                <a16:creationId xmlns:a16="http://schemas.microsoft.com/office/drawing/2014/main" id="{53C4D10E-16D3-5D49-A995-1FD27619A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883" y="1096771"/>
            <a:ext cx="4701054" cy="5761229"/>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28" name="Cross 18">
            <a:extLst>
              <a:ext uri="{FF2B5EF4-FFF2-40B4-BE49-F238E27FC236}">
                <a16:creationId xmlns:a16="http://schemas.microsoft.com/office/drawing/2014/main" id="{24124FF1-775D-AC4A-81D0-73FC0F54A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1505"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83C7791B-D295-F3E9-6E2B-FDD6505AE0CF}"/>
              </a:ext>
            </a:extLst>
          </p:cNvPr>
          <p:cNvSpPr>
            <a:spLocks noGrp="1"/>
          </p:cNvSpPr>
          <p:nvPr>
            <p:ph type="title"/>
          </p:nvPr>
        </p:nvSpPr>
        <p:spPr>
          <a:xfrm>
            <a:off x="986362" y="1625608"/>
            <a:ext cx="3882842" cy="2722164"/>
          </a:xfrm>
        </p:spPr>
        <p:txBody>
          <a:bodyPr vert="horz" lIns="91440" tIns="45720" rIns="91440" bIns="45720" rtlCol="0" anchor="b">
            <a:normAutofit/>
          </a:bodyPr>
          <a:lstStyle/>
          <a:p>
            <a:pPr>
              <a:lnSpc>
                <a:spcPct val="90000"/>
              </a:lnSpc>
            </a:pPr>
            <a:r>
              <a:rPr lang="en-US" sz="6200" kern="1200" spc="-150" dirty="0">
                <a:solidFill>
                  <a:schemeClr val="tx1"/>
                </a:solidFill>
                <a:latin typeface="+mj-lt"/>
                <a:ea typeface="+mj-ea"/>
                <a:cs typeface="+mj-cs"/>
              </a:rPr>
              <a:t>Afternoon Tea </a:t>
            </a:r>
            <a:br>
              <a:rPr lang="en-US" sz="6200" kern="1200" spc="-150" dirty="0">
                <a:solidFill>
                  <a:schemeClr val="tx1"/>
                </a:solidFill>
                <a:latin typeface="+mj-lt"/>
                <a:ea typeface="+mj-ea"/>
                <a:cs typeface="+mj-cs"/>
              </a:rPr>
            </a:br>
            <a:r>
              <a:rPr lang="en-US" sz="6200" kern="1200" spc="-150" dirty="0">
                <a:solidFill>
                  <a:schemeClr val="tx1"/>
                </a:solidFill>
                <a:latin typeface="+mj-lt"/>
                <a:ea typeface="+mj-ea"/>
                <a:cs typeface="+mj-cs"/>
              </a:rPr>
              <a:t>or High Tea</a:t>
            </a:r>
          </a:p>
        </p:txBody>
      </p:sp>
      <p:sp>
        <p:nvSpPr>
          <p:cNvPr id="29" name="Rectangle 20">
            <a:extLst>
              <a:ext uri="{FF2B5EF4-FFF2-40B4-BE49-F238E27FC236}">
                <a16:creationId xmlns:a16="http://schemas.microsoft.com/office/drawing/2014/main" id="{EBCE363F-7361-A345-BB3D-2E8D88197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53530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6064AB73-80B8-5AB1-8945-B6C89D3FD6FC}"/>
              </a:ext>
            </a:extLst>
          </p:cNvPr>
          <p:cNvSpPr>
            <a:spLocks noGrp="1"/>
          </p:cNvSpPr>
          <p:nvPr>
            <p:ph type="title"/>
          </p:nvPr>
        </p:nvSpPr>
        <p:spPr/>
        <p:txBody>
          <a:bodyPr/>
          <a:lstStyle/>
          <a:p>
            <a:r>
              <a:rPr lang="en-US" dirty="0"/>
              <a:t>Dinner</a:t>
            </a:r>
            <a:endParaRPr lang="th-TH" dirty="0"/>
          </a:p>
        </p:txBody>
      </p:sp>
      <p:pic>
        <p:nvPicPr>
          <p:cNvPr id="4" name="ตัวแทนเนื้อหา 3">
            <a:extLst>
              <a:ext uri="{FF2B5EF4-FFF2-40B4-BE49-F238E27FC236}">
                <a16:creationId xmlns:a16="http://schemas.microsoft.com/office/drawing/2014/main" id="{24C8BEA8-2FB0-49A0-3025-7742E81DE516}"/>
              </a:ext>
            </a:extLst>
          </p:cNvPr>
          <p:cNvPicPr>
            <a:picLocks noGrp="1" noChangeAspect="1"/>
          </p:cNvPicPr>
          <p:nvPr>
            <p:ph idx="1"/>
          </p:nvPr>
        </p:nvPicPr>
        <p:blipFill>
          <a:blip r:embed="rId2"/>
          <a:stretch>
            <a:fillRect/>
          </a:stretch>
        </p:blipFill>
        <p:spPr>
          <a:xfrm>
            <a:off x="1508798" y="2397760"/>
            <a:ext cx="7777442" cy="3972560"/>
          </a:xfrm>
          <a:prstGeom prst="rect">
            <a:avLst/>
          </a:prstGeom>
        </p:spPr>
      </p:pic>
    </p:spTree>
    <p:extLst>
      <p:ext uri="{BB962C8B-B14F-4D97-AF65-F5344CB8AC3E}">
        <p14:creationId xmlns:p14="http://schemas.microsoft.com/office/powerpoint/2010/main" val="270962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F97DE2A5-1C62-0025-7DFA-88330BFE0ED3}"/>
              </a:ext>
            </a:extLst>
          </p:cNvPr>
          <p:cNvSpPr>
            <a:spLocks noGrp="1"/>
          </p:cNvSpPr>
          <p:nvPr>
            <p:ph type="title"/>
          </p:nvPr>
        </p:nvSpPr>
        <p:spPr/>
        <p:txBody>
          <a:bodyPr/>
          <a:lstStyle/>
          <a:p>
            <a:r>
              <a:rPr lang="en-US" dirty="0"/>
              <a:t>17 FRENCH COURSE MENU</a:t>
            </a:r>
            <a:endParaRPr lang="th-TH" dirty="0"/>
          </a:p>
        </p:txBody>
      </p:sp>
      <p:pic>
        <p:nvPicPr>
          <p:cNvPr id="4" name="ตัวแทนเนื้อหา 3">
            <a:extLst>
              <a:ext uri="{FF2B5EF4-FFF2-40B4-BE49-F238E27FC236}">
                <a16:creationId xmlns:a16="http://schemas.microsoft.com/office/drawing/2014/main" id="{4F469968-774A-C361-D407-4CEA853134FE}"/>
              </a:ext>
            </a:extLst>
          </p:cNvPr>
          <p:cNvPicPr>
            <a:picLocks noGrp="1" noChangeAspect="1"/>
          </p:cNvPicPr>
          <p:nvPr>
            <p:ph idx="1"/>
          </p:nvPr>
        </p:nvPicPr>
        <p:blipFill>
          <a:blip r:embed="rId2"/>
          <a:stretch>
            <a:fillRect/>
          </a:stretch>
        </p:blipFill>
        <p:spPr>
          <a:xfrm>
            <a:off x="2307048" y="2692400"/>
            <a:ext cx="8267296" cy="3870960"/>
          </a:xfrm>
          <a:prstGeom prst="rect">
            <a:avLst/>
          </a:prstGeom>
        </p:spPr>
      </p:pic>
    </p:spTree>
    <p:extLst>
      <p:ext uri="{BB962C8B-B14F-4D97-AF65-F5344CB8AC3E}">
        <p14:creationId xmlns:p14="http://schemas.microsoft.com/office/powerpoint/2010/main" val="2731965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768DA6D8-3881-9155-AE62-5B113A3FC68E}"/>
              </a:ext>
            </a:extLst>
          </p:cNvPr>
          <p:cNvSpPr>
            <a:spLocks noGrp="1"/>
          </p:cNvSpPr>
          <p:nvPr>
            <p:ph type="title"/>
          </p:nvPr>
        </p:nvSpPr>
        <p:spPr/>
        <p:txBody>
          <a:bodyPr/>
          <a:lstStyle/>
          <a:p>
            <a:r>
              <a:rPr lang="en-US" dirty="0"/>
              <a:t>1 – Hors-d oeuvre / </a:t>
            </a:r>
            <a:r>
              <a:rPr lang="en-US" dirty="0" err="1"/>
              <a:t>Appetiser</a:t>
            </a:r>
            <a:endParaRPr lang="th-TH" dirty="0"/>
          </a:p>
        </p:txBody>
      </p:sp>
      <p:pic>
        <p:nvPicPr>
          <p:cNvPr id="4" name="ตัวแทนเนื้อหา 3">
            <a:extLst>
              <a:ext uri="{FF2B5EF4-FFF2-40B4-BE49-F238E27FC236}">
                <a16:creationId xmlns:a16="http://schemas.microsoft.com/office/drawing/2014/main" id="{13FBD124-98F6-4354-BD38-D31AE1C8DB61}"/>
              </a:ext>
            </a:extLst>
          </p:cNvPr>
          <p:cNvPicPr>
            <a:picLocks noGrp="1" noChangeAspect="1"/>
          </p:cNvPicPr>
          <p:nvPr>
            <p:ph idx="1"/>
          </p:nvPr>
        </p:nvPicPr>
        <p:blipFill>
          <a:blip r:embed="rId2"/>
          <a:stretch>
            <a:fillRect/>
          </a:stretch>
        </p:blipFill>
        <p:spPr>
          <a:xfrm>
            <a:off x="2309420" y="2692400"/>
            <a:ext cx="6885380" cy="3931920"/>
          </a:xfrm>
          <a:prstGeom prst="rect">
            <a:avLst/>
          </a:prstGeom>
        </p:spPr>
      </p:pic>
    </p:spTree>
    <p:extLst>
      <p:ext uri="{BB962C8B-B14F-4D97-AF65-F5344CB8AC3E}">
        <p14:creationId xmlns:p14="http://schemas.microsoft.com/office/powerpoint/2010/main" val="3698181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F367E596-6364-884D-8ECA-DABD757BD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68EA1BA-7BA9-C700-B233-A1D934C92D4D}"/>
              </a:ext>
            </a:extLst>
          </p:cNvPr>
          <p:cNvPicPr>
            <a:picLocks noChangeAspect="1"/>
          </p:cNvPicPr>
          <p:nvPr/>
        </p:nvPicPr>
        <p:blipFill rotWithShape="1">
          <a:blip r:embed="rId2"/>
          <a:srcRect t="336" b="15394"/>
          <a:stretch/>
        </p:blipFill>
        <p:spPr>
          <a:xfrm>
            <a:off x="20" y="10"/>
            <a:ext cx="12191980" cy="6857990"/>
          </a:xfrm>
          <a:prstGeom prst="rect">
            <a:avLst/>
          </a:prstGeom>
        </p:spPr>
      </p:pic>
      <p:sp>
        <p:nvSpPr>
          <p:cNvPr id="17" name="Rectangle">
            <a:extLst>
              <a:ext uri="{FF2B5EF4-FFF2-40B4-BE49-F238E27FC236}">
                <a16:creationId xmlns:a16="http://schemas.microsoft.com/office/drawing/2014/main" id="{6C7511A4-6FBF-0246-AB44-3B819A707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549940" cy="6858000"/>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18" name="Rectangle 12">
            <a:extLst>
              <a:ext uri="{FF2B5EF4-FFF2-40B4-BE49-F238E27FC236}">
                <a16:creationId xmlns:a16="http://schemas.microsoft.com/office/drawing/2014/main" id="{17857F1F-17F7-9144-8BBA-AD63FC0AA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809A9A-4952-8096-F25F-346DD698A619}"/>
              </a:ext>
            </a:extLst>
          </p:cNvPr>
          <p:cNvSpPr>
            <a:spLocks noGrp="1"/>
          </p:cNvSpPr>
          <p:nvPr>
            <p:ph type="title"/>
          </p:nvPr>
        </p:nvSpPr>
        <p:spPr>
          <a:xfrm>
            <a:off x="565149" y="1204721"/>
            <a:ext cx="8267296" cy="1446550"/>
          </a:xfrm>
        </p:spPr>
        <p:txBody>
          <a:bodyPr>
            <a:normAutofit/>
          </a:bodyPr>
          <a:lstStyle/>
          <a:p>
            <a:r>
              <a:rPr lang="th-TH" dirty="0"/>
              <a:t>ความหมายด้านวัฒนธรรม</a:t>
            </a:r>
            <a:endParaRPr lang="en-US" dirty="0"/>
          </a:p>
        </p:txBody>
      </p:sp>
      <p:sp>
        <p:nvSpPr>
          <p:cNvPr id="3" name="Content Placeholder 2">
            <a:extLst>
              <a:ext uri="{FF2B5EF4-FFF2-40B4-BE49-F238E27FC236}">
                <a16:creationId xmlns:a16="http://schemas.microsoft.com/office/drawing/2014/main" id="{F64A07AA-864E-70AA-DEE9-0CC852DC26CE}"/>
              </a:ext>
            </a:extLst>
          </p:cNvPr>
          <p:cNvSpPr>
            <a:spLocks noGrp="1"/>
          </p:cNvSpPr>
          <p:nvPr>
            <p:ph idx="1"/>
          </p:nvPr>
        </p:nvSpPr>
        <p:spPr>
          <a:xfrm>
            <a:off x="565150" y="2691638"/>
            <a:ext cx="8267296" cy="3188586"/>
          </a:xfrm>
        </p:spPr>
        <p:txBody>
          <a:bodyPr>
            <a:normAutofit/>
          </a:bodyPr>
          <a:lstStyle/>
          <a:p>
            <a:pPr marL="0" indent="0">
              <a:buNone/>
            </a:pPr>
            <a:r>
              <a:rPr lang="th-TH"/>
              <a:t>ในทางวัฒนธรรมและสังคมวิทยาโลกตะวันตกหมายถึงวัฒนธรรมใดๆก็ตามที่ได้รับอิทธิพลโดยตรงจากจากวัฒนธรรมของชาวยุโรป เช่น ยุโรปตะวันตก (ฝรั่งเศส ไอร์แลนด์ สหราชอาณาจักร เบลเยียม), ยุโรปกลาง (เยอรมนี ออสเตรีย สวิตเซอร์แลนด์ โปแลนด์), ยุโรปเหนือ (สวีเดน เดนมาร์ก นอร์เวย์ ฟินแลนด์), ยุโรปตะวันออกเฉียงใต้ (บัลแกเรีย โครเอเชีย กรีซ โรมาเนีย) ยุโรปใต้ (หรือตะวันตกเฉียงใต้) (สเปน, อิตาลี, โปรตุเกส, มอลตา), ยุโรปตะวันออก (รัสเซีย ยูเครน เบลารุส มอลโดวา), ทวีปอเมริกา (อาร์เจนตินา บราซิล แคนาดา ชิลี คอสตาริกา คิวบา เม็กซิโก สหรัฐอเมริกา อุรุกวัย เวเนซุเอลา ปานามา โคลัมเบีย เอกวาดอร์), แอฟริกาใต้และโอเชียเนีย (ออสเตรเลียและนิวซีแลนด์) ประเทศเหล่านี้รวมกันเป็นสังคมตะวันตก</a:t>
            </a:r>
            <a:endParaRPr lang="en-US" dirty="0"/>
          </a:p>
        </p:txBody>
      </p:sp>
      <p:sp>
        <p:nvSpPr>
          <p:cNvPr id="15" name="Cross 14">
            <a:extLst>
              <a:ext uri="{FF2B5EF4-FFF2-40B4-BE49-F238E27FC236}">
                <a16:creationId xmlns:a16="http://schemas.microsoft.com/office/drawing/2014/main" id="{8D56D3E8-B102-DF4E-8F6F-48B29022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000793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C8F72E68-C79A-73F3-07B6-EF12A346F6F8}"/>
              </a:ext>
            </a:extLst>
          </p:cNvPr>
          <p:cNvSpPr>
            <a:spLocks noGrp="1"/>
          </p:cNvSpPr>
          <p:nvPr>
            <p:ph type="title"/>
          </p:nvPr>
        </p:nvSpPr>
        <p:spPr>
          <a:xfrm>
            <a:off x="565149" y="1204721"/>
            <a:ext cx="4114799" cy="1446550"/>
          </a:xfrm>
        </p:spPr>
        <p:txBody>
          <a:bodyPr>
            <a:normAutofit/>
          </a:bodyPr>
          <a:lstStyle/>
          <a:p>
            <a:r>
              <a:rPr lang="en-US" dirty="0"/>
              <a:t>2 – Potage / Soup</a:t>
            </a:r>
            <a:endParaRPr lang="th-TH" dirty="0"/>
          </a:p>
        </p:txBody>
      </p:sp>
      <p:sp>
        <p:nvSpPr>
          <p:cNvPr id="3" name="ตัวแทนเนื้อหา 2">
            <a:extLst>
              <a:ext uri="{FF2B5EF4-FFF2-40B4-BE49-F238E27FC236}">
                <a16:creationId xmlns:a16="http://schemas.microsoft.com/office/drawing/2014/main" id="{0140A85C-9194-6C48-66C5-C03E06017145}"/>
              </a:ext>
            </a:extLst>
          </p:cNvPr>
          <p:cNvSpPr>
            <a:spLocks noGrp="1"/>
          </p:cNvSpPr>
          <p:nvPr>
            <p:ph idx="1"/>
          </p:nvPr>
        </p:nvSpPr>
        <p:spPr>
          <a:xfrm>
            <a:off x="565150" y="2691638"/>
            <a:ext cx="4114799" cy="3188586"/>
          </a:xfrm>
        </p:spPr>
        <p:txBody>
          <a:bodyPr>
            <a:normAutofit/>
          </a:bodyPr>
          <a:lstStyle/>
          <a:p>
            <a:r>
              <a:rPr lang="en-US" dirty="0"/>
              <a:t>Clear Soup / </a:t>
            </a:r>
            <a:r>
              <a:rPr lang="en-US" dirty="0" err="1"/>
              <a:t>Consomme</a:t>
            </a:r>
            <a:endParaRPr lang="en-US" dirty="0"/>
          </a:p>
          <a:p>
            <a:r>
              <a:rPr lang="en-US" dirty="0"/>
              <a:t>Ticked Soup or Cream Soup or Puree</a:t>
            </a:r>
          </a:p>
          <a:p>
            <a:endParaRPr lang="th-TH" dirty="0"/>
          </a:p>
        </p:txBody>
      </p:sp>
      <p:pic>
        <p:nvPicPr>
          <p:cNvPr id="4" name="รูปภาพ 3">
            <a:extLst>
              <a:ext uri="{FF2B5EF4-FFF2-40B4-BE49-F238E27FC236}">
                <a16:creationId xmlns:a16="http://schemas.microsoft.com/office/drawing/2014/main" id="{6DAAA181-8C91-48C2-0E5C-5F3568B4DCCA}"/>
              </a:ext>
            </a:extLst>
          </p:cNvPr>
          <p:cNvPicPr>
            <a:picLocks noChangeAspect="1"/>
          </p:cNvPicPr>
          <p:nvPr/>
        </p:nvPicPr>
        <p:blipFill rotWithShape="1">
          <a:blip r:embed="rId2"/>
          <a:srcRect t="18948" r="-2" b="18360"/>
          <a:stretch/>
        </p:blipFill>
        <p:spPr>
          <a:xfrm>
            <a:off x="5224240" y="10"/>
            <a:ext cx="6967758" cy="3428990"/>
          </a:xfrm>
          <a:prstGeom prst="rect">
            <a:avLst/>
          </a:prstGeom>
        </p:spPr>
      </p:pic>
      <p:pic>
        <p:nvPicPr>
          <p:cNvPr id="5" name="รูปภาพ 4">
            <a:extLst>
              <a:ext uri="{FF2B5EF4-FFF2-40B4-BE49-F238E27FC236}">
                <a16:creationId xmlns:a16="http://schemas.microsoft.com/office/drawing/2014/main" id="{78A42400-E0F3-D9CC-C50D-777D22353F46}"/>
              </a:ext>
            </a:extLst>
          </p:cNvPr>
          <p:cNvPicPr>
            <a:picLocks noChangeAspect="1"/>
          </p:cNvPicPr>
          <p:nvPr/>
        </p:nvPicPr>
        <p:blipFill rotWithShape="1">
          <a:blip r:embed="rId3"/>
          <a:srcRect t="26083" r="-2" b="3360"/>
          <a:stretch/>
        </p:blipFill>
        <p:spPr>
          <a:xfrm>
            <a:off x="5224246" y="3429000"/>
            <a:ext cx="6967757" cy="3429001"/>
          </a:xfrm>
          <a:prstGeom prst="rect">
            <a:avLst/>
          </a:prstGeom>
        </p:spPr>
      </p:pic>
      <p:sp>
        <p:nvSpPr>
          <p:cNvPr id="12" name="Cross 11">
            <a:extLst>
              <a:ext uri="{FF2B5EF4-FFF2-40B4-BE49-F238E27FC236}">
                <a16:creationId xmlns:a16="http://schemas.microsoft.com/office/drawing/2014/main" id="{EAB1217A-7C36-3A41-8536-BC68C4521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9926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4F048CC-17C9-B246-BF2A-29E51AD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ตัวแทนเนื้อหา 3">
            <a:extLst>
              <a:ext uri="{FF2B5EF4-FFF2-40B4-BE49-F238E27FC236}">
                <a16:creationId xmlns:a16="http://schemas.microsoft.com/office/drawing/2014/main" id="{E1927D6B-E724-4A88-886D-0A03923AA2D8}"/>
              </a:ext>
            </a:extLst>
          </p:cNvPr>
          <p:cNvPicPr>
            <a:picLocks noGrp="1" noChangeAspect="1"/>
          </p:cNvPicPr>
          <p:nvPr>
            <p:ph idx="1"/>
          </p:nvPr>
        </p:nvPicPr>
        <p:blipFill rotWithShape="1">
          <a:blip r:embed="rId2"/>
          <a:srcRect b="15730"/>
          <a:stretch/>
        </p:blipFill>
        <p:spPr>
          <a:xfrm>
            <a:off x="20" y="10"/>
            <a:ext cx="12191980" cy="6857990"/>
          </a:xfrm>
          <a:prstGeom prst="rect">
            <a:avLst/>
          </a:prstGeom>
        </p:spPr>
      </p:pic>
      <p:sp>
        <p:nvSpPr>
          <p:cNvPr id="17" name="Rectangle">
            <a:extLst>
              <a:ext uri="{FF2B5EF4-FFF2-40B4-BE49-F238E27FC236}">
                <a16:creationId xmlns:a16="http://schemas.microsoft.com/office/drawing/2014/main" id="{86E439A5-A7E3-5047-A686-06C27A818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17506"/>
            <a:ext cx="10549940" cy="2374362"/>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19" name="Cross 18">
            <a:extLst>
              <a:ext uri="{FF2B5EF4-FFF2-40B4-BE49-F238E27FC236}">
                <a16:creationId xmlns:a16="http://schemas.microsoft.com/office/drawing/2014/main" id="{24124FF1-775D-AC4A-81D0-73FC0F54A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53E2C7F-F4FF-A94D-ACAE-82823EC88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8F529434-3BC6-F414-5D1C-F11035DF88E9}"/>
              </a:ext>
            </a:extLst>
          </p:cNvPr>
          <p:cNvSpPr>
            <a:spLocks noGrp="1"/>
          </p:cNvSpPr>
          <p:nvPr>
            <p:ph type="title"/>
          </p:nvPr>
        </p:nvSpPr>
        <p:spPr>
          <a:xfrm>
            <a:off x="565149" y="4162776"/>
            <a:ext cx="9316409" cy="1453896"/>
          </a:xfrm>
        </p:spPr>
        <p:txBody>
          <a:bodyPr vert="horz" lIns="91440" tIns="45720" rIns="91440" bIns="45720" rtlCol="0" anchor="b">
            <a:normAutofit/>
          </a:bodyPr>
          <a:lstStyle/>
          <a:p>
            <a:r>
              <a:rPr lang="en-US" sz="8000" kern="1200" spc="-150">
                <a:solidFill>
                  <a:schemeClr val="tx1"/>
                </a:solidFill>
                <a:latin typeface="+mj-lt"/>
                <a:ea typeface="+mj-ea"/>
                <a:cs typeface="+mj-cs"/>
              </a:rPr>
              <a:t>3 – Oeuf / Egg</a:t>
            </a:r>
          </a:p>
        </p:txBody>
      </p:sp>
    </p:spTree>
    <p:extLst>
      <p:ext uri="{BB962C8B-B14F-4D97-AF65-F5344CB8AC3E}">
        <p14:creationId xmlns:p14="http://schemas.microsoft.com/office/powerpoint/2010/main" val="3370467611"/>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4F048CC-17C9-B246-BF2A-29E51AD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ตัวแทนเนื้อหา 3">
            <a:extLst>
              <a:ext uri="{FF2B5EF4-FFF2-40B4-BE49-F238E27FC236}">
                <a16:creationId xmlns:a16="http://schemas.microsoft.com/office/drawing/2014/main" id="{B076C7B7-62B6-4315-83D1-01B618DBDC62}"/>
              </a:ext>
            </a:extLst>
          </p:cNvPr>
          <p:cNvPicPr>
            <a:picLocks noGrp="1" noChangeAspect="1"/>
          </p:cNvPicPr>
          <p:nvPr>
            <p:ph idx="1"/>
          </p:nvPr>
        </p:nvPicPr>
        <p:blipFill rotWithShape="1">
          <a:blip r:embed="rId2"/>
          <a:srcRect t="7314" b="17686"/>
          <a:stretch/>
        </p:blipFill>
        <p:spPr>
          <a:xfrm>
            <a:off x="20" y="10"/>
            <a:ext cx="12191980" cy="6857990"/>
          </a:xfrm>
          <a:prstGeom prst="rect">
            <a:avLst/>
          </a:prstGeom>
        </p:spPr>
      </p:pic>
      <p:sp>
        <p:nvSpPr>
          <p:cNvPr id="17" name="Rectangle">
            <a:extLst>
              <a:ext uri="{FF2B5EF4-FFF2-40B4-BE49-F238E27FC236}">
                <a16:creationId xmlns:a16="http://schemas.microsoft.com/office/drawing/2014/main" id="{86E439A5-A7E3-5047-A686-06C27A818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17506"/>
            <a:ext cx="10549940" cy="2374362"/>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19" name="Cross 18">
            <a:extLst>
              <a:ext uri="{FF2B5EF4-FFF2-40B4-BE49-F238E27FC236}">
                <a16:creationId xmlns:a16="http://schemas.microsoft.com/office/drawing/2014/main" id="{24124FF1-775D-AC4A-81D0-73FC0F54A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53E2C7F-F4FF-A94D-ACAE-82823EC88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62AD2EC0-B153-51CF-9973-09ABB5548758}"/>
              </a:ext>
            </a:extLst>
          </p:cNvPr>
          <p:cNvSpPr>
            <a:spLocks noGrp="1"/>
          </p:cNvSpPr>
          <p:nvPr>
            <p:ph type="title"/>
          </p:nvPr>
        </p:nvSpPr>
        <p:spPr>
          <a:xfrm>
            <a:off x="565149" y="4162776"/>
            <a:ext cx="9316409" cy="1453896"/>
          </a:xfrm>
        </p:spPr>
        <p:txBody>
          <a:bodyPr vert="horz" lIns="91440" tIns="45720" rIns="91440" bIns="45720" rtlCol="0" anchor="b">
            <a:normAutofit/>
          </a:bodyPr>
          <a:lstStyle/>
          <a:p>
            <a:pPr>
              <a:lnSpc>
                <a:spcPct val="90000"/>
              </a:lnSpc>
            </a:pPr>
            <a:r>
              <a:rPr lang="en-US" kern="1200" spc="-150">
                <a:solidFill>
                  <a:schemeClr val="tx1"/>
                </a:solidFill>
                <a:latin typeface="+mj-lt"/>
                <a:ea typeface="+mj-ea"/>
                <a:cs typeface="+mj-cs"/>
              </a:rPr>
              <a:t>4 – Farinaceous / Farineaux / Pasta or Rice</a:t>
            </a:r>
          </a:p>
        </p:txBody>
      </p:sp>
    </p:spTree>
    <p:extLst>
      <p:ext uri="{BB962C8B-B14F-4D97-AF65-F5344CB8AC3E}">
        <p14:creationId xmlns:p14="http://schemas.microsoft.com/office/powerpoint/2010/main" val="356716132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4F048CC-17C9-B246-BF2A-29E51AD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ตัวแทนเนื้อหา 3">
            <a:extLst>
              <a:ext uri="{FF2B5EF4-FFF2-40B4-BE49-F238E27FC236}">
                <a16:creationId xmlns:a16="http://schemas.microsoft.com/office/drawing/2014/main" id="{3DECC6A4-424F-0230-87E2-84B18AA542C3}"/>
              </a:ext>
            </a:extLst>
          </p:cNvPr>
          <p:cNvPicPr>
            <a:picLocks noGrp="1" noChangeAspect="1"/>
          </p:cNvPicPr>
          <p:nvPr>
            <p:ph idx="1"/>
          </p:nvPr>
        </p:nvPicPr>
        <p:blipFill rotWithShape="1">
          <a:blip r:embed="rId2"/>
          <a:srcRect t="19901" b="23849"/>
          <a:stretch/>
        </p:blipFill>
        <p:spPr>
          <a:xfrm>
            <a:off x="20" y="10"/>
            <a:ext cx="12191980" cy="6857990"/>
          </a:xfrm>
          <a:prstGeom prst="rect">
            <a:avLst/>
          </a:prstGeom>
        </p:spPr>
      </p:pic>
      <p:sp>
        <p:nvSpPr>
          <p:cNvPr id="17" name="Rectangle">
            <a:extLst>
              <a:ext uri="{FF2B5EF4-FFF2-40B4-BE49-F238E27FC236}">
                <a16:creationId xmlns:a16="http://schemas.microsoft.com/office/drawing/2014/main" id="{86E439A5-A7E3-5047-A686-06C27A818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96772"/>
            <a:ext cx="11626840" cy="2374362"/>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19" name="Cross 18">
            <a:extLst>
              <a:ext uri="{FF2B5EF4-FFF2-40B4-BE49-F238E27FC236}">
                <a16:creationId xmlns:a16="http://schemas.microsoft.com/office/drawing/2014/main" id="{24124FF1-775D-AC4A-81D0-73FC0F54A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9408" y="2798169"/>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53E2C7F-F4FF-A94D-ACAE-82823EC88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6B51AC6B-4E33-C002-933B-A0121DC037AB}"/>
              </a:ext>
            </a:extLst>
          </p:cNvPr>
          <p:cNvSpPr>
            <a:spLocks noGrp="1"/>
          </p:cNvSpPr>
          <p:nvPr>
            <p:ph type="title"/>
          </p:nvPr>
        </p:nvSpPr>
        <p:spPr>
          <a:xfrm>
            <a:off x="562326" y="1344273"/>
            <a:ext cx="8037575" cy="1453896"/>
          </a:xfrm>
        </p:spPr>
        <p:txBody>
          <a:bodyPr vert="horz" lIns="91440" tIns="45720" rIns="91440" bIns="45720" rtlCol="0" anchor="b">
            <a:normAutofit/>
          </a:bodyPr>
          <a:lstStyle/>
          <a:p>
            <a:r>
              <a:rPr lang="en-US" sz="8000" kern="1200" spc="-150">
                <a:solidFill>
                  <a:schemeClr val="tx1"/>
                </a:solidFill>
                <a:latin typeface="+mj-lt"/>
                <a:ea typeface="+mj-ea"/>
                <a:cs typeface="+mj-cs"/>
              </a:rPr>
              <a:t>5 – Poisson / Fish</a:t>
            </a:r>
          </a:p>
        </p:txBody>
      </p:sp>
    </p:spTree>
    <p:extLst>
      <p:ext uri="{BB962C8B-B14F-4D97-AF65-F5344CB8AC3E}">
        <p14:creationId xmlns:p14="http://schemas.microsoft.com/office/powerpoint/2010/main" val="454745186"/>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4F048CC-17C9-B246-BF2A-29E51AD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ตัวแทนเนื้อหา 3">
            <a:extLst>
              <a:ext uri="{FF2B5EF4-FFF2-40B4-BE49-F238E27FC236}">
                <a16:creationId xmlns:a16="http://schemas.microsoft.com/office/drawing/2014/main" id="{A1AC7D3B-0FBD-47AC-B43F-DC1FACEDD203}"/>
              </a:ext>
            </a:extLst>
          </p:cNvPr>
          <p:cNvPicPr>
            <a:picLocks noGrp="1" noChangeAspect="1"/>
          </p:cNvPicPr>
          <p:nvPr>
            <p:ph idx="1"/>
          </p:nvPr>
        </p:nvPicPr>
        <p:blipFill rotWithShape="1">
          <a:blip r:embed="rId2"/>
          <a:srcRect t="3814" b="20173"/>
          <a:stretch/>
        </p:blipFill>
        <p:spPr>
          <a:xfrm>
            <a:off x="20" y="10"/>
            <a:ext cx="12191980" cy="6857990"/>
          </a:xfrm>
          <a:prstGeom prst="rect">
            <a:avLst/>
          </a:prstGeom>
        </p:spPr>
      </p:pic>
      <p:sp>
        <p:nvSpPr>
          <p:cNvPr id="17" name="Rectangle">
            <a:extLst>
              <a:ext uri="{FF2B5EF4-FFF2-40B4-BE49-F238E27FC236}">
                <a16:creationId xmlns:a16="http://schemas.microsoft.com/office/drawing/2014/main" id="{53C4D10E-16D3-5D49-A995-1FD27619A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883" y="1096771"/>
            <a:ext cx="4701054" cy="5761229"/>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19" name="Cross 18">
            <a:extLst>
              <a:ext uri="{FF2B5EF4-FFF2-40B4-BE49-F238E27FC236}">
                <a16:creationId xmlns:a16="http://schemas.microsoft.com/office/drawing/2014/main" id="{24124FF1-775D-AC4A-81D0-73FC0F54A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1505"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5E2D96FD-51A0-4331-1ED6-E6A1210E18BC}"/>
              </a:ext>
            </a:extLst>
          </p:cNvPr>
          <p:cNvSpPr>
            <a:spLocks noGrp="1"/>
          </p:cNvSpPr>
          <p:nvPr>
            <p:ph type="title"/>
          </p:nvPr>
        </p:nvSpPr>
        <p:spPr>
          <a:xfrm>
            <a:off x="986362" y="1625608"/>
            <a:ext cx="3882842" cy="2722164"/>
          </a:xfrm>
        </p:spPr>
        <p:txBody>
          <a:bodyPr vert="horz" lIns="91440" tIns="45720" rIns="91440" bIns="45720" rtlCol="0" anchor="b">
            <a:normAutofit/>
          </a:bodyPr>
          <a:lstStyle/>
          <a:p>
            <a:r>
              <a:rPr lang="en-US" sz="7400" kern="1200" spc="-150">
                <a:solidFill>
                  <a:schemeClr val="tx1"/>
                </a:solidFill>
                <a:latin typeface="+mj-lt"/>
                <a:ea typeface="+mj-ea"/>
                <a:cs typeface="+mj-cs"/>
              </a:rPr>
              <a:t>6 – Entrée / Entree</a:t>
            </a:r>
          </a:p>
        </p:txBody>
      </p:sp>
      <p:sp>
        <p:nvSpPr>
          <p:cNvPr id="21" name="Rectangle 20">
            <a:extLst>
              <a:ext uri="{FF2B5EF4-FFF2-40B4-BE49-F238E27FC236}">
                <a16:creationId xmlns:a16="http://schemas.microsoft.com/office/drawing/2014/main" id="{EBCE363F-7361-A345-BB3D-2E8D88197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81908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8C3DEFAE-A2FD-6B81-7ED3-2A8A0F762334}"/>
              </a:ext>
            </a:extLst>
          </p:cNvPr>
          <p:cNvSpPr>
            <a:spLocks noGrp="1"/>
          </p:cNvSpPr>
          <p:nvPr>
            <p:ph type="title"/>
          </p:nvPr>
        </p:nvSpPr>
        <p:spPr>
          <a:xfrm>
            <a:off x="565149" y="1204721"/>
            <a:ext cx="5066001" cy="1446550"/>
          </a:xfrm>
        </p:spPr>
        <p:txBody>
          <a:bodyPr>
            <a:normAutofit/>
          </a:bodyPr>
          <a:lstStyle/>
          <a:p>
            <a:r>
              <a:rPr kumimoji="0" lang="en-US" b="0" i="0" u="none" strike="noStrike" kern="1200" cap="none" spc="0" normalizeH="0" baseline="0" noProof="0">
                <a:ln>
                  <a:noFill/>
                </a:ln>
                <a:effectLst/>
                <a:uLnTx/>
                <a:uFillTx/>
                <a:latin typeface="Franklin Gothic Book"/>
                <a:ea typeface="+mj-ea"/>
                <a:cs typeface="+mj-cs"/>
              </a:rPr>
              <a:t>7 – Sorbet / Sorbet</a:t>
            </a:r>
            <a:endParaRPr lang="th-TH" dirty="0"/>
          </a:p>
        </p:txBody>
      </p:sp>
      <p:sp>
        <p:nvSpPr>
          <p:cNvPr id="3" name="ตัวแทนเนื้อหา 2">
            <a:extLst>
              <a:ext uri="{FF2B5EF4-FFF2-40B4-BE49-F238E27FC236}">
                <a16:creationId xmlns:a16="http://schemas.microsoft.com/office/drawing/2014/main" id="{54640BCE-300F-A913-3910-A343A08019DB}"/>
              </a:ext>
            </a:extLst>
          </p:cNvPr>
          <p:cNvSpPr>
            <a:spLocks noGrp="1"/>
          </p:cNvSpPr>
          <p:nvPr>
            <p:ph idx="1"/>
          </p:nvPr>
        </p:nvSpPr>
        <p:spPr>
          <a:xfrm>
            <a:off x="565150" y="2691638"/>
            <a:ext cx="5066001" cy="3188586"/>
          </a:xfrm>
        </p:spPr>
        <p:txBody>
          <a:bodyPr>
            <a:normAutofit/>
          </a:bodyPr>
          <a:lstStyle/>
          <a:p>
            <a:pPr>
              <a:lnSpc>
                <a:spcPct val="90000"/>
              </a:lnSpc>
            </a:pPr>
            <a:r>
              <a:rPr lang="en-US" sz="1700"/>
              <a:t>Sorbet</a:t>
            </a:r>
          </a:p>
          <a:p>
            <a:pPr marL="0" indent="0">
              <a:lnSpc>
                <a:spcPct val="90000"/>
              </a:lnSpc>
              <a:buNone/>
            </a:pPr>
            <a:r>
              <a:rPr lang="en-US" sz="1700"/>
              <a:t>	</a:t>
            </a:r>
            <a:r>
              <a:rPr lang="th-TH" sz="1700"/>
              <a:t> มีส่วนผสมหลักๆ อยู่เพียง 2 อย่างคือ ผลไม้ และน้ำตาล และอาจมีน้ำ กรด หรือส่วนผสมอีกเล็กน้อยเพิ่มลงไป และจะไม่มีส่วนผสมของนมหรือไขมัน ลักษณะซอร</a:t>
            </a:r>
            <a:r>
              <a:rPr lang="th-TH" sz="1700" err="1"/>
              <a:t>์เ</a:t>
            </a:r>
            <a:r>
              <a:rPr lang="th-TH" sz="1700"/>
              <a:t>บทจะเป็นเกล็ดละเอียด รสชาติจะออกเปรี้ยวหรือหวานตามรสชาติผลไม้ที่นำมาทำ</a:t>
            </a:r>
          </a:p>
          <a:p>
            <a:pPr marL="0" indent="0">
              <a:lnSpc>
                <a:spcPct val="90000"/>
              </a:lnSpc>
              <a:buNone/>
            </a:pPr>
            <a:endParaRPr lang="en-US" sz="1700"/>
          </a:p>
          <a:p>
            <a:pPr>
              <a:lnSpc>
                <a:spcPct val="90000"/>
              </a:lnSpc>
            </a:pPr>
            <a:r>
              <a:rPr lang="en-US" sz="1700"/>
              <a:t>Sherbet</a:t>
            </a:r>
          </a:p>
          <a:p>
            <a:pPr marL="0" indent="0">
              <a:lnSpc>
                <a:spcPct val="90000"/>
              </a:lnSpc>
              <a:buNone/>
            </a:pPr>
            <a:r>
              <a:rPr lang="th-TH" sz="1700"/>
              <a:t>	เป็นไอศกรีมที่มีส่วนผสมของผลไม้ น้ำตาล บวกกับนม ครีม ไข่ขาว เจลาติน หรือเนยอีกเล็กน้อย ประมาณ 1-3 % ทำให้เนื้อไอศกรีมที่ได้ จะมีความเหนียว เนียนละเอียด มีความเข้มข้นกว่าซอร</a:t>
            </a:r>
            <a:r>
              <a:rPr lang="th-TH" sz="1700" err="1"/>
              <a:t>์เ</a:t>
            </a:r>
            <a:r>
              <a:rPr lang="th-TH" sz="1700"/>
              <a:t>บท</a:t>
            </a:r>
          </a:p>
          <a:p>
            <a:pPr marL="0" indent="0">
              <a:lnSpc>
                <a:spcPct val="90000"/>
              </a:lnSpc>
              <a:buNone/>
            </a:pPr>
            <a:endParaRPr lang="th-TH" sz="1700"/>
          </a:p>
        </p:txBody>
      </p:sp>
      <p:pic>
        <p:nvPicPr>
          <p:cNvPr id="5" name="รูปภาพ 4">
            <a:extLst>
              <a:ext uri="{FF2B5EF4-FFF2-40B4-BE49-F238E27FC236}">
                <a16:creationId xmlns:a16="http://schemas.microsoft.com/office/drawing/2014/main" id="{C0A6A50A-8DFC-0795-662B-5E5A62ABB4C4}"/>
              </a:ext>
            </a:extLst>
          </p:cNvPr>
          <p:cNvPicPr>
            <a:picLocks noChangeAspect="1"/>
          </p:cNvPicPr>
          <p:nvPr/>
        </p:nvPicPr>
        <p:blipFill rotWithShape="1">
          <a:blip r:embed="rId2"/>
          <a:srcRect l="30037" r="37687"/>
          <a:stretch/>
        </p:blipFill>
        <p:spPr>
          <a:xfrm>
            <a:off x="6163734" y="1096771"/>
            <a:ext cx="2781844" cy="5761228"/>
          </a:xfrm>
          <a:prstGeom prst="rect">
            <a:avLst/>
          </a:prstGeom>
        </p:spPr>
      </p:pic>
      <p:pic>
        <p:nvPicPr>
          <p:cNvPr id="4" name="รูปภาพ 3">
            <a:extLst>
              <a:ext uri="{FF2B5EF4-FFF2-40B4-BE49-F238E27FC236}">
                <a16:creationId xmlns:a16="http://schemas.microsoft.com/office/drawing/2014/main" id="{C3204F5A-DE6A-B45B-2E75-47066CB5DB66}"/>
              </a:ext>
            </a:extLst>
          </p:cNvPr>
          <p:cNvPicPr>
            <a:picLocks noChangeAspect="1"/>
          </p:cNvPicPr>
          <p:nvPr/>
        </p:nvPicPr>
        <p:blipFill rotWithShape="1">
          <a:blip r:embed="rId3"/>
          <a:srcRect l="36044" r="31239" b="1"/>
          <a:stretch/>
        </p:blipFill>
        <p:spPr>
          <a:xfrm>
            <a:off x="8945578" y="1096770"/>
            <a:ext cx="2781845" cy="5761229"/>
          </a:xfrm>
          <a:prstGeom prst="rect">
            <a:avLst/>
          </a:prstGeom>
        </p:spPr>
      </p:pic>
      <p:sp>
        <p:nvSpPr>
          <p:cNvPr id="18" name="Cross 11">
            <a:extLst>
              <a:ext uri="{FF2B5EF4-FFF2-40B4-BE49-F238E27FC236}">
                <a16:creationId xmlns:a16="http://schemas.microsoft.com/office/drawing/2014/main" id="{A27CA9A8-2E1B-1E43-B7A6-45B44037C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999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059AD19-D779-2D4F-A11F-26FC5A4703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43419" y="1096771"/>
            <a:ext cx="0" cy="576122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829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F5B4E7DE-0C0D-83EA-9419-44069FA4CBA0}"/>
              </a:ext>
            </a:extLst>
          </p:cNvPr>
          <p:cNvSpPr>
            <a:spLocks noGrp="1"/>
          </p:cNvSpPr>
          <p:nvPr>
            <p:ph type="title"/>
          </p:nvPr>
        </p:nvSpPr>
        <p:spPr/>
        <p:txBody>
          <a:bodyPr/>
          <a:lstStyle/>
          <a:p>
            <a:r>
              <a:rPr lang="en-US" dirty="0"/>
              <a:t>8 – </a:t>
            </a:r>
            <a:r>
              <a:rPr lang="en-US" dirty="0" err="1"/>
              <a:t>Releves</a:t>
            </a:r>
            <a:r>
              <a:rPr lang="en-US" dirty="0"/>
              <a:t> / Joints</a:t>
            </a:r>
            <a:br>
              <a:rPr lang="en-US" dirty="0"/>
            </a:br>
            <a:endParaRPr lang="th-TH" dirty="0"/>
          </a:p>
        </p:txBody>
      </p:sp>
      <p:pic>
        <p:nvPicPr>
          <p:cNvPr id="7" name="ตัวแทนเนื้อหา 8">
            <a:extLst>
              <a:ext uri="{FF2B5EF4-FFF2-40B4-BE49-F238E27FC236}">
                <a16:creationId xmlns:a16="http://schemas.microsoft.com/office/drawing/2014/main" id="{DABC52FC-2E71-4AAE-B881-B3E7144DDE42}"/>
              </a:ext>
            </a:extLst>
          </p:cNvPr>
          <p:cNvPicPr>
            <a:picLocks noGrp="1" noChangeAspect="1"/>
          </p:cNvPicPr>
          <p:nvPr>
            <p:ph idx="1"/>
          </p:nvPr>
        </p:nvPicPr>
        <p:blipFill>
          <a:blip r:embed="rId2"/>
          <a:stretch>
            <a:fillRect/>
          </a:stretch>
        </p:blipFill>
        <p:spPr>
          <a:xfrm>
            <a:off x="2590732" y="2306320"/>
            <a:ext cx="6736147" cy="4318000"/>
          </a:xfrm>
          <a:prstGeom prst="rect">
            <a:avLst/>
          </a:prstGeom>
        </p:spPr>
      </p:pic>
    </p:spTree>
    <p:extLst>
      <p:ext uri="{BB962C8B-B14F-4D97-AF65-F5344CB8AC3E}">
        <p14:creationId xmlns:p14="http://schemas.microsoft.com/office/powerpoint/2010/main" val="2470035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4F048CC-17C9-B246-BF2A-29E51AD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ตัวแทนเนื้อหา 3">
            <a:extLst>
              <a:ext uri="{FF2B5EF4-FFF2-40B4-BE49-F238E27FC236}">
                <a16:creationId xmlns:a16="http://schemas.microsoft.com/office/drawing/2014/main" id="{28D76E94-5635-4FF9-8FF3-2B57168B7FFA}"/>
              </a:ext>
            </a:extLst>
          </p:cNvPr>
          <p:cNvPicPr>
            <a:picLocks noGrp="1" noChangeAspect="1"/>
          </p:cNvPicPr>
          <p:nvPr>
            <p:ph idx="1"/>
          </p:nvPr>
        </p:nvPicPr>
        <p:blipFill rotWithShape="1">
          <a:blip r:embed="rId2"/>
          <a:srcRect t="7076" b="8654"/>
          <a:stretch/>
        </p:blipFill>
        <p:spPr>
          <a:xfrm>
            <a:off x="20" y="10"/>
            <a:ext cx="12191980" cy="6857990"/>
          </a:xfrm>
          <a:prstGeom prst="rect">
            <a:avLst/>
          </a:prstGeom>
        </p:spPr>
      </p:pic>
      <p:sp>
        <p:nvSpPr>
          <p:cNvPr id="17" name="Rectangle">
            <a:extLst>
              <a:ext uri="{FF2B5EF4-FFF2-40B4-BE49-F238E27FC236}">
                <a16:creationId xmlns:a16="http://schemas.microsoft.com/office/drawing/2014/main" id="{86E439A5-A7E3-5047-A686-06C27A818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17506"/>
            <a:ext cx="10549940" cy="2374362"/>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19" name="Cross 18">
            <a:extLst>
              <a:ext uri="{FF2B5EF4-FFF2-40B4-BE49-F238E27FC236}">
                <a16:creationId xmlns:a16="http://schemas.microsoft.com/office/drawing/2014/main" id="{24124FF1-775D-AC4A-81D0-73FC0F54A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53E2C7F-F4FF-A94D-ACAE-82823EC88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B9FE27C0-07C6-A3DA-5C9F-D0B574F2EE82}"/>
              </a:ext>
            </a:extLst>
          </p:cNvPr>
          <p:cNvSpPr>
            <a:spLocks noGrp="1"/>
          </p:cNvSpPr>
          <p:nvPr>
            <p:ph type="title"/>
          </p:nvPr>
        </p:nvSpPr>
        <p:spPr>
          <a:xfrm>
            <a:off x="565149" y="4162776"/>
            <a:ext cx="9316409" cy="1453896"/>
          </a:xfrm>
        </p:spPr>
        <p:txBody>
          <a:bodyPr vert="horz" lIns="91440" tIns="45720" rIns="91440" bIns="45720" rtlCol="0" anchor="b">
            <a:normAutofit/>
          </a:bodyPr>
          <a:lstStyle/>
          <a:p>
            <a:r>
              <a:rPr lang="en-US" sz="8000" kern="1200" spc="-150">
                <a:solidFill>
                  <a:schemeClr val="tx1"/>
                </a:solidFill>
                <a:latin typeface="+mj-lt"/>
                <a:ea typeface="+mj-ea"/>
                <a:cs typeface="+mj-cs"/>
              </a:rPr>
              <a:t>9 – Roti / Roast</a:t>
            </a:r>
          </a:p>
        </p:txBody>
      </p:sp>
    </p:spTree>
    <p:extLst>
      <p:ext uri="{BB962C8B-B14F-4D97-AF65-F5344CB8AC3E}">
        <p14:creationId xmlns:p14="http://schemas.microsoft.com/office/powerpoint/2010/main" val="3230569034"/>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EF2B23EE-EF51-E286-CADD-E0DE40757074}"/>
              </a:ext>
            </a:extLst>
          </p:cNvPr>
          <p:cNvSpPr>
            <a:spLocks noGrp="1"/>
          </p:cNvSpPr>
          <p:nvPr>
            <p:ph type="title"/>
          </p:nvPr>
        </p:nvSpPr>
        <p:spPr/>
        <p:txBody>
          <a:bodyPr/>
          <a:lstStyle/>
          <a:p>
            <a:r>
              <a:rPr lang="en-US" dirty="0"/>
              <a:t>11 – </a:t>
            </a:r>
            <a:r>
              <a:rPr lang="en-US" dirty="0" err="1"/>
              <a:t>Salades</a:t>
            </a:r>
            <a:r>
              <a:rPr lang="en-US" dirty="0"/>
              <a:t> / Salad</a:t>
            </a:r>
            <a:endParaRPr lang="th-TH" dirty="0"/>
          </a:p>
        </p:txBody>
      </p:sp>
      <p:pic>
        <p:nvPicPr>
          <p:cNvPr id="4" name="ตัวแทนเนื้อหา 3">
            <a:extLst>
              <a:ext uri="{FF2B5EF4-FFF2-40B4-BE49-F238E27FC236}">
                <a16:creationId xmlns:a16="http://schemas.microsoft.com/office/drawing/2014/main" id="{4DA49DC8-4840-5914-C44F-EE8555FD6A11}"/>
              </a:ext>
            </a:extLst>
          </p:cNvPr>
          <p:cNvPicPr>
            <a:picLocks noGrp="1" noChangeAspect="1"/>
          </p:cNvPicPr>
          <p:nvPr>
            <p:ph idx="1"/>
          </p:nvPr>
        </p:nvPicPr>
        <p:blipFill>
          <a:blip r:embed="rId2"/>
          <a:stretch>
            <a:fillRect/>
          </a:stretch>
        </p:blipFill>
        <p:spPr>
          <a:xfrm>
            <a:off x="2369184" y="2438400"/>
            <a:ext cx="7699375" cy="4267199"/>
          </a:xfrm>
          <a:prstGeom prst="rect">
            <a:avLst/>
          </a:prstGeom>
        </p:spPr>
      </p:pic>
    </p:spTree>
    <p:extLst>
      <p:ext uri="{BB962C8B-B14F-4D97-AF65-F5344CB8AC3E}">
        <p14:creationId xmlns:p14="http://schemas.microsoft.com/office/powerpoint/2010/main" val="1442531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57B1B37A-D963-20C0-0358-72382E03C610}"/>
              </a:ext>
            </a:extLst>
          </p:cNvPr>
          <p:cNvSpPr>
            <a:spLocks noGrp="1"/>
          </p:cNvSpPr>
          <p:nvPr>
            <p:ph type="title"/>
          </p:nvPr>
        </p:nvSpPr>
        <p:spPr/>
        <p:txBody>
          <a:bodyPr/>
          <a:lstStyle/>
          <a:p>
            <a:r>
              <a:rPr lang="en-US" dirty="0"/>
              <a:t>10 – Legumes / Vegetables</a:t>
            </a:r>
            <a:endParaRPr lang="th-TH" dirty="0"/>
          </a:p>
        </p:txBody>
      </p:sp>
      <p:pic>
        <p:nvPicPr>
          <p:cNvPr id="4" name="ตัวแทนเนื้อหา 3">
            <a:extLst>
              <a:ext uri="{FF2B5EF4-FFF2-40B4-BE49-F238E27FC236}">
                <a16:creationId xmlns:a16="http://schemas.microsoft.com/office/drawing/2014/main" id="{59C9C980-5D42-4900-B404-119879B30C0A}"/>
              </a:ext>
            </a:extLst>
          </p:cNvPr>
          <p:cNvPicPr>
            <a:picLocks noGrp="1" noChangeAspect="1"/>
          </p:cNvPicPr>
          <p:nvPr>
            <p:ph idx="1"/>
          </p:nvPr>
        </p:nvPicPr>
        <p:blipFill>
          <a:blip r:embed="rId2"/>
          <a:stretch>
            <a:fillRect/>
          </a:stretch>
        </p:blipFill>
        <p:spPr>
          <a:xfrm>
            <a:off x="2309420" y="2692400"/>
            <a:ext cx="7535620" cy="3962400"/>
          </a:xfrm>
          <a:prstGeom prst="rect">
            <a:avLst/>
          </a:prstGeom>
        </p:spPr>
      </p:pic>
    </p:spTree>
    <p:extLst>
      <p:ext uri="{BB962C8B-B14F-4D97-AF65-F5344CB8AC3E}">
        <p14:creationId xmlns:p14="http://schemas.microsoft.com/office/powerpoint/2010/main" val="2673133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33C1BB-B58E-B148-3E45-CE2E25C51048}"/>
              </a:ext>
            </a:extLst>
          </p:cNvPr>
          <p:cNvSpPr>
            <a:spLocks noGrp="1"/>
          </p:cNvSpPr>
          <p:nvPr>
            <p:ph type="title"/>
          </p:nvPr>
        </p:nvSpPr>
        <p:spPr>
          <a:xfrm>
            <a:off x="5633884" y="1204721"/>
            <a:ext cx="5992956" cy="1446550"/>
          </a:xfrm>
        </p:spPr>
        <p:txBody>
          <a:bodyPr>
            <a:normAutofit/>
          </a:bodyPr>
          <a:lstStyle/>
          <a:p>
            <a:r>
              <a:rPr lang="th-TH" dirty="0"/>
              <a:t>อาหารตะวันตก หมายถึง </a:t>
            </a:r>
            <a:endParaRPr lang="en-US" dirty="0"/>
          </a:p>
        </p:txBody>
      </p:sp>
      <p:sp>
        <p:nvSpPr>
          <p:cNvPr id="3" name="Content Placeholder 2">
            <a:extLst>
              <a:ext uri="{FF2B5EF4-FFF2-40B4-BE49-F238E27FC236}">
                <a16:creationId xmlns:a16="http://schemas.microsoft.com/office/drawing/2014/main" id="{09B981E2-4663-DA96-1B36-371CEAEB9C5E}"/>
              </a:ext>
            </a:extLst>
          </p:cNvPr>
          <p:cNvSpPr>
            <a:spLocks noGrp="1"/>
          </p:cNvSpPr>
          <p:nvPr>
            <p:ph idx="1"/>
          </p:nvPr>
        </p:nvSpPr>
        <p:spPr>
          <a:xfrm>
            <a:off x="5633884" y="2691638"/>
            <a:ext cx="5992956" cy="3188586"/>
          </a:xfrm>
        </p:spPr>
        <p:txBody>
          <a:bodyPr>
            <a:noAutofit/>
          </a:bodyPr>
          <a:lstStyle/>
          <a:p>
            <a:pPr>
              <a:lnSpc>
                <a:spcPct val="90000"/>
              </a:lnSpc>
            </a:pPr>
            <a:r>
              <a:rPr lang="th-TH" sz="2000" dirty="0"/>
              <a:t>อาหารตะวันตก หรือ อาหารยุโรป เป็นคำที่ใช้เรียกเมนูอาหารในประเทศในภูมิภาคทวีปยุโรปหรือกลุ่มประเทศตะวันตก ทั้งกลุ่มประเทศยุโรปตะวันออกและยุโรปตะวันตก นอกจากนี้ ยังรวมไปถึงอาหารจากกลุ่มประเทศนอกทวีปยุโรปแต่ได้รับอิทธิพลโดยตรงจากทวีปยุโรป ซึ่งได้แก่ อาหารจากประเทศออสเตรเลีย นิวซีแลนด์ แอฟริกาใต้ กลุ่มประเทศในทวีปอเมริกา เช่น สหรัฐอเมริกา แคนาดา รวมถึงกลุ่มประเทศลาตินอเมริกาด้วย แต่ทั้งนี้ทั้งนั้น ไม่นับรวมเมนูอาหารพื้นเมืองจากชนพื้นเมืองในกลุ่มประเทศนอกทวีปยุโรปที่ได้กล่าวมา</a:t>
            </a:r>
          </a:p>
          <a:p>
            <a:pPr>
              <a:lnSpc>
                <a:spcPct val="90000"/>
              </a:lnSpc>
            </a:pPr>
            <a:endParaRPr lang="th-TH" sz="2000" dirty="0"/>
          </a:p>
          <a:p>
            <a:pPr>
              <a:lnSpc>
                <a:spcPct val="90000"/>
              </a:lnSpc>
            </a:pPr>
            <a:r>
              <a:rPr lang="th-TH" sz="2000" dirty="0"/>
              <a:t>คำนิยามของอาหารตะวันตกถูกใช้เพื่อแยกความแตกต่างออกจากอาหารเอเชีย ซึ่งนิยามคำว่าอาหารตะวันตกนี้ถูกใช้โดยชาวเอเชียตะวันออก โดยมีความสอดคล้องกับการที่ชาวตะวันตกเรียกอาหารจากกลุ่มประเทศเอเชียตะวันออกว่าอาหารเอเชียนั่นเอง</a:t>
            </a:r>
            <a:endParaRPr lang="en-US" sz="2000" dirty="0"/>
          </a:p>
        </p:txBody>
      </p:sp>
      <p:pic>
        <p:nvPicPr>
          <p:cNvPr id="4" name="Picture 3">
            <a:extLst>
              <a:ext uri="{FF2B5EF4-FFF2-40B4-BE49-F238E27FC236}">
                <a16:creationId xmlns:a16="http://schemas.microsoft.com/office/drawing/2014/main" id="{8AE81A7A-D5E4-A0A0-23CE-50F0B517642F}"/>
              </a:ext>
            </a:extLst>
          </p:cNvPr>
          <p:cNvPicPr>
            <a:picLocks noChangeAspect="1"/>
          </p:cNvPicPr>
          <p:nvPr/>
        </p:nvPicPr>
        <p:blipFill rotWithShape="1">
          <a:blip r:embed="rId2"/>
          <a:srcRect l="14966" r="29644" b="-2"/>
          <a:stretch/>
        </p:blipFill>
        <p:spPr>
          <a:xfrm>
            <a:off x="464577" y="1096772"/>
            <a:ext cx="4240722" cy="5761228"/>
          </a:xfrm>
          <a:prstGeom prst="rect">
            <a:avLst/>
          </a:prstGeom>
        </p:spPr>
      </p:pic>
      <p:sp>
        <p:nvSpPr>
          <p:cNvPr id="16" name="Cross 10">
            <a:extLst>
              <a:ext uri="{FF2B5EF4-FFF2-40B4-BE49-F238E27FC236}">
                <a16:creationId xmlns:a16="http://schemas.microsoft.com/office/drawing/2014/main" id="{70E25BEE-39F9-8149-A935-2E812D0E8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7867"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2">
            <a:extLst>
              <a:ext uri="{FF2B5EF4-FFF2-40B4-BE49-F238E27FC236}">
                <a16:creationId xmlns:a16="http://schemas.microsoft.com/office/drawing/2014/main" id="{F6DC122B-D3D5-6240-868F-3B1415AD6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663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6682287B-EBDE-4227-7344-4B6A650F7304}"/>
              </a:ext>
            </a:extLst>
          </p:cNvPr>
          <p:cNvSpPr>
            <a:spLocks noGrp="1"/>
          </p:cNvSpPr>
          <p:nvPr>
            <p:ph type="title"/>
          </p:nvPr>
        </p:nvSpPr>
        <p:spPr>
          <a:xfrm>
            <a:off x="6562614" y="1625608"/>
            <a:ext cx="4655719" cy="2722164"/>
          </a:xfrm>
        </p:spPr>
        <p:txBody>
          <a:bodyPr vert="horz" lIns="91440" tIns="45720" rIns="91440" bIns="45720" rtlCol="0" anchor="b">
            <a:normAutofit/>
          </a:bodyPr>
          <a:lstStyle/>
          <a:p>
            <a:pPr>
              <a:lnSpc>
                <a:spcPct val="90000"/>
              </a:lnSpc>
            </a:pPr>
            <a:r>
              <a:rPr lang="en-US" sz="6200" kern="1200" spc="-150">
                <a:solidFill>
                  <a:schemeClr val="tx1"/>
                </a:solidFill>
                <a:latin typeface="+mj-lt"/>
                <a:ea typeface="+mj-ea"/>
                <a:cs typeface="+mj-cs"/>
              </a:rPr>
              <a:t>12 – Buffet Froid / Cold Buffet</a:t>
            </a:r>
          </a:p>
        </p:txBody>
      </p:sp>
      <p:pic>
        <p:nvPicPr>
          <p:cNvPr id="4" name="ตัวแทนเนื้อหา 3">
            <a:extLst>
              <a:ext uri="{FF2B5EF4-FFF2-40B4-BE49-F238E27FC236}">
                <a16:creationId xmlns:a16="http://schemas.microsoft.com/office/drawing/2014/main" id="{CF22F2F1-9CD4-4151-8FB6-2FDA1BD6BCCB}"/>
              </a:ext>
            </a:extLst>
          </p:cNvPr>
          <p:cNvPicPr>
            <a:picLocks noGrp="1" noChangeAspect="1"/>
          </p:cNvPicPr>
          <p:nvPr>
            <p:ph idx="1"/>
          </p:nvPr>
        </p:nvPicPr>
        <p:blipFill rotWithShape="1">
          <a:blip r:embed="rId2"/>
          <a:srcRect l="6212" r="5745"/>
          <a:stretch/>
        </p:blipFill>
        <p:spPr>
          <a:xfrm>
            <a:off x="20" y="10"/>
            <a:ext cx="6038037" cy="6857990"/>
          </a:xfrm>
          <a:prstGeom prst="rect">
            <a:avLst/>
          </a:prstGeom>
        </p:spPr>
      </p:pic>
      <p:sp>
        <p:nvSpPr>
          <p:cNvPr id="17" name="Cross 16">
            <a:extLst>
              <a:ext uri="{FF2B5EF4-FFF2-40B4-BE49-F238E27FC236}">
                <a16:creationId xmlns:a16="http://schemas.microsoft.com/office/drawing/2014/main" id="{12E8ED90-6D42-AE40-963A-3924EE207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0625" y="562356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930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AF58D103-D171-5B64-4480-065AF013CF48}"/>
              </a:ext>
            </a:extLst>
          </p:cNvPr>
          <p:cNvSpPr>
            <a:spLocks noGrp="1"/>
          </p:cNvSpPr>
          <p:nvPr>
            <p:ph type="title"/>
          </p:nvPr>
        </p:nvSpPr>
        <p:spPr/>
        <p:txBody>
          <a:bodyPr/>
          <a:lstStyle/>
          <a:p>
            <a:r>
              <a:rPr lang="en-US" dirty="0"/>
              <a:t>13 – Entremets / Sweets</a:t>
            </a:r>
            <a:endParaRPr lang="th-TH" dirty="0"/>
          </a:p>
        </p:txBody>
      </p:sp>
      <p:pic>
        <p:nvPicPr>
          <p:cNvPr id="4" name="ตัวแทนเนื้อหา 3">
            <a:extLst>
              <a:ext uri="{FF2B5EF4-FFF2-40B4-BE49-F238E27FC236}">
                <a16:creationId xmlns:a16="http://schemas.microsoft.com/office/drawing/2014/main" id="{A5A20823-9387-4D2B-983E-B0754024EEB3}"/>
              </a:ext>
            </a:extLst>
          </p:cNvPr>
          <p:cNvPicPr>
            <a:picLocks noGrp="1" noChangeAspect="1"/>
          </p:cNvPicPr>
          <p:nvPr>
            <p:ph idx="1"/>
          </p:nvPr>
        </p:nvPicPr>
        <p:blipFill>
          <a:blip r:embed="rId2"/>
          <a:stretch>
            <a:fillRect/>
          </a:stretch>
        </p:blipFill>
        <p:spPr>
          <a:xfrm>
            <a:off x="2305832" y="2651271"/>
            <a:ext cx="6746728" cy="3922249"/>
          </a:xfrm>
          <a:prstGeom prst="rect">
            <a:avLst/>
          </a:prstGeom>
        </p:spPr>
      </p:pic>
    </p:spTree>
    <p:extLst>
      <p:ext uri="{BB962C8B-B14F-4D97-AF65-F5344CB8AC3E}">
        <p14:creationId xmlns:p14="http://schemas.microsoft.com/office/powerpoint/2010/main" val="3133249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1726039B-A168-FB96-10DA-1A016539D2F8}"/>
              </a:ext>
            </a:extLst>
          </p:cNvPr>
          <p:cNvSpPr>
            <a:spLocks noGrp="1"/>
          </p:cNvSpPr>
          <p:nvPr>
            <p:ph type="title"/>
          </p:nvPr>
        </p:nvSpPr>
        <p:spPr/>
        <p:txBody>
          <a:bodyPr/>
          <a:lstStyle/>
          <a:p>
            <a:r>
              <a:rPr lang="en-US" dirty="0"/>
              <a:t>14 – </a:t>
            </a:r>
            <a:r>
              <a:rPr lang="en-US" dirty="0" err="1"/>
              <a:t>Savoureux</a:t>
            </a:r>
            <a:r>
              <a:rPr lang="en-US" dirty="0"/>
              <a:t> / Savory</a:t>
            </a:r>
            <a:endParaRPr lang="th-TH" dirty="0"/>
          </a:p>
        </p:txBody>
      </p:sp>
      <p:pic>
        <p:nvPicPr>
          <p:cNvPr id="4" name="ตัวแทนเนื้อหา 3">
            <a:extLst>
              <a:ext uri="{FF2B5EF4-FFF2-40B4-BE49-F238E27FC236}">
                <a16:creationId xmlns:a16="http://schemas.microsoft.com/office/drawing/2014/main" id="{D7E54D5D-7F8E-42ED-A4AF-CA47081F03AD}"/>
              </a:ext>
            </a:extLst>
          </p:cNvPr>
          <p:cNvPicPr>
            <a:picLocks noGrp="1" noChangeAspect="1"/>
          </p:cNvPicPr>
          <p:nvPr>
            <p:ph idx="1"/>
          </p:nvPr>
        </p:nvPicPr>
        <p:blipFill>
          <a:blip r:embed="rId2"/>
          <a:stretch>
            <a:fillRect/>
          </a:stretch>
        </p:blipFill>
        <p:spPr>
          <a:xfrm>
            <a:off x="2269350" y="2692399"/>
            <a:ext cx="6905129" cy="4529765"/>
          </a:xfrm>
          <a:prstGeom prst="rect">
            <a:avLst/>
          </a:prstGeom>
        </p:spPr>
      </p:pic>
    </p:spTree>
    <p:extLst>
      <p:ext uri="{BB962C8B-B14F-4D97-AF65-F5344CB8AC3E}">
        <p14:creationId xmlns:p14="http://schemas.microsoft.com/office/powerpoint/2010/main" val="510199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13A8F070-E28C-157D-E798-C814548D182E}"/>
              </a:ext>
            </a:extLst>
          </p:cNvPr>
          <p:cNvSpPr>
            <a:spLocks noGrp="1"/>
          </p:cNvSpPr>
          <p:nvPr>
            <p:ph type="title"/>
          </p:nvPr>
        </p:nvSpPr>
        <p:spPr>
          <a:xfrm>
            <a:off x="6562614" y="1625608"/>
            <a:ext cx="4655719" cy="2722164"/>
          </a:xfrm>
        </p:spPr>
        <p:txBody>
          <a:bodyPr vert="horz" lIns="91440" tIns="45720" rIns="91440" bIns="45720" rtlCol="0" anchor="b">
            <a:normAutofit/>
          </a:bodyPr>
          <a:lstStyle/>
          <a:p>
            <a:pPr>
              <a:lnSpc>
                <a:spcPct val="90000"/>
              </a:lnSpc>
            </a:pPr>
            <a:r>
              <a:rPr lang="en-US" sz="6800" kern="1200" spc="-150">
                <a:solidFill>
                  <a:schemeClr val="tx1"/>
                </a:solidFill>
                <a:latin typeface="+mj-lt"/>
                <a:ea typeface="+mj-ea"/>
                <a:cs typeface="+mj-cs"/>
              </a:rPr>
              <a:t>15 – Fromage / Cheese</a:t>
            </a:r>
          </a:p>
        </p:txBody>
      </p:sp>
      <p:pic>
        <p:nvPicPr>
          <p:cNvPr id="4" name="ตัวแทนเนื้อหา 3">
            <a:extLst>
              <a:ext uri="{FF2B5EF4-FFF2-40B4-BE49-F238E27FC236}">
                <a16:creationId xmlns:a16="http://schemas.microsoft.com/office/drawing/2014/main" id="{69121663-A1EC-447C-9619-7311820C589E}"/>
              </a:ext>
            </a:extLst>
          </p:cNvPr>
          <p:cNvPicPr>
            <a:picLocks noGrp="1" noChangeAspect="1"/>
          </p:cNvPicPr>
          <p:nvPr>
            <p:ph idx="1"/>
          </p:nvPr>
        </p:nvPicPr>
        <p:blipFill rotWithShape="1">
          <a:blip r:embed="rId2"/>
          <a:srcRect l="26593" r="23222"/>
          <a:stretch/>
        </p:blipFill>
        <p:spPr>
          <a:xfrm>
            <a:off x="20" y="10"/>
            <a:ext cx="6038037" cy="6857990"/>
          </a:xfrm>
          <a:prstGeom prst="rect">
            <a:avLst/>
          </a:prstGeom>
        </p:spPr>
      </p:pic>
      <p:sp>
        <p:nvSpPr>
          <p:cNvPr id="17" name="Cross 16">
            <a:extLst>
              <a:ext uri="{FF2B5EF4-FFF2-40B4-BE49-F238E27FC236}">
                <a16:creationId xmlns:a16="http://schemas.microsoft.com/office/drawing/2014/main" id="{12E8ED90-6D42-AE40-963A-3924EE207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0625" y="562356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289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4F048CC-17C9-B246-BF2A-29E51AD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ตัวแทนเนื้อหา 3">
            <a:extLst>
              <a:ext uri="{FF2B5EF4-FFF2-40B4-BE49-F238E27FC236}">
                <a16:creationId xmlns:a16="http://schemas.microsoft.com/office/drawing/2014/main" id="{FB3CBCB8-050A-4584-B71B-FB964D0FF288}"/>
              </a:ext>
            </a:extLst>
          </p:cNvPr>
          <p:cNvPicPr>
            <a:picLocks noGrp="1" noChangeAspect="1"/>
          </p:cNvPicPr>
          <p:nvPr>
            <p:ph idx="1"/>
          </p:nvPr>
        </p:nvPicPr>
        <p:blipFill rotWithShape="1">
          <a:blip r:embed="rId2"/>
          <a:srcRect t="4188" b="11542"/>
          <a:stretch/>
        </p:blipFill>
        <p:spPr>
          <a:xfrm>
            <a:off x="20" y="10"/>
            <a:ext cx="12191980" cy="6857990"/>
          </a:xfrm>
          <a:prstGeom prst="rect">
            <a:avLst/>
          </a:prstGeom>
        </p:spPr>
      </p:pic>
      <p:sp>
        <p:nvSpPr>
          <p:cNvPr id="17" name="Rectangle">
            <a:extLst>
              <a:ext uri="{FF2B5EF4-FFF2-40B4-BE49-F238E27FC236}">
                <a16:creationId xmlns:a16="http://schemas.microsoft.com/office/drawing/2014/main" id="{86E439A5-A7E3-5047-A686-06C27A818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17506"/>
            <a:ext cx="10549940" cy="2374362"/>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19" name="Cross 18">
            <a:extLst>
              <a:ext uri="{FF2B5EF4-FFF2-40B4-BE49-F238E27FC236}">
                <a16:creationId xmlns:a16="http://schemas.microsoft.com/office/drawing/2014/main" id="{24124FF1-775D-AC4A-81D0-73FC0F54A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53E2C7F-F4FF-A94D-ACAE-82823EC88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5D22F9FD-D995-E791-79A1-E42129AEA89B}"/>
              </a:ext>
            </a:extLst>
          </p:cNvPr>
          <p:cNvSpPr>
            <a:spLocks noGrp="1"/>
          </p:cNvSpPr>
          <p:nvPr>
            <p:ph type="title"/>
          </p:nvPr>
        </p:nvSpPr>
        <p:spPr>
          <a:xfrm>
            <a:off x="565149" y="4162776"/>
            <a:ext cx="9316409" cy="1453896"/>
          </a:xfrm>
        </p:spPr>
        <p:txBody>
          <a:bodyPr vert="horz" lIns="91440" tIns="45720" rIns="91440" bIns="45720" rtlCol="0" anchor="b">
            <a:normAutofit/>
          </a:bodyPr>
          <a:lstStyle/>
          <a:p>
            <a:pPr>
              <a:lnSpc>
                <a:spcPct val="90000"/>
              </a:lnSpc>
            </a:pPr>
            <a:r>
              <a:rPr kumimoji="0" lang="en-US" sz="5600" b="0" i="0" u="none" strike="noStrike" kern="1200" cap="none" spc="-150" normalizeH="0" baseline="0" noProof="0">
                <a:ln>
                  <a:noFill/>
                </a:ln>
                <a:solidFill>
                  <a:schemeClr val="tx1"/>
                </a:solidFill>
                <a:effectLst/>
                <a:uLnTx/>
                <a:uFillTx/>
                <a:latin typeface="+mj-lt"/>
                <a:ea typeface="+mj-ea"/>
                <a:cs typeface="+mj-cs"/>
              </a:rPr>
              <a:t>16 – Dessert / Cut Fruits &amp; Nuts</a:t>
            </a:r>
            <a:endParaRPr lang="en-US" sz="5600" kern="1200" spc="-150">
              <a:solidFill>
                <a:schemeClr val="tx1"/>
              </a:solidFill>
              <a:latin typeface="+mj-lt"/>
              <a:ea typeface="+mj-ea"/>
              <a:cs typeface="+mj-cs"/>
            </a:endParaRPr>
          </a:p>
        </p:txBody>
      </p:sp>
    </p:spTree>
    <p:extLst>
      <p:ext uri="{BB962C8B-B14F-4D97-AF65-F5344CB8AC3E}">
        <p14:creationId xmlns:p14="http://schemas.microsoft.com/office/powerpoint/2010/main" val="1947591576"/>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B5FB24BF-5DF5-EC68-3A31-D30D7B71A6B8}"/>
              </a:ext>
            </a:extLst>
          </p:cNvPr>
          <p:cNvSpPr>
            <a:spLocks noGrp="1"/>
          </p:cNvSpPr>
          <p:nvPr>
            <p:ph type="title"/>
          </p:nvPr>
        </p:nvSpPr>
        <p:spPr/>
        <p:txBody>
          <a:bodyPr/>
          <a:lstStyle/>
          <a:p>
            <a:r>
              <a:rPr lang="en-US" dirty="0"/>
              <a:t>17 – </a:t>
            </a:r>
            <a:r>
              <a:rPr lang="en-US" dirty="0" err="1"/>
              <a:t>Boissons</a:t>
            </a:r>
            <a:r>
              <a:rPr lang="en-US" dirty="0"/>
              <a:t> / Beverage</a:t>
            </a:r>
            <a:endParaRPr lang="th-TH" dirty="0"/>
          </a:p>
        </p:txBody>
      </p:sp>
      <p:pic>
        <p:nvPicPr>
          <p:cNvPr id="4" name="ตัวแทนเนื้อหา 3">
            <a:extLst>
              <a:ext uri="{FF2B5EF4-FFF2-40B4-BE49-F238E27FC236}">
                <a16:creationId xmlns:a16="http://schemas.microsoft.com/office/drawing/2014/main" id="{A61C6F63-9A8A-495C-9217-B5EF53343E79}"/>
              </a:ext>
            </a:extLst>
          </p:cNvPr>
          <p:cNvPicPr>
            <a:picLocks noGrp="1" noChangeAspect="1"/>
          </p:cNvPicPr>
          <p:nvPr>
            <p:ph idx="1"/>
          </p:nvPr>
        </p:nvPicPr>
        <p:blipFill>
          <a:blip r:embed="rId2"/>
          <a:stretch>
            <a:fillRect/>
          </a:stretch>
        </p:blipFill>
        <p:spPr>
          <a:xfrm>
            <a:off x="2610074" y="2286000"/>
            <a:ext cx="7143525" cy="4307840"/>
          </a:xfrm>
          <a:prstGeom prst="rect">
            <a:avLst/>
          </a:prstGeom>
        </p:spPr>
      </p:pic>
    </p:spTree>
    <p:extLst>
      <p:ext uri="{BB962C8B-B14F-4D97-AF65-F5344CB8AC3E}">
        <p14:creationId xmlns:p14="http://schemas.microsoft.com/office/powerpoint/2010/main" val="2196993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0">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Cross 1032">
            <a:extLst>
              <a:ext uri="{FF2B5EF4-FFF2-40B4-BE49-F238E27FC236}">
                <a16:creationId xmlns:a16="http://schemas.microsoft.com/office/drawing/2014/main" id="{BE50E7BE-734F-224D-B03E-074DE1D12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7667"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4">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ชื่อเรื่อง 1">
            <a:extLst>
              <a:ext uri="{FF2B5EF4-FFF2-40B4-BE49-F238E27FC236}">
                <a16:creationId xmlns:a16="http://schemas.microsoft.com/office/drawing/2014/main" id="{EEB9A2AF-6CAC-5B16-5C11-095474C19353}"/>
              </a:ext>
            </a:extLst>
          </p:cNvPr>
          <p:cNvSpPr>
            <a:spLocks noGrp="1"/>
          </p:cNvSpPr>
          <p:nvPr>
            <p:ph type="title"/>
          </p:nvPr>
        </p:nvSpPr>
        <p:spPr>
          <a:xfrm>
            <a:off x="565149" y="1204721"/>
            <a:ext cx="4114799" cy="1446550"/>
          </a:xfrm>
        </p:spPr>
        <p:txBody>
          <a:bodyPr>
            <a:normAutofit/>
          </a:bodyPr>
          <a:lstStyle/>
          <a:p>
            <a:r>
              <a:rPr lang="en-US" dirty="0"/>
              <a:t>Formal Dinner</a:t>
            </a:r>
            <a:endParaRPr lang="th-TH" dirty="0"/>
          </a:p>
        </p:txBody>
      </p:sp>
      <p:sp>
        <p:nvSpPr>
          <p:cNvPr id="3" name="ตัวแทนเนื้อหา 2">
            <a:extLst>
              <a:ext uri="{FF2B5EF4-FFF2-40B4-BE49-F238E27FC236}">
                <a16:creationId xmlns:a16="http://schemas.microsoft.com/office/drawing/2014/main" id="{CD494875-2DB3-64EC-BDA1-A0CC84E3B2CD}"/>
              </a:ext>
            </a:extLst>
          </p:cNvPr>
          <p:cNvSpPr>
            <a:spLocks noGrp="1"/>
          </p:cNvSpPr>
          <p:nvPr>
            <p:ph idx="1"/>
          </p:nvPr>
        </p:nvSpPr>
        <p:spPr>
          <a:xfrm>
            <a:off x="565150" y="2691638"/>
            <a:ext cx="4114799" cy="3188586"/>
          </a:xfrm>
        </p:spPr>
        <p:txBody>
          <a:bodyPr>
            <a:normAutofit/>
          </a:bodyPr>
          <a:lstStyle/>
          <a:p>
            <a:pPr>
              <a:lnSpc>
                <a:spcPct val="90000"/>
              </a:lnSpc>
            </a:pPr>
            <a:r>
              <a:rPr lang="en-US"/>
              <a:t>Appetizer</a:t>
            </a:r>
          </a:p>
          <a:p>
            <a:pPr>
              <a:lnSpc>
                <a:spcPct val="90000"/>
              </a:lnSpc>
            </a:pPr>
            <a:r>
              <a:rPr lang="en-US"/>
              <a:t>Soup</a:t>
            </a:r>
          </a:p>
          <a:p>
            <a:pPr>
              <a:lnSpc>
                <a:spcPct val="90000"/>
              </a:lnSpc>
            </a:pPr>
            <a:r>
              <a:rPr lang="en-US"/>
              <a:t>Entress</a:t>
            </a:r>
          </a:p>
          <a:p>
            <a:pPr>
              <a:lnSpc>
                <a:spcPct val="90000"/>
              </a:lnSpc>
            </a:pPr>
            <a:r>
              <a:rPr lang="en-US"/>
              <a:t>Main Course</a:t>
            </a:r>
          </a:p>
          <a:p>
            <a:pPr>
              <a:lnSpc>
                <a:spcPct val="90000"/>
              </a:lnSpc>
            </a:pPr>
            <a:r>
              <a:rPr lang="en-US"/>
              <a:t>Salad</a:t>
            </a:r>
          </a:p>
          <a:p>
            <a:pPr>
              <a:lnSpc>
                <a:spcPct val="90000"/>
              </a:lnSpc>
            </a:pPr>
            <a:r>
              <a:rPr lang="en-US"/>
              <a:t>Desert</a:t>
            </a:r>
          </a:p>
          <a:p>
            <a:pPr>
              <a:lnSpc>
                <a:spcPct val="90000"/>
              </a:lnSpc>
            </a:pPr>
            <a:r>
              <a:rPr lang="en-US"/>
              <a:t>Beverage</a:t>
            </a:r>
          </a:p>
          <a:p>
            <a:pPr>
              <a:lnSpc>
                <a:spcPct val="90000"/>
              </a:lnSpc>
            </a:pPr>
            <a:endParaRPr lang="th-TH"/>
          </a:p>
        </p:txBody>
      </p:sp>
      <p:pic>
        <p:nvPicPr>
          <p:cNvPr id="1026" name="Picture 2" descr="Rules Of Civility: Dinner Etiquette - Formal Dining">
            <a:extLst>
              <a:ext uri="{FF2B5EF4-FFF2-40B4-BE49-F238E27FC236}">
                <a16:creationId xmlns:a16="http://schemas.microsoft.com/office/drawing/2014/main" id="{88718DDC-A2D1-8696-4CB3-BF314135A9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86709" y="1955980"/>
            <a:ext cx="5731624" cy="3209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228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A58ABF3D-AA2C-7948-22ED-373ABC2C1688}"/>
              </a:ext>
            </a:extLst>
          </p:cNvPr>
          <p:cNvSpPr>
            <a:spLocks noGrp="1"/>
          </p:cNvSpPr>
          <p:nvPr>
            <p:ph type="title"/>
          </p:nvPr>
        </p:nvSpPr>
        <p:spPr/>
        <p:txBody>
          <a:bodyPr/>
          <a:lstStyle/>
          <a:p>
            <a:r>
              <a:rPr lang="en-US" dirty="0"/>
              <a:t>Modern Menu</a:t>
            </a:r>
            <a:endParaRPr lang="th-TH" dirty="0"/>
          </a:p>
        </p:txBody>
      </p:sp>
      <p:sp>
        <p:nvSpPr>
          <p:cNvPr id="3" name="ตัวแทนเนื้อหา 2">
            <a:extLst>
              <a:ext uri="{FF2B5EF4-FFF2-40B4-BE49-F238E27FC236}">
                <a16:creationId xmlns:a16="http://schemas.microsoft.com/office/drawing/2014/main" id="{E3FA45CC-41E1-8B32-E1BC-9D61F0C4D741}"/>
              </a:ext>
            </a:extLst>
          </p:cNvPr>
          <p:cNvSpPr>
            <a:spLocks noGrp="1"/>
          </p:cNvSpPr>
          <p:nvPr>
            <p:ph idx="1"/>
          </p:nvPr>
        </p:nvSpPr>
        <p:spPr/>
        <p:txBody>
          <a:bodyPr/>
          <a:lstStyle/>
          <a:p>
            <a:pPr marL="0" indent="0">
              <a:buNone/>
            </a:pPr>
            <a:r>
              <a:rPr lang="en-US" dirty="0">
                <a:solidFill>
                  <a:srgbClr val="FF0000"/>
                </a:solidFill>
              </a:rPr>
              <a:t>Five Courses Modern Menu</a:t>
            </a:r>
          </a:p>
          <a:p>
            <a:r>
              <a:rPr lang="en-US" dirty="0"/>
              <a:t>Cold Appetizer</a:t>
            </a:r>
          </a:p>
          <a:p>
            <a:r>
              <a:rPr lang="en-US" dirty="0"/>
              <a:t>Soup</a:t>
            </a:r>
          </a:p>
          <a:p>
            <a:r>
              <a:rPr lang="en-US" dirty="0"/>
              <a:t>Hot Appetizer</a:t>
            </a:r>
          </a:p>
          <a:p>
            <a:r>
              <a:rPr lang="en-US" dirty="0"/>
              <a:t>Main Course</a:t>
            </a:r>
          </a:p>
          <a:p>
            <a:r>
              <a:rPr lang="en-US" dirty="0"/>
              <a:t>Desert or Cheese</a:t>
            </a:r>
          </a:p>
          <a:p>
            <a:endParaRPr lang="th-TH" dirty="0"/>
          </a:p>
        </p:txBody>
      </p:sp>
      <p:pic>
        <p:nvPicPr>
          <p:cNvPr id="4" name="รูปภาพ 3">
            <a:extLst>
              <a:ext uri="{FF2B5EF4-FFF2-40B4-BE49-F238E27FC236}">
                <a16:creationId xmlns:a16="http://schemas.microsoft.com/office/drawing/2014/main" id="{873903F8-D16F-F90C-00F2-70774C550583}"/>
              </a:ext>
            </a:extLst>
          </p:cNvPr>
          <p:cNvPicPr>
            <a:picLocks noChangeAspect="1"/>
          </p:cNvPicPr>
          <p:nvPr/>
        </p:nvPicPr>
        <p:blipFill>
          <a:blip r:embed="rId2"/>
          <a:stretch>
            <a:fillRect/>
          </a:stretch>
        </p:blipFill>
        <p:spPr>
          <a:xfrm>
            <a:off x="7971067" y="2198476"/>
            <a:ext cx="2778213" cy="4174910"/>
          </a:xfrm>
          <a:prstGeom prst="rect">
            <a:avLst/>
          </a:prstGeom>
        </p:spPr>
      </p:pic>
    </p:spTree>
    <p:extLst>
      <p:ext uri="{BB962C8B-B14F-4D97-AF65-F5344CB8AC3E}">
        <p14:creationId xmlns:p14="http://schemas.microsoft.com/office/powerpoint/2010/main" val="2436481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75C99DF2-1F32-8EC0-CA24-06F97AA34BB4}"/>
              </a:ext>
            </a:extLst>
          </p:cNvPr>
          <p:cNvSpPr>
            <a:spLocks noGrp="1"/>
          </p:cNvSpPr>
          <p:nvPr>
            <p:ph type="title"/>
          </p:nvPr>
        </p:nvSpPr>
        <p:spPr/>
        <p:txBody>
          <a:bodyPr/>
          <a:lstStyle/>
          <a:p>
            <a:r>
              <a:rPr lang="en-US" dirty="0"/>
              <a:t>Modern Menu</a:t>
            </a:r>
            <a:endParaRPr lang="th-TH" dirty="0"/>
          </a:p>
        </p:txBody>
      </p:sp>
      <p:sp>
        <p:nvSpPr>
          <p:cNvPr id="3" name="ตัวแทนเนื้อหา 2">
            <a:extLst>
              <a:ext uri="{FF2B5EF4-FFF2-40B4-BE49-F238E27FC236}">
                <a16:creationId xmlns:a16="http://schemas.microsoft.com/office/drawing/2014/main" id="{BAB72D39-9F62-17F2-497A-16897E62828D}"/>
              </a:ext>
            </a:extLst>
          </p:cNvPr>
          <p:cNvSpPr>
            <a:spLocks noGrp="1"/>
          </p:cNvSpPr>
          <p:nvPr>
            <p:ph idx="1"/>
          </p:nvPr>
        </p:nvSpPr>
        <p:spPr/>
        <p:txBody>
          <a:bodyPr/>
          <a:lstStyle/>
          <a:p>
            <a:pPr marL="0" marR="0" lvl="0" indent="0" algn="l" defTabSz="914400" rtl="0" eaLnBrk="1" fontAlgn="auto" latinLnBrk="0" hangingPunct="1">
              <a:lnSpc>
                <a:spcPct val="100000"/>
              </a:lnSpc>
              <a:spcBef>
                <a:spcPts val="580"/>
              </a:spcBef>
              <a:spcAft>
                <a:spcPts val="0"/>
              </a:spcAft>
              <a:buClr>
                <a:srgbClr val="D34817"/>
              </a:buClr>
              <a:buSzPct val="85000"/>
              <a:buNone/>
              <a:tabLst/>
              <a:defRPr/>
            </a:pPr>
            <a:r>
              <a:rPr kumimoji="0" lang="en-US" sz="3200" b="0" i="0" u="none" strike="noStrike" kern="1200" cap="none" spc="0" normalizeH="0" baseline="0" noProof="0" dirty="0">
                <a:ln>
                  <a:noFill/>
                </a:ln>
                <a:solidFill>
                  <a:srgbClr val="FF0000"/>
                </a:solidFill>
                <a:effectLst/>
                <a:uLnTx/>
                <a:uFillTx/>
                <a:latin typeface="Perpetua"/>
                <a:ea typeface="+mn-ea"/>
                <a:cs typeface="+mn-cs"/>
              </a:rPr>
              <a:t>Four Course Modern Menu</a:t>
            </a:r>
          </a:p>
          <a:p>
            <a:pPr marL="822960" marR="0" lvl="2" indent="-228600" algn="l" defTabSz="914400" rtl="0" eaLnBrk="1" fontAlgn="auto" latinLnBrk="0" hangingPunct="1">
              <a:lnSpc>
                <a:spcPct val="100000"/>
              </a:lnSpc>
              <a:spcBef>
                <a:spcPts val="370"/>
              </a:spcBef>
              <a:spcAft>
                <a:spcPts val="0"/>
              </a:spcAft>
              <a:buClr>
                <a:srgbClr val="D34817">
                  <a:tint val="60000"/>
                </a:srgbClr>
              </a:buClr>
              <a:buSzPct val="85000"/>
              <a:buFont typeface="Wingdings 2"/>
              <a:buChar char=""/>
              <a:tabLst/>
              <a:defRPr/>
            </a:pPr>
            <a:r>
              <a:rPr kumimoji="0" lang="en-US" sz="3200" b="0" i="0" u="none" strike="noStrike" kern="1200" cap="none" spc="0" normalizeH="0" baseline="0" noProof="0" dirty="0">
                <a:ln>
                  <a:noFill/>
                </a:ln>
                <a:solidFill>
                  <a:prstClr val="black"/>
                </a:solidFill>
                <a:effectLst/>
                <a:uLnTx/>
                <a:uFillTx/>
                <a:latin typeface="Perpetua"/>
                <a:ea typeface="+mn-ea"/>
                <a:cs typeface="+mn-cs"/>
              </a:rPr>
              <a:t>Cold Appetizer</a:t>
            </a:r>
          </a:p>
          <a:p>
            <a:pPr marL="822960" marR="0" lvl="2" indent="-228600" algn="l" defTabSz="914400" rtl="0" eaLnBrk="1" fontAlgn="auto" latinLnBrk="0" hangingPunct="1">
              <a:lnSpc>
                <a:spcPct val="100000"/>
              </a:lnSpc>
              <a:spcBef>
                <a:spcPts val="370"/>
              </a:spcBef>
              <a:spcAft>
                <a:spcPts val="0"/>
              </a:spcAft>
              <a:buClr>
                <a:srgbClr val="D34817">
                  <a:tint val="60000"/>
                </a:srgbClr>
              </a:buClr>
              <a:buSzPct val="85000"/>
              <a:buFont typeface="Wingdings 2"/>
              <a:buChar char=""/>
              <a:tabLst/>
              <a:defRPr/>
            </a:pPr>
            <a:r>
              <a:rPr kumimoji="0" lang="en-US" sz="3200" b="0" i="0" u="none" strike="noStrike" kern="1200" cap="none" spc="0" normalizeH="0" baseline="0" noProof="0" dirty="0">
                <a:ln>
                  <a:noFill/>
                </a:ln>
                <a:solidFill>
                  <a:prstClr val="black"/>
                </a:solidFill>
                <a:effectLst/>
                <a:uLnTx/>
                <a:uFillTx/>
                <a:latin typeface="Perpetua"/>
                <a:ea typeface="+mn-ea"/>
                <a:cs typeface="+mn-cs"/>
              </a:rPr>
              <a:t>Hot Appetizer</a:t>
            </a:r>
          </a:p>
          <a:p>
            <a:pPr marL="822960" marR="0" lvl="2" indent="-228600" algn="l" defTabSz="914400" rtl="0" eaLnBrk="1" fontAlgn="auto" latinLnBrk="0" hangingPunct="1">
              <a:lnSpc>
                <a:spcPct val="100000"/>
              </a:lnSpc>
              <a:spcBef>
                <a:spcPts val="370"/>
              </a:spcBef>
              <a:spcAft>
                <a:spcPts val="0"/>
              </a:spcAft>
              <a:buClr>
                <a:srgbClr val="D34817">
                  <a:tint val="60000"/>
                </a:srgbClr>
              </a:buClr>
              <a:buSzPct val="85000"/>
              <a:buFont typeface="Wingdings 2"/>
              <a:buChar char=""/>
              <a:tabLst/>
              <a:defRPr/>
            </a:pPr>
            <a:r>
              <a:rPr kumimoji="0" lang="en-US" sz="3200" b="0" i="0" u="none" strike="noStrike" kern="1200" cap="none" spc="0" normalizeH="0" baseline="0" noProof="0" dirty="0">
                <a:ln>
                  <a:noFill/>
                </a:ln>
                <a:solidFill>
                  <a:prstClr val="black"/>
                </a:solidFill>
                <a:effectLst/>
                <a:uLnTx/>
                <a:uFillTx/>
                <a:latin typeface="Perpetua"/>
                <a:ea typeface="+mn-ea"/>
                <a:cs typeface="+mn-cs"/>
              </a:rPr>
              <a:t>Main Course</a:t>
            </a:r>
          </a:p>
          <a:p>
            <a:pPr marL="822960" marR="0" lvl="2" indent="-228600" algn="l" defTabSz="914400" rtl="0" eaLnBrk="1" fontAlgn="auto" latinLnBrk="0" hangingPunct="1">
              <a:lnSpc>
                <a:spcPct val="100000"/>
              </a:lnSpc>
              <a:spcBef>
                <a:spcPts val="370"/>
              </a:spcBef>
              <a:spcAft>
                <a:spcPts val="0"/>
              </a:spcAft>
              <a:buClr>
                <a:srgbClr val="D34817">
                  <a:tint val="60000"/>
                </a:srgbClr>
              </a:buClr>
              <a:buSzPct val="85000"/>
              <a:buFont typeface="Wingdings 2"/>
              <a:buChar char=""/>
              <a:tabLst/>
              <a:defRPr/>
            </a:pPr>
            <a:r>
              <a:rPr kumimoji="0" lang="en-US" sz="3200" b="0" i="0" u="none" strike="noStrike" kern="1200" cap="none" spc="0" normalizeH="0" baseline="0" noProof="0" dirty="0">
                <a:ln>
                  <a:noFill/>
                </a:ln>
                <a:solidFill>
                  <a:prstClr val="black"/>
                </a:solidFill>
                <a:effectLst/>
                <a:uLnTx/>
                <a:uFillTx/>
                <a:latin typeface="Perpetua"/>
                <a:ea typeface="+mn-ea"/>
                <a:cs typeface="+mn-cs"/>
              </a:rPr>
              <a:t>Desert</a:t>
            </a:r>
          </a:p>
          <a:p>
            <a:endParaRPr lang="th-TH" dirty="0"/>
          </a:p>
        </p:txBody>
      </p:sp>
      <p:pic>
        <p:nvPicPr>
          <p:cNvPr id="2050" name="Picture 2" descr="At Amethyst x Grasshopper's upcoming popup in Chennai, delve into a five-course  modern European menu - The Hindu">
            <a:extLst>
              <a:ext uri="{FF2B5EF4-FFF2-40B4-BE49-F238E27FC236}">
                <a16:creationId xmlns:a16="http://schemas.microsoft.com/office/drawing/2014/main" id="{27E8F18C-43D7-2604-E9D7-165716B4D1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7239" y="2456029"/>
            <a:ext cx="4791590" cy="3188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313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8C294546-D2AC-5D62-F21D-2944A5E4F14C}"/>
              </a:ext>
            </a:extLst>
          </p:cNvPr>
          <p:cNvSpPr>
            <a:spLocks noGrp="1"/>
          </p:cNvSpPr>
          <p:nvPr>
            <p:ph type="title"/>
          </p:nvPr>
        </p:nvSpPr>
        <p:spPr/>
        <p:txBody>
          <a:bodyPr/>
          <a:lstStyle/>
          <a:p>
            <a:r>
              <a:rPr lang="en-US" dirty="0"/>
              <a:t>Modern Menu</a:t>
            </a:r>
            <a:endParaRPr lang="th-TH" dirty="0"/>
          </a:p>
        </p:txBody>
      </p:sp>
      <p:sp>
        <p:nvSpPr>
          <p:cNvPr id="3" name="ตัวแทนเนื้อหา 2">
            <a:extLst>
              <a:ext uri="{FF2B5EF4-FFF2-40B4-BE49-F238E27FC236}">
                <a16:creationId xmlns:a16="http://schemas.microsoft.com/office/drawing/2014/main" id="{40D8BA71-C2F4-0677-20D7-40797E37E591}"/>
              </a:ext>
            </a:extLst>
          </p:cNvPr>
          <p:cNvSpPr>
            <a:spLocks noGrp="1"/>
          </p:cNvSpPr>
          <p:nvPr>
            <p:ph idx="1"/>
          </p:nvPr>
        </p:nvSpPr>
        <p:spPr/>
        <p:txBody>
          <a:bodyPr/>
          <a:lstStyle/>
          <a:p>
            <a:pPr marL="0" indent="0">
              <a:buNone/>
            </a:pPr>
            <a:r>
              <a:rPr lang="en-US" dirty="0">
                <a:solidFill>
                  <a:srgbClr val="FF0000"/>
                </a:solidFill>
              </a:rPr>
              <a:t>Three Course Menu</a:t>
            </a:r>
          </a:p>
          <a:p>
            <a:r>
              <a:rPr lang="en-US" dirty="0"/>
              <a:t>Cold Appetizer</a:t>
            </a:r>
          </a:p>
          <a:p>
            <a:r>
              <a:rPr lang="en-US" dirty="0"/>
              <a:t>Main Course</a:t>
            </a:r>
          </a:p>
          <a:p>
            <a:r>
              <a:rPr lang="en-US" dirty="0"/>
              <a:t>Desert</a:t>
            </a:r>
          </a:p>
          <a:p>
            <a:endParaRPr lang="th-TH" dirty="0"/>
          </a:p>
        </p:txBody>
      </p:sp>
      <p:pic>
        <p:nvPicPr>
          <p:cNvPr id="3074" name="Picture 2" descr="Full Course Meals Explained: A Definitive Guide">
            <a:extLst>
              <a:ext uri="{FF2B5EF4-FFF2-40B4-BE49-F238E27FC236}">
                <a16:creationId xmlns:a16="http://schemas.microsoft.com/office/drawing/2014/main" id="{F70CF9FC-BD5E-50ED-1B46-6CB29C9A2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6422" y="2453542"/>
            <a:ext cx="3664778" cy="366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222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9F3CB8-0E10-9436-40BD-782A8F529758}"/>
              </a:ext>
            </a:extLst>
          </p:cNvPr>
          <p:cNvSpPr>
            <a:spLocks noGrp="1"/>
          </p:cNvSpPr>
          <p:nvPr>
            <p:ph type="title"/>
          </p:nvPr>
        </p:nvSpPr>
        <p:spPr>
          <a:xfrm>
            <a:off x="565149" y="1204721"/>
            <a:ext cx="3609983" cy="1446550"/>
          </a:xfrm>
        </p:spPr>
        <p:txBody>
          <a:bodyPr>
            <a:normAutofit/>
          </a:bodyPr>
          <a:lstStyle/>
          <a:p>
            <a:r>
              <a:rPr lang="th-TH" dirty="0"/>
              <a:t>ประวัติความเป็นมาของอาหารตะวันตก</a:t>
            </a:r>
            <a:endParaRPr lang="en-US" dirty="0"/>
          </a:p>
        </p:txBody>
      </p:sp>
      <p:sp>
        <p:nvSpPr>
          <p:cNvPr id="3" name="Content Placeholder 2">
            <a:extLst>
              <a:ext uri="{FF2B5EF4-FFF2-40B4-BE49-F238E27FC236}">
                <a16:creationId xmlns:a16="http://schemas.microsoft.com/office/drawing/2014/main" id="{4303A514-7CCF-C101-3C71-2EE5EAC8761B}"/>
              </a:ext>
            </a:extLst>
          </p:cNvPr>
          <p:cNvSpPr>
            <a:spLocks noGrp="1"/>
          </p:cNvSpPr>
          <p:nvPr>
            <p:ph idx="1"/>
          </p:nvPr>
        </p:nvSpPr>
        <p:spPr>
          <a:xfrm>
            <a:off x="565150" y="2691638"/>
            <a:ext cx="3609983" cy="3188586"/>
          </a:xfrm>
        </p:spPr>
        <p:txBody>
          <a:bodyPr>
            <a:noAutofit/>
          </a:bodyPr>
          <a:lstStyle/>
          <a:p>
            <a:pPr>
              <a:lnSpc>
                <a:spcPct val="90000"/>
              </a:lnSpc>
            </a:pPr>
            <a:r>
              <a:rPr lang="th-TH" sz="2000" dirty="0"/>
              <a:t>อันที่จริงแล้ว รากฐานของอาหารตะวันตกโดยทั่วไปนั้น ได้วิวัฒนาการมาจากอาหารฝรั่งเศส โดยทฤษฎีที่ได้รับการยอมรับให้เป็นพื้นฐานของการทำอาหารในปัจจุบันนี้ ก็คือมาจากเทคนิคการทำอาหารฝรั่งเศสดั้งเดิมแบบทันสมัยขึ้น ของออกุส เอสโคฟิเอ่ (</a:t>
            </a:r>
            <a:r>
              <a:rPr lang="en-US" sz="2000" dirty="0"/>
              <a:t>Auguste Escoffier) </a:t>
            </a:r>
            <a:r>
              <a:rPr lang="th-TH" sz="2000" dirty="0"/>
              <a:t>โดยสิ่งที่ได้รับความนิยมมากที่สุด ก็คือ แม่ซอสทั้ง 5 แบบ ที่เชฟทุกๆ คนท่องจำกันได้ขึ้นใจ อันได้แก่ ซอสเบชาเมล (</a:t>
            </a:r>
            <a:r>
              <a:rPr lang="en-US" sz="2000" dirty="0"/>
              <a:t>Béchamel) </a:t>
            </a:r>
            <a:r>
              <a:rPr lang="th-TH" sz="2000" dirty="0"/>
              <a:t>ซอสเอสปานอล (</a:t>
            </a:r>
            <a:r>
              <a:rPr lang="en-US" sz="2000" dirty="0"/>
              <a:t>Espagnole) </a:t>
            </a:r>
            <a:r>
              <a:rPr lang="th-TH" sz="2000" dirty="0"/>
              <a:t>ซอสเวลูเต้ (</a:t>
            </a:r>
            <a:r>
              <a:rPr lang="en-US" sz="2000" dirty="0"/>
              <a:t>Velouté) </a:t>
            </a:r>
            <a:r>
              <a:rPr lang="th-TH" sz="2000" dirty="0"/>
              <a:t>ซอสฮอลแลนเดซ (</a:t>
            </a:r>
            <a:r>
              <a:rPr lang="en-US" sz="2000" dirty="0"/>
              <a:t>Hollandaise) </a:t>
            </a:r>
            <a:r>
              <a:rPr lang="th-TH" sz="2000" dirty="0"/>
              <a:t>และซอสโตเมท (</a:t>
            </a:r>
            <a:r>
              <a:rPr lang="en-US" sz="2000" dirty="0"/>
              <a:t>Tomate) </a:t>
            </a:r>
            <a:r>
              <a:rPr lang="th-TH" sz="2000" dirty="0"/>
              <a:t>ซึ่งแม่ซอสทั้งห้านี้ ก็ยังเป็นแม่แบบของซอสอื่นๆ ที่พบเห็นกันในปัจจุบันอีกด้วย</a:t>
            </a:r>
            <a:endParaRPr lang="en-US" sz="2000" dirty="0"/>
          </a:p>
        </p:txBody>
      </p:sp>
      <p:pic>
        <p:nvPicPr>
          <p:cNvPr id="2054" name="Picture 6" descr="อาหารตะวันตก">
            <a:extLst>
              <a:ext uri="{FF2B5EF4-FFF2-40B4-BE49-F238E27FC236}">
                <a16:creationId xmlns:a16="http://schemas.microsoft.com/office/drawing/2014/main" id="{BFE3C0F3-3865-05DE-0218-77736636EE1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99688" y="2746004"/>
            <a:ext cx="6518645" cy="1629661"/>
          </a:xfrm>
          <a:prstGeom prst="rect">
            <a:avLst/>
          </a:prstGeom>
          <a:noFill/>
          <a:extLst>
            <a:ext uri="{909E8E84-426E-40DD-AFC4-6F175D3DCCD1}">
              <a14:hiddenFill xmlns:a14="http://schemas.microsoft.com/office/drawing/2010/main">
                <a:solidFill>
                  <a:srgbClr val="FFFFFF"/>
                </a:solidFill>
              </a14:hiddenFill>
            </a:ext>
          </a:extLst>
        </p:spPr>
      </p:pic>
      <p:sp>
        <p:nvSpPr>
          <p:cNvPr id="2070" name="Cross 2069">
            <a:extLst>
              <a:ext uri="{FF2B5EF4-FFF2-40B4-BE49-F238E27FC236}">
                <a16:creationId xmlns:a16="http://schemas.microsoft.com/office/drawing/2014/main" id="{BE50E7BE-734F-224D-B03E-074DE1D12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7667"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2" name="Rectangle 2071">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932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A442-D0FD-66E0-8AF0-8BF94828003F}"/>
              </a:ext>
            </a:extLst>
          </p:cNvPr>
          <p:cNvSpPr>
            <a:spLocks noGrp="1"/>
          </p:cNvSpPr>
          <p:nvPr>
            <p:ph type="title"/>
          </p:nvPr>
        </p:nvSpPr>
        <p:spPr/>
        <p:txBody>
          <a:bodyPr/>
          <a:lstStyle/>
          <a:p>
            <a:r>
              <a:rPr lang="th-TH" dirty="0"/>
              <a:t>อาหารตะวันตกในปัจจุบัน</a:t>
            </a:r>
            <a:endParaRPr lang="en-US" dirty="0"/>
          </a:p>
        </p:txBody>
      </p:sp>
      <p:sp>
        <p:nvSpPr>
          <p:cNvPr id="3" name="Content Placeholder 2">
            <a:extLst>
              <a:ext uri="{FF2B5EF4-FFF2-40B4-BE49-F238E27FC236}">
                <a16:creationId xmlns:a16="http://schemas.microsoft.com/office/drawing/2014/main" id="{7995FC5A-336A-D2A9-2CF7-FCA3B7A242AB}"/>
              </a:ext>
            </a:extLst>
          </p:cNvPr>
          <p:cNvSpPr>
            <a:spLocks noGrp="1"/>
          </p:cNvSpPr>
          <p:nvPr>
            <p:ph idx="1"/>
          </p:nvPr>
        </p:nvSpPr>
        <p:spPr/>
        <p:txBody>
          <a:bodyPr>
            <a:normAutofit fontScale="92500" lnSpcReduction="20000"/>
          </a:bodyPr>
          <a:lstStyle/>
          <a:p>
            <a:pPr algn="l"/>
            <a:r>
              <a:rPr lang="th-TH" b="0" i="0" dirty="0">
                <a:solidFill>
                  <a:srgbClr val="333333"/>
                </a:solidFill>
                <a:effectLst/>
                <a:latin typeface="Custom-Font-Regular"/>
              </a:rPr>
              <a:t>ถึงแม้ว่าอาหารตะวันตกในทุกวันนี้จะมีวิวัฒนาการมาจากอาหารฝรั่งเศส มันก็ไม่ได้มีกฏเกณฑ์ที่ตายตัวในการทำอาหาร ยกตัวอย่างเช่น การจัดเรียงจานอาหารเพื่อเสิร์ฟ ดังที่เราจะเห็นกันว่า ในปัจจุบันก็ไม่ได้มีความแตกต่างมากไปจากแต่ก่อน เรายังคงเห็นการจัดเรียงจานอาหารเพื่อเสิร์ฟ โดยมีอาหารประเภทซุปและสลัดผัก เสิร์ฟมาเป็นอาหารประเภทเรียกน้ำย่อยก่อน แล้วตามด้วยอาหารจานหลักประเภทโปรตีน (ไม่ว่าจะเป็น เนื้อสัตว์ ปลา หรือไก่) อยู่คู่กับอาหารจำพวกแป้ง (มันฝรั่ง ข้าว หรือพาสต้า) และมีส่วนของผักมาเคียงข้างกันอีกด้วย และสุดท้ายแล้ว ก็จะมีขนมหวานเสิร์ฟเป็นการปิดท้ายมื้ออาหารนั้นนั่นเอง</a:t>
            </a:r>
          </a:p>
          <a:p>
            <a:pPr algn="l"/>
            <a:r>
              <a:rPr lang="th-TH" b="0" i="0" dirty="0">
                <a:solidFill>
                  <a:srgbClr val="333333"/>
                </a:solidFill>
                <a:effectLst/>
                <a:latin typeface="Custom-Font-Regular"/>
              </a:rPr>
              <a:t>ในปัจจุบันนี้ เราจะเห็นได้ถึงความนิยมที่เพิ่มมากขึ้นของอาหารจากประเทศในแถบนอร์ดิค (ภูมิภาคในยุโรปเหนือ เช่น เดนมาร์ค นอร์เวย์ สวีเดน และฟินแลนด์) เนื่องจากประเทศเหล่านี้ได้มีการให้ความสำคัญกับวัตถุดิบอาหารที่หาได้เฉพาะตามแต่ละท้องถิ่นเท่านั้น และด้วยความที่กระแสนิยมของโลกปัจจุบัน ที่ส่งผลให้คนเราให้ความสำคัญกับแหล่งการผลิตอาหารแต่ละชนิด ทำให้เทคนิคการทำอาหารและการรังสรรค์เมนูของอาหารในแถบนอร์ดิคนั้นมีผลกระทบอันสำคัญกับอาหารตะวันตกทั่วโลก</a:t>
            </a:r>
          </a:p>
          <a:p>
            <a:endParaRPr lang="en-US" dirty="0"/>
          </a:p>
        </p:txBody>
      </p:sp>
    </p:spTree>
    <p:extLst>
      <p:ext uri="{BB962C8B-B14F-4D97-AF65-F5344CB8AC3E}">
        <p14:creationId xmlns:p14="http://schemas.microsoft.com/office/powerpoint/2010/main" val="4184307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5C7848-F339-FF9B-B2CC-D9580CD0E5EE}"/>
              </a:ext>
            </a:extLst>
          </p:cNvPr>
          <p:cNvSpPr>
            <a:spLocks noGrp="1"/>
          </p:cNvSpPr>
          <p:nvPr>
            <p:ph type="title"/>
          </p:nvPr>
        </p:nvSpPr>
        <p:spPr>
          <a:xfrm>
            <a:off x="7493192" y="1204721"/>
            <a:ext cx="4133647" cy="1446550"/>
          </a:xfrm>
        </p:spPr>
        <p:txBody>
          <a:bodyPr>
            <a:normAutofit/>
          </a:bodyPr>
          <a:lstStyle/>
          <a:p>
            <a:r>
              <a:rPr lang="en-US" dirty="0"/>
              <a:t>Fusion Food</a:t>
            </a:r>
          </a:p>
        </p:txBody>
      </p:sp>
      <p:sp>
        <p:nvSpPr>
          <p:cNvPr id="3" name="Content Placeholder 2">
            <a:extLst>
              <a:ext uri="{FF2B5EF4-FFF2-40B4-BE49-F238E27FC236}">
                <a16:creationId xmlns:a16="http://schemas.microsoft.com/office/drawing/2014/main" id="{4AFECF94-47BB-07ED-3AF4-EF74152BBAC3}"/>
              </a:ext>
            </a:extLst>
          </p:cNvPr>
          <p:cNvSpPr>
            <a:spLocks noGrp="1"/>
          </p:cNvSpPr>
          <p:nvPr>
            <p:ph idx="1"/>
          </p:nvPr>
        </p:nvSpPr>
        <p:spPr>
          <a:xfrm>
            <a:off x="7493193" y="2691638"/>
            <a:ext cx="4133647" cy="3188586"/>
          </a:xfrm>
        </p:spPr>
        <p:txBody>
          <a:bodyPr>
            <a:normAutofit/>
          </a:bodyPr>
          <a:lstStyle/>
          <a:p>
            <a:pPr>
              <a:lnSpc>
                <a:spcPct val="90000"/>
              </a:lnSpc>
            </a:pPr>
            <a:r>
              <a:rPr lang="th-TH" sz="2200"/>
              <a:t>อาหารฟิวชั่น (</a:t>
            </a:r>
            <a:r>
              <a:rPr lang="en-US" sz="2200"/>
              <a:t>Fusion Food) </a:t>
            </a:r>
            <a:r>
              <a:rPr lang="th-TH" sz="2200"/>
              <a:t>เปรียบเสมือน อาหารลูกครึ่ง ที่ผสมผสานวัตถุดิบ วิธีการทำอาหาร หรือเทคนิคจากต่างสัญชาติหรือวัฒนธรรมเข้าด้วยกัน เพื่อให้เกิดเมนูสไตล์ใหม่ ประสบการณ์รูปแบบใหม่กับผู้บริโภค โดยหัวใจหลักของ อาหารฟิวชั่น คือ ความเข้าใจรสชาติ วัตถุดิบ และวัฒนธรรมของอาหารแต่ละสัญชาติ ก่อนที่จะนำมาผสมผสานเข้าด้วยกัน จนเป็นเมนูสไตล์ฟิวชั่นแบบใหม่ที่ให้รสชาติความอร่อยลงตัว และการจัดตกแต่งจานที่สวยงามนั่นเอ</a:t>
            </a:r>
            <a:endParaRPr lang="en-US" sz="2200"/>
          </a:p>
        </p:txBody>
      </p:sp>
      <p:pic>
        <p:nvPicPr>
          <p:cNvPr id="5" name="Picture 4">
            <a:extLst>
              <a:ext uri="{FF2B5EF4-FFF2-40B4-BE49-F238E27FC236}">
                <a16:creationId xmlns:a16="http://schemas.microsoft.com/office/drawing/2014/main" id="{7E678E48-78AB-78F5-3A08-B1F3D03F2052}"/>
              </a:ext>
            </a:extLst>
          </p:cNvPr>
          <p:cNvPicPr>
            <a:picLocks noChangeAspect="1"/>
          </p:cNvPicPr>
          <p:nvPr/>
        </p:nvPicPr>
        <p:blipFill rotWithShape="1">
          <a:blip r:embed="rId2"/>
          <a:srcRect t="20412" r="-1" b="21517"/>
          <a:stretch/>
        </p:blipFill>
        <p:spPr>
          <a:xfrm>
            <a:off x="20" y="10"/>
            <a:ext cx="6967738" cy="6857990"/>
          </a:xfrm>
          <a:prstGeom prst="rect">
            <a:avLst/>
          </a:prstGeom>
        </p:spPr>
      </p:pic>
      <p:sp>
        <p:nvSpPr>
          <p:cNvPr id="24" name="Cross 23">
            <a:extLst>
              <a:ext uri="{FF2B5EF4-FFF2-40B4-BE49-F238E27FC236}">
                <a16:creationId xmlns:a16="http://schemas.microsoft.com/office/drawing/2014/main" id="{A12C7CBA-A034-9548-BC45-D37C25C00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032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449ED22-D9F5-F848-A98A-7181D4EE7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91638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D08ABC-F42A-A57D-E3A7-62BEBB8C97EE}"/>
              </a:ext>
            </a:extLst>
          </p:cNvPr>
          <p:cNvSpPr>
            <a:spLocks noGrp="1"/>
          </p:cNvSpPr>
          <p:nvPr>
            <p:ph type="title"/>
          </p:nvPr>
        </p:nvSpPr>
        <p:spPr>
          <a:xfrm>
            <a:off x="7493192" y="1204721"/>
            <a:ext cx="4133647" cy="1446550"/>
          </a:xfrm>
        </p:spPr>
        <p:txBody>
          <a:bodyPr vert="horz" lIns="91440" tIns="45720" rIns="91440" bIns="45720" rtlCol="0">
            <a:normAutofit/>
          </a:bodyPr>
          <a:lstStyle/>
          <a:p>
            <a:r>
              <a:rPr lang="en-US" b="0" i="0">
                <a:effectLst/>
                <a:latin typeface="Sarabun"/>
              </a:rPr>
              <a:t>Amuse-Bouche (</a:t>
            </a:r>
            <a:r>
              <a:rPr lang="th-TH" b="0" i="0">
                <a:effectLst/>
                <a:latin typeface="Sarabun"/>
              </a:rPr>
              <a:t>ของว่าง) </a:t>
            </a:r>
            <a:endParaRPr lang="en-US" kern="1200" spc="-150">
              <a:latin typeface="+mj-lt"/>
              <a:ea typeface="+mj-ea"/>
              <a:cs typeface="+mj-cs"/>
            </a:endParaRPr>
          </a:p>
        </p:txBody>
      </p:sp>
      <p:sp>
        <p:nvSpPr>
          <p:cNvPr id="26" name="Content Placeholder 25">
            <a:extLst>
              <a:ext uri="{FF2B5EF4-FFF2-40B4-BE49-F238E27FC236}">
                <a16:creationId xmlns:a16="http://schemas.microsoft.com/office/drawing/2014/main" id="{40B7E4E8-2830-11C4-A75F-75BE43533511}"/>
              </a:ext>
            </a:extLst>
          </p:cNvPr>
          <p:cNvSpPr>
            <a:spLocks noGrp="1"/>
          </p:cNvSpPr>
          <p:nvPr>
            <p:ph idx="1"/>
          </p:nvPr>
        </p:nvSpPr>
        <p:spPr>
          <a:xfrm>
            <a:off x="7493193" y="2691638"/>
            <a:ext cx="4133647" cy="3188586"/>
          </a:xfrm>
        </p:spPr>
        <p:txBody>
          <a:bodyPr>
            <a:normAutofit/>
          </a:bodyPr>
          <a:lstStyle/>
          <a:p>
            <a:r>
              <a:rPr lang="th-TH" dirty="0"/>
              <a:t>กระทงทองไส้ครีมซอสและไข่ปลาสเตอร์เจียนโครงการหลวงดอยอินทนนท์</a:t>
            </a:r>
            <a:endParaRPr lang="en-US" dirty="0"/>
          </a:p>
        </p:txBody>
      </p:sp>
      <p:pic>
        <p:nvPicPr>
          <p:cNvPr id="5" name="Content Placeholder 4">
            <a:extLst>
              <a:ext uri="{FF2B5EF4-FFF2-40B4-BE49-F238E27FC236}">
                <a16:creationId xmlns:a16="http://schemas.microsoft.com/office/drawing/2014/main" id="{87FA8E3E-EEFF-6B90-1ABC-B9C7D54EB260}"/>
              </a:ext>
            </a:extLst>
          </p:cNvPr>
          <p:cNvPicPr>
            <a:picLocks noChangeAspect="1"/>
          </p:cNvPicPr>
          <p:nvPr/>
        </p:nvPicPr>
        <p:blipFill rotWithShape="1">
          <a:blip r:embed="rId2"/>
          <a:srcRect r="-2" b="1573"/>
          <a:stretch/>
        </p:blipFill>
        <p:spPr>
          <a:xfrm>
            <a:off x="20" y="10"/>
            <a:ext cx="6967738" cy="6857990"/>
          </a:xfrm>
          <a:prstGeom prst="rect">
            <a:avLst/>
          </a:prstGeom>
        </p:spPr>
      </p:pic>
      <p:sp>
        <p:nvSpPr>
          <p:cNvPr id="31" name="Cross 30">
            <a:extLst>
              <a:ext uri="{FF2B5EF4-FFF2-40B4-BE49-F238E27FC236}">
                <a16:creationId xmlns:a16="http://schemas.microsoft.com/office/drawing/2014/main" id="{A12C7CBA-A034-9548-BC45-D37C25C00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032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449ED22-D9F5-F848-A98A-7181D4EE7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5687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A7209A-3177-1CC5-E69E-33B3E5CC3C46}"/>
              </a:ext>
            </a:extLst>
          </p:cNvPr>
          <p:cNvSpPr>
            <a:spLocks noGrp="1"/>
          </p:cNvSpPr>
          <p:nvPr>
            <p:ph type="title"/>
          </p:nvPr>
        </p:nvSpPr>
        <p:spPr>
          <a:xfrm>
            <a:off x="7493192" y="1204721"/>
            <a:ext cx="4133647" cy="1446550"/>
          </a:xfrm>
        </p:spPr>
        <p:txBody>
          <a:bodyPr>
            <a:normAutofit/>
          </a:bodyPr>
          <a:lstStyle/>
          <a:p>
            <a:r>
              <a:rPr lang="en-US" dirty="0"/>
              <a:t>Appetizers</a:t>
            </a:r>
            <a:br>
              <a:rPr lang="th-TH" dirty="0"/>
            </a:br>
            <a:r>
              <a:rPr lang="en-US" dirty="0"/>
              <a:t>(</a:t>
            </a:r>
            <a:r>
              <a:rPr lang="th-TH" dirty="0"/>
              <a:t>อาหารเรียกน้ำย่อย) </a:t>
            </a:r>
            <a:endParaRPr lang="en-US" dirty="0"/>
          </a:p>
        </p:txBody>
      </p:sp>
      <p:sp>
        <p:nvSpPr>
          <p:cNvPr id="8" name="Content Placeholder 7">
            <a:extLst>
              <a:ext uri="{FF2B5EF4-FFF2-40B4-BE49-F238E27FC236}">
                <a16:creationId xmlns:a16="http://schemas.microsoft.com/office/drawing/2014/main" id="{3B1D1B1F-9B34-6DEB-4C82-851AAF5FAF17}"/>
              </a:ext>
            </a:extLst>
          </p:cNvPr>
          <p:cNvSpPr>
            <a:spLocks noGrp="1"/>
          </p:cNvSpPr>
          <p:nvPr>
            <p:ph idx="1"/>
          </p:nvPr>
        </p:nvSpPr>
        <p:spPr>
          <a:xfrm>
            <a:off x="7493193" y="2691638"/>
            <a:ext cx="4133647" cy="3188586"/>
          </a:xfrm>
        </p:spPr>
        <p:txBody>
          <a:bodyPr>
            <a:normAutofit/>
          </a:bodyPr>
          <a:lstStyle/>
          <a:p>
            <a:r>
              <a:rPr lang="en-US" dirty="0"/>
              <a:t>Welcome to Thailand </a:t>
            </a:r>
            <a:r>
              <a:rPr lang="th-TH" dirty="0"/>
              <a:t>ซึ่งนำเสนอของดี 4 ภาค ได้แก่ </a:t>
            </a:r>
          </a:p>
          <a:p>
            <a:pPr marL="0" indent="0">
              <a:buNone/>
            </a:pPr>
            <a:r>
              <a:rPr lang="th-TH" dirty="0"/>
              <a:t>แอ่วเหนือ – ข้าวซอยหมี่กรอบไทยล้านนา เที่ยวกลาง – ต้มยำทอดมันกุ้งแม่น้ำกรุงศรีอยุธยา ยามอีสาน – โคราชวากิว ย่างถ่านสมุนไพรจิ้มแจ่ว ล่องใต้ – ไก่เบตงย่างกอและ</a:t>
            </a:r>
            <a:endParaRPr lang="en-US" dirty="0"/>
          </a:p>
        </p:txBody>
      </p:sp>
      <p:pic>
        <p:nvPicPr>
          <p:cNvPr id="3" name="รูปภาพ 2">
            <a:extLst>
              <a:ext uri="{FF2B5EF4-FFF2-40B4-BE49-F238E27FC236}">
                <a16:creationId xmlns:a16="http://schemas.microsoft.com/office/drawing/2014/main" id="{A210B7DB-80E1-1B48-51A7-0217E377AE0E}"/>
              </a:ext>
            </a:extLst>
          </p:cNvPr>
          <p:cNvPicPr>
            <a:picLocks noChangeAspect="1"/>
          </p:cNvPicPr>
          <p:nvPr/>
        </p:nvPicPr>
        <p:blipFill rotWithShape="1">
          <a:blip r:embed="rId2"/>
          <a:srcRect l="17556" r="14625" b="-1"/>
          <a:stretch/>
        </p:blipFill>
        <p:spPr>
          <a:xfrm>
            <a:off x="20" y="10"/>
            <a:ext cx="6967738" cy="6857990"/>
          </a:xfrm>
          <a:prstGeom prst="rect">
            <a:avLst/>
          </a:prstGeom>
        </p:spPr>
      </p:pic>
      <p:sp>
        <p:nvSpPr>
          <p:cNvPr id="22" name="Cross 21">
            <a:extLst>
              <a:ext uri="{FF2B5EF4-FFF2-40B4-BE49-F238E27FC236}">
                <a16:creationId xmlns:a16="http://schemas.microsoft.com/office/drawing/2014/main" id="{A12C7CBA-A034-9548-BC45-D37C25C00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032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49ED22-D9F5-F848-A98A-7181D4EE7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9228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283C92-F737-97DC-7B2A-2673FE205A18}"/>
              </a:ext>
            </a:extLst>
          </p:cNvPr>
          <p:cNvSpPr>
            <a:spLocks noGrp="1"/>
          </p:cNvSpPr>
          <p:nvPr>
            <p:ph type="title"/>
          </p:nvPr>
        </p:nvSpPr>
        <p:spPr>
          <a:xfrm>
            <a:off x="7493192" y="1204721"/>
            <a:ext cx="4133647" cy="1446550"/>
          </a:xfrm>
        </p:spPr>
        <p:txBody>
          <a:bodyPr>
            <a:normAutofit/>
          </a:bodyPr>
          <a:lstStyle/>
          <a:p>
            <a:r>
              <a:rPr lang="en-US" dirty="0"/>
              <a:t>Salad (</a:t>
            </a:r>
            <a:r>
              <a:rPr lang="th-TH" dirty="0"/>
              <a:t>สลัด)</a:t>
            </a:r>
            <a:endParaRPr lang="en-US" dirty="0"/>
          </a:p>
        </p:txBody>
      </p:sp>
      <p:sp>
        <p:nvSpPr>
          <p:cNvPr id="8" name="Content Placeholder 7">
            <a:extLst>
              <a:ext uri="{FF2B5EF4-FFF2-40B4-BE49-F238E27FC236}">
                <a16:creationId xmlns:a16="http://schemas.microsoft.com/office/drawing/2014/main" id="{26368388-1CE4-B0B1-2B24-BB69E624983C}"/>
              </a:ext>
            </a:extLst>
          </p:cNvPr>
          <p:cNvSpPr>
            <a:spLocks noGrp="1"/>
          </p:cNvSpPr>
          <p:nvPr>
            <p:ph idx="1"/>
          </p:nvPr>
        </p:nvSpPr>
        <p:spPr>
          <a:xfrm>
            <a:off x="7493193" y="2691638"/>
            <a:ext cx="4133647" cy="3188586"/>
          </a:xfrm>
        </p:spPr>
        <p:txBody>
          <a:bodyPr>
            <a:normAutofit/>
          </a:bodyPr>
          <a:lstStyle/>
          <a:p>
            <a:pPr algn="l"/>
            <a:r>
              <a:rPr lang="th-TH" b="0" i="0" dirty="0">
                <a:solidFill>
                  <a:srgbClr val="212529"/>
                </a:solidFill>
                <a:effectLst/>
                <a:latin typeface="Sarabun"/>
              </a:rPr>
              <a:t>ยำใหญ่ผักออร์แกนิก 9 อย่างจากวิสาหกิจชุมชนทั่วทุกภาคของเมืองไทย กับไก่ออร์แกนิกและกุ้งมังกร 7 สีภูเก็ต พร้อมไข่เป็ดไล่ทุ่งสุพรรณบุรีดองดอกเกลือเพชรบุรี</a:t>
            </a:r>
          </a:p>
          <a:p>
            <a:pPr marL="0" indent="0">
              <a:buNone/>
            </a:pPr>
            <a:endParaRPr lang="en-US" dirty="0"/>
          </a:p>
        </p:txBody>
      </p:sp>
      <p:pic>
        <p:nvPicPr>
          <p:cNvPr id="4" name="Content Placeholder 3" descr="A plate of food&#10;&#10;Description automatically generated with medium confidence">
            <a:extLst>
              <a:ext uri="{FF2B5EF4-FFF2-40B4-BE49-F238E27FC236}">
                <a16:creationId xmlns:a16="http://schemas.microsoft.com/office/drawing/2014/main" id="{5B874839-1F79-C80B-E891-7AE7F8B3E7E2}"/>
              </a:ext>
            </a:extLst>
          </p:cNvPr>
          <p:cNvPicPr>
            <a:picLocks noChangeAspect="1"/>
          </p:cNvPicPr>
          <p:nvPr/>
        </p:nvPicPr>
        <p:blipFill rotWithShape="1">
          <a:blip r:embed="rId2"/>
          <a:srcRect r="-2" b="1573"/>
          <a:stretch/>
        </p:blipFill>
        <p:spPr>
          <a:xfrm>
            <a:off x="20" y="10"/>
            <a:ext cx="6967738" cy="6857990"/>
          </a:xfrm>
          <a:prstGeom prst="rect">
            <a:avLst/>
          </a:prstGeom>
        </p:spPr>
      </p:pic>
      <p:sp>
        <p:nvSpPr>
          <p:cNvPr id="13" name="Cross 12">
            <a:extLst>
              <a:ext uri="{FF2B5EF4-FFF2-40B4-BE49-F238E27FC236}">
                <a16:creationId xmlns:a16="http://schemas.microsoft.com/office/drawing/2014/main" id="{A12C7CBA-A034-9548-BC45-D37C25C00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032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49ED22-D9F5-F848-A98A-7181D4EE7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9339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9">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B869EF-83D3-0F45-5B7D-161A37BFB05C}"/>
              </a:ext>
            </a:extLst>
          </p:cNvPr>
          <p:cNvSpPr>
            <a:spLocks noGrp="1"/>
          </p:cNvSpPr>
          <p:nvPr>
            <p:ph type="title"/>
          </p:nvPr>
        </p:nvSpPr>
        <p:spPr>
          <a:xfrm>
            <a:off x="7493192" y="1204721"/>
            <a:ext cx="4133647" cy="1446550"/>
          </a:xfrm>
        </p:spPr>
        <p:txBody>
          <a:bodyPr>
            <a:normAutofit/>
          </a:bodyPr>
          <a:lstStyle/>
          <a:p>
            <a:r>
              <a:rPr lang="en-US" b="0" i="0">
                <a:effectLst/>
                <a:latin typeface="Sarabun"/>
              </a:rPr>
              <a:t>MAINCOURSE (</a:t>
            </a:r>
            <a:r>
              <a:rPr lang="th-TH" b="0" i="0">
                <a:effectLst/>
                <a:latin typeface="Sarabun"/>
              </a:rPr>
              <a:t>อาหารจานหลัก)</a:t>
            </a:r>
            <a:endParaRPr lang="en-US" dirty="0"/>
          </a:p>
        </p:txBody>
      </p:sp>
      <p:sp>
        <p:nvSpPr>
          <p:cNvPr id="8" name="Content Placeholder 7">
            <a:extLst>
              <a:ext uri="{FF2B5EF4-FFF2-40B4-BE49-F238E27FC236}">
                <a16:creationId xmlns:a16="http://schemas.microsoft.com/office/drawing/2014/main" id="{3146B633-CB7F-0866-A898-D4EBD2F0DC89}"/>
              </a:ext>
            </a:extLst>
          </p:cNvPr>
          <p:cNvSpPr>
            <a:spLocks noGrp="1"/>
          </p:cNvSpPr>
          <p:nvPr>
            <p:ph idx="1"/>
          </p:nvPr>
        </p:nvSpPr>
        <p:spPr>
          <a:xfrm>
            <a:off x="7493193" y="2691638"/>
            <a:ext cx="4133647" cy="3188586"/>
          </a:xfrm>
        </p:spPr>
        <p:txBody>
          <a:bodyPr>
            <a:normAutofit/>
          </a:bodyPr>
          <a:lstStyle/>
          <a:p>
            <a:r>
              <a:rPr lang="th-TH" b="0" i="0">
                <a:effectLst/>
                <a:latin typeface="Sarabun"/>
              </a:rPr>
              <a:t>สำรับอาหารไทยแห่งความยั่งยืน แกงมัสมั่นชาววังเนื้อน่องโคขุนจากสหกรณ์โพนยางคำสกลนคร และผักไทยรวมราตาตูย ปลาเก๋ามุกออร์แกนิกจากทะเลภูเก็ตพร้อมซอสต้มข่าเห็ดรวมโฟมใบมะกรูด ข้าวหอมมะลิไทยจากทุ่งกุลาร้องไห้และข้าวกล้อง 9 ชนิด อบตะไคร้หอม</a:t>
            </a:r>
            <a:endParaRPr lang="en-US" dirty="0"/>
          </a:p>
        </p:txBody>
      </p:sp>
      <p:pic>
        <p:nvPicPr>
          <p:cNvPr id="3" name="รูปภาพ 2">
            <a:extLst>
              <a:ext uri="{FF2B5EF4-FFF2-40B4-BE49-F238E27FC236}">
                <a16:creationId xmlns:a16="http://schemas.microsoft.com/office/drawing/2014/main" id="{0392F432-5D58-10B0-934B-80E42540C33B}"/>
              </a:ext>
            </a:extLst>
          </p:cNvPr>
          <p:cNvPicPr>
            <a:picLocks noChangeAspect="1"/>
          </p:cNvPicPr>
          <p:nvPr/>
        </p:nvPicPr>
        <p:blipFill rotWithShape="1">
          <a:blip r:embed="rId2"/>
          <a:srcRect l="20267" r="11914" b="-1"/>
          <a:stretch/>
        </p:blipFill>
        <p:spPr>
          <a:xfrm>
            <a:off x="20" y="10"/>
            <a:ext cx="6967738" cy="6857990"/>
          </a:xfrm>
          <a:prstGeom prst="rect">
            <a:avLst/>
          </a:prstGeom>
        </p:spPr>
      </p:pic>
      <p:sp>
        <p:nvSpPr>
          <p:cNvPr id="31" name="Cross 21">
            <a:extLst>
              <a:ext uri="{FF2B5EF4-FFF2-40B4-BE49-F238E27FC236}">
                <a16:creationId xmlns:a16="http://schemas.microsoft.com/office/drawing/2014/main" id="{A12C7CBA-A034-9548-BC45-D37C25C00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032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3">
            <a:extLst>
              <a:ext uri="{FF2B5EF4-FFF2-40B4-BE49-F238E27FC236}">
                <a16:creationId xmlns:a16="http://schemas.microsoft.com/office/drawing/2014/main" id="{5449ED22-D9F5-F848-A98A-7181D4EE7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9533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87294-87D6-2866-38DE-AA7781A6820A}"/>
              </a:ext>
            </a:extLst>
          </p:cNvPr>
          <p:cNvSpPr>
            <a:spLocks noGrp="1"/>
          </p:cNvSpPr>
          <p:nvPr>
            <p:ph type="title"/>
          </p:nvPr>
        </p:nvSpPr>
        <p:spPr>
          <a:xfrm>
            <a:off x="7493192" y="1204721"/>
            <a:ext cx="4133647" cy="1446550"/>
          </a:xfrm>
        </p:spPr>
        <p:txBody>
          <a:bodyPr>
            <a:normAutofit/>
          </a:bodyPr>
          <a:lstStyle/>
          <a:p>
            <a:r>
              <a:rPr lang="en-US" dirty="0"/>
              <a:t>Dessert </a:t>
            </a:r>
            <a:br>
              <a:rPr lang="th-TH" dirty="0"/>
            </a:br>
            <a:r>
              <a:rPr lang="en-US" dirty="0"/>
              <a:t>(</a:t>
            </a:r>
            <a:r>
              <a:rPr lang="th-TH" dirty="0"/>
              <a:t>ของหวาน)</a:t>
            </a:r>
            <a:endParaRPr lang="en-US" dirty="0"/>
          </a:p>
        </p:txBody>
      </p:sp>
      <p:sp>
        <p:nvSpPr>
          <p:cNvPr id="8" name="Content Placeholder 7">
            <a:extLst>
              <a:ext uri="{FF2B5EF4-FFF2-40B4-BE49-F238E27FC236}">
                <a16:creationId xmlns:a16="http://schemas.microsoft.com/office/drawing/2014/main" id="{800F1DEC-09B8-EA3F-90C4-78E3EC15C07B}"/>
              </a:ext>
            </a:extLst>
          </p:cNvPr>
          <p:cNvSpPr>
            <a:spLocks noGrp="1"/>
          </p:cNvSpPr>
          <p:nvPr>
            <p:ph idx="1"/>
          </p:nvPr>
        </p:nvSpPr>
        <p:spPr>
          <a:xfrm>
            <a:off x="7493193" y="2691638"/>
            <a:ext cx="4133647" cy="3188586"/>
          </a:xfrm>
        </p:spPr>
        <p:txBody>
          <a:bodyPr>
            <a:normAutofit/>
          </a:bodyPr>
          <a:lstStyle/>
          <a:p>
            <a:r>
              <a:rPr lang="th-TH" b="0" i="0">
                <a:effectLst/>
                <a:latin typeface="Sarabun"/>
              </a:rPr>
              <a:t>ขนมหม้อแกงเผือกภูเขาและเม็ดบัวซอสผลไม้ไทย เสิร์ฟพร้อมกับซอร์เบท์เสาวรส น้ำผึ้งดอกลำไย และ ขนม 5 อย่าง (ดาราทอง,ช็อคโกแลตไทยเชียงใหม่ไส้บรั่นดีไทยกระชายดำ, ขนมมะลิไส้มะพร้าว,มาการองลิ้นจี่, ขนมเปียกปูนใบเตย ) และผลไม้ไทยเสริฟ์คู่กับชาเฟลอ ดู นอร์ท จากเมืองเหนือ หรือ ยอดกาแฟเมืองน่าน</a:t>
            </a:r>
            <a:endParaRPr lang="en-US"/>
          </a:p>
        </p:txBody>
      </p:sp>
      <p:pic>
        <p:nvPicPr>
          <p:cNvPr id="6" name="Picture 5">
            <a:extLst>
              <a:ext uri="{FF2B5EF4-FFF2-40B4-BE49-F238E27FC236}">
                <a16:creationId xmlns:a16="http://schemas.microsoft.com/office/drawing/2014/main" id="{311C7CD6-696B-469A-DF21-25887D4B426E}"/>
              </a:ext>
            </a:extLst>
          </p:cNvPr>
          <p:cNvPicPr>
            <a:picLocks noChangeAspect="1"/>
          </p:cNvPicPr>
          <p:nvPr/>
        </p:nvPicPr>
        <p:blipFill rotWithShape="1">
          <a:blip r:embed="rId2"/>
          <a:srcRect t="20595" r="-2" b="30191"/>
          <a:stretch/>
        </p:blipFill>
        <p:spPr>
          <a:xfrm>
            <a:off x="1" y="3429000"/>
            <a:ext cx="6967757" cy="3429000"/>
          </a:xfrm>
          <a:prstGeom prst="rect">
            <a:avLst/>
          </a:prstGeom>
        </p:spPr>
      </p:pic>
      <p:pic>
        <p:nvPicPr>
          <p:cNvPr id="4" name="Content Placeholder 3" descr="A group of desserts on a wooden surface&#10;&#10;Description automatically generated with low confidence">
            <a:extLst>
              <a:ext uri="{FF2B5EF4-FFF2-40B4-BE49-F238E27FC236}">
                <a16:creationId xmlns:a16="http://schemas.microsoft.com/office/drawing/2014/main" id="{F8C6C8A6-CB66-B5A2-99D0-2C89727F6E8F}"/>
              </a:ext>
            </a:extLst>
          </p:cNvPr>
          <p:cNvPicPr>
            <a:picLocks noChangeAspect="1"/>
          </p:cNvPicPr>
          <p:nvPr/>
        </p:nvPicPr>
        <p:blipFill rotWithShape="1">
          <a:blip r:embed="rId3"/>
          <a:srcRect t="1574" r="4" b="4"/>
          <a:stretch/>
        </p:blipFill>
        <p:spPr>
          <a:xfrm>
            <a:off x="20" y="-2"/>
            <a:ext cx="3483853" cy="3429000"/>
          </a:xfrm>
          <a:prstGeom prst="rect">
            <a:avLst/>
          </a:prstGeom>
        </p:spPr>
      </p:pic>
      <p:pic>
        <p:nvPicPr>
          <p:cNvPr id="5" name="Picture 4">
            <a:extLst>
              <a:ext uri="{FF2B5EF4-FFF2-40B4-BE49-F238E27FC236}">
                <a16:creationId xmlns:a16="http://schemas.microsoft.com/office/drawing/2014/main" id="{561E28F5-7CF2-8572-3729-413BC6554830}"/>
              </a:ext>
            </a:extLst>
          </p:cNvPr>
          <p:cNvPicPr>
            <a:picLocks noChangeAspect="1"/>
          </p:cNvPicPr>
          <p:nvPr/>
        </p:nvPicPr>
        <p:blipFill rotWithShape="1">
          <a:blip r:embed="rId4"/>
          <a:srcRect t="31" r="3" b="1548"/>
          <a:stretch/>
        </p:blipFill>
        <p:spPr>
          <a:xfrm>
            <a:off x="3483878" y="-2"/>
            <a:ext cx="3483879" cy="3429000"/>
          </a:xfrm>
          <a:prstGeom prst="rect">
            <a:avLst/>
          </a:prstGeom>
        </p:spPr>
      </p:pic>
      <p:sp>
        <p:nvSpPr>
          <p:cNvPr id="36" name="Cross 30">
            <a:extLst>
              <a:ext uri="{FF2B5EF4-FFF2-40B4-BE49-F238E27FC236}">
                <a16:creationId xmlns:a16="http://schemas.microsoft.com/office/drawing/2014/main" id="{A12C7CBA-A034-9548-BC45-D37C25C00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032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2">
            <a:extLst>
              <a:ext uri="{FF2B5EF4-FFF2-40B4-BE49-F238E27FC236}">
                <a16:creationId xmlns:a16="http://schemas.microsoft.com/office/drawing/2014/main" id="{5449ED22-D9F5-F848-A98A-7181D4EE7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3130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1079-1970-26E5-09E9-621F3BADB027}"/>
              </a:ext>
            </a:extLst>
          </p:cNvPr>
          <p:cNvSpPr>
            <a:spLocks noGrp="1"/>
          </p:cNvSpPr>
          <p:nvPr>
            <p:ph type="title"/>
          </p:nvPr>
        </p:nvSpPr>
        <p:spPr/>
        <p:txBody>
          <a:bodyPr/>
          <a:lstStyle/>
          <a:p>
            <a:r>
              <a:rPr lang="th-TH" dirty="0"/>
              <a:t>อ้างอิง</a:t>
            </a:r>
            <a:endParaRPr lang="en-US" dirty="0"/>
          </a:p>
        </p:txBody>
      </p:sp>
      <p:sp>
        <p:nvSpPr>
          <p:cNvPr id="3" name="Content Placeholder 2">
            <a:extLst>
              <a:ext uri="{FF2B5EF4-FFF2-40B4-BE49-F238E27FC236}">
                <a16:creationId xmlns:a16="http://schemas.microsoft.com/office/drawing/2014/main" id="{350D995D-3892-01F8-F592-14397BADBE66}"/>
              </a:ext>
            </a:extLst>
          </p:cNvPr>
          <p:cNvSpPr>
            <a:spLocks noGrp="1"/>
          </p:cNvSpPr>
          <p:nvPr>
            <p:ph idx="1"/>
          </p:nvPr>
        </p:nvSpPr>
        <p:spPr/>
        <p:txBody>
          <a:bodyPr>
            <a:normAutofit/>
          </a:bodyPr>
          <a:lstStyle/>
          <a:p>
            <a:r>
              <a:rPr lang="en-US" dirty="0">
                <a:hlinkClick r:id="rId2"/>
              </a:rPr>
              <a:t>https://www.unileverfoodsolutions.co.th/th/chef-inspiration/world-cuisines/</a:t>
            </a:r>
            <a:endParaRPr lang="th-TH" dirty="0"/>
          </a:p>
          <a:p>
            <a:r>
              <a:rPr lang="en-US" dirty="0">
                <a:hlinkClick r:id="rId3"/>
              </a:rPr>
              <a:t>https://www.blockdit.com/posts/5edc43a4f72e97113f4951fc</a:t>
            </a:r>
            <a:endParaRPr lang="en-US" dirty="0"/>
          </a:p>
          <a:p>
            <a:r>
              <a:rPr lang="en-US" dirty="0"/>
              <a:t>https://depositphotos.com/stock-photos/fusion-food.html</a:t>
            </a:r>
          </a:p>
        </p:txBody>
      </p:sp>
    </p:spTree>
    <p:extLst>
      <p:ext uri="{BB962C8B-B14F-4D97-AF65-F5344CB8AC3E}">
        <p14:creationId xmlns:p14="http://schemas.microsoft.com/office/powerpoint/2010/main" val="623332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D3031B-7E99-6D8C-FFBD-49DB87ED5B80}"/>
              </a:ext>
            </a:extLst>
          </p:cNvPr>
          <p:cNvSpPr>
            <a:spLocks noGrp="1"/>
          </p:cNvSpPr>
          <p:nvPr>
            <p:ph type="title"/>
          </p:nvPr>
        </p:nvSpPr>
        <p:spPr>
          <a:xfrm>
            <a:off x="4679949" y="1204721"/>
            <a:ext cx="6946891" cy="1446550"/>
          </a:xfrm>
        </p:spPr>
        <p:txBody>
          <a:bodyPr>
            <a:normAutofit/>
          </a:bodyPr>
          <a:lstStyle/>
          <a:p>
            <a:r>
              <a:rPr lang="en-US" dirty="0"/>
              <a:t>Auguste Escoffier</a:t>
            </a:r>
            <a:r>
              <a:rPr lang="th-TH" dirty="0"/>
              <a:t> </a:t>
            </a:r>
            <a:endParaRPr lang="en-US" dirty="0"/>
          </a:p>
        </p:txBody>
      </p:sp>
      <p:sp>
        <p:nvSpPr>
          <p:cNvPr id="9" name="Content Placeholder 8">
            <a:extLst>
              <a:ext uri="{FF2B5EF4-FFF2-40B4-BE49-F238E27FC236}">
                <a16:creationId xmlns:a16="http://schemas.microsoft.com/office/drawing/2014/main" id="{D412C2DA-68B6-256D-3FB5-04F3316BA01E}"/>
              </a:ext>
            </a:extLst>
          </p:cNvPr>
          <p:cNvSpPr>
            <a:spLocks noGrp="1"/>
          </p:cNvSpPr>
          <p:nvPr>
            <p:ph idx="1"/>
          </p:nvPr>
        </p:nvSpPr>
        <p:spPr>
          <a:xfrm>
            <a:off x="4679950" y="2691638"/>
            <a:ext cx="6946891" cy="3188586"/>
          </a:xfrm>
        </p:spPr>
        <p:txBody>
          <a:bodyPr>
            <a:normAutofit/>
          </a:bodyPr>
          <a:lstStyle/>
          <a:p>
            <a:endParaRPr lang="en-US"/>
          </a:p>
        </p:txBody>
      </p:sp>
      <p:pic>
        <p:nvPicPr>
          <p:cNvPr id="5" name="Online Media 4" title="ออกุสต์ เอสโคฟิเอร์ โคตรเชฟที่คุณต้องรู้จัก [ ร่วมกด JOIN สนับสนุนเราหน่อยนะ ]">
            <a:hlinkClick r:id="" action="ppaction://media"/>
            <a:extLst>
              <a:ext uri="{FF2B5EF4-FFF2-40B4-BE49-F238E27FC236}">
                <a16:creationId xmlns:a16="http://schemas.microsoft.com/office/drawing/2014/main" id="{8D4313AE-9FC2-F121-3DB8-FA3CC1EB2C1B}"/>
              </a:ext>
            </a:extLst>
          </p:cNvPr>
          <p:cNvPicPr>
            <a:picLocks noRot="1" noChangeAspect="1"/>
          </p:cNvPicPr>
          <p:nvPr>
            <a:videoFile r:link="rId1"/>
          </p:nvPr>
        </p:nvPicPr>
        <p:blipFill>
          <a:blip r:embed="rId3"/>
          <a:stretch>
            <a:fillRect/>
          </a:stretch>
        </p:blipFill>
        <p:spPr>
          <a:xfrm>
            <a:off x="4679949" y="2700299"/>
            <a:ext cx="6946891" cy="3188586"/>
          </a:xfrm>
          <a:prstGeom prst="rect">
            <a:avLst/>
          </a:prstGeom>
        </p:spPr>
      </p:pic>
      <p:pic>
        <p:nvPicPr>
          <p:cNvPr id="4" name="Content Placeholder 3">
            <a:extLst>
              <a:ext uri="{FF2B5EF4-FFF2-40B4-BE49-F238E27FC236}">
                <a16:creationId xmlns:a16="http://schemas.microsoft.com/office/drawing/2014/main" id="{8806B346-8F80-5208-B6A8-965DDA648372}"/>
              </a:ext>
            </a:extLst>
          </p:cNvPr>
          <p:cNvPicPr>
            <a:picLocks noChangeAspect="1"/>
          </p:cNvPicPr>
          <p:nvPr/>
        </p:nvPicPr>
        <p:blipFill>
          <a:blip r:embed="rId4"/>
          <a:stretch>
            <a:fillRect/>
          </a:stretch>
        </p:blipFill>
        <p:spPr>
          <a:xfrm>
            <a:off x="703745" y="1497220"/>
            <a:ext cx="3062715" cy="4313684"/>
          </a:xfrm>
          <a:prstGeom prst="rect">
            <a:avLst/>
          </a:prstGeom>
        </p:spPr>
      </p:pic>
      <p:sp>
        <p:nvSpPr>
          <p:cNvPr id="14" name="Cross 13">
            <a:extLst>
              <a:ext uri="{FF2B5EF4-FFF2-40B4-BE49-F238E27FC236}">
                <a16:creationId xmlns:a16="http://schemas.microsoft.com/office/drawing/2014/main" id="{7B768144-4A9A-EF4F-89C6-859C48A1AD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6646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3F0DEE-0C91-A94B-BED4-444EDE341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561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C56C-C230-3873-1A70-DA8A19345D8F}"/>
              </a:ext>
            </a:extLst>
          </p:cNvPr>
          <p:cNvSpPr>
            <a:spLocks noGrp="1"/>
          </p:cNvSpPr>
          <p:nvPr>
            <p:ph type="title"/>
          </p:nvPr>
        </p:nvSpPr>
        <p:spPr/>
        <p:txBody>
          <a:bodyPr/>
          <a:lstStyle/>
          <a:p>
            <a:r>
              <a:rPr lang="th-TH" dirty="0"/>
              <a:t>ลักษณะของอาหารตะวันตก</a:t>
            </a:r>
            <a:endParaRPr lang="en-US" dirty="0"/>
          </a:p>
        </p:txBody>
      </p:sp>
      <p:sp>
        <p:nvSpPr>
          <p:cNvPr id="3" name="Content Placeholder 2">
            <a:extLst>
              <a:ext uri="{FF2B5EF4-FFF2-40B4-BE49-F238E27FC236}">
                <a16:creationId xmlns:a16="http://schemas.microsoft.com/office/drawing/2014/main" id="{5011400C-4970-5D8B-A0FE-20E2DC2C0261}"/>
              </a:ext>
            </a:extLst>
          </p:cNvPr>
          <p:cNvSpPr>
            <a:spLocks noGrp="1"/>
          </p:cNvSpPr>
          <p:nvPr>
            <p:ph idx="1"/>
          </p:nvPr>
        </p:nvSpPr>
        <p:spPr/>
        <p:txBody>
          <a:bodyPr>
            <a:noAutofit/>
          </a:bodyPr>
          <a:lstStyle/>
          <a:p>
            <a:r>
              <a:rPr lang="th-TH" sz="1600" dirty="0"/>
              <a:t>อาหารตะวันตกมีลักษณะเฉพาะตัวและมีหลายองค์ประกอบที่แตกต่างไปจากอาหารในภูมิภาคอื่น ที่เห็นได้ชัดคือจากอาหารตะวันออกหรืออาหารเอเชียตะวันออก ซึ่งอาจจำแนกลักษณะอาหารเป็นองค์ประกอบใหญ่ๆ ได้แก่ ส่วนประกอบ รสชาติ และลักษณะการรับประทาน</a:t>
            </a:r>
          </a:p>
          <a:p>
            <a:r>
              <a:rPr lang="th-TH" sz="1600" dirty="0"/>
              <a:t>ส่วนประกอบของอาหารตะวันตก อาหารตะวันตกมักจะให้ความสำคัญกับเนื้อสัตว์เป็นหลัก โดยมีแป้งอย่างข้าวสาลี ข้าวบาร์ลีย์เป็นองค์ประกอบรอง นอกจากนั้น จะใช้เนย เกลือ ไขมันและสมุนไพรเพียงไม่กี่ชนิดเป็นเครื่องปรุงแทนการเน้นเครื่องเทศอย่างอาหารในภูมิภาคอื่น นอกจากนั้น เนื้อที่ใช้ยังมักจะทำเป็นเนื้อชิ้นใหญ่ เช่น ปรุงเป็นสเต็ก เป็นต้น</a:t>
            </a:r>
          </a:p>
          <a:p>
            <a:r>
              <a:rPr lang="th-TH" sz="1600" dirty="0"/>
              <a:t>รสชาติ เนื่องจากส่วนประกอบในการปรุงอาหารตะวันตกเน้นไปทางเนย ไขมัน เกลือ และสมุนไพรตะวันตกที่จะใส่เพียงไม่กี่อย่างในเมนูแต่ละจาน เช่น ใบโรสแมรี่ ใบไทม์ ใบเบซิล และไม่ได้มีการใช้และผสมผสานเครื่องเทศอย่างซับซ้อนเท่าอาหารแอฟริกาหรือเอเชีย ทำให้เมื่อเทียบกับอาหารจากภูมิภาคอื่นแล้ว หลายคนมักกล่าวว่าอาหารตะวันตกจะมีรสชาติจืดกว่า และมีความมันที่เกิดจากเนย ไขมัน นม ชีส มากกว่า</a:t>
            </a:r>
          </a:p>
          <a:p>
            <a:r>
              <a:rPr lang="th-TH" sz="1600" dirty="0"/>
              <a:t>ลักษณะการรับประทานอาหารตะวันตก ชาวตะวันตกจะมีวัฒนธรรมการทานอาหารตะวันตกแบบเฉพาะตัว โดยใน 1 มื้อมักจะมีการรับประทานอาหารตะวันตกหลายจาน แต่จะไม่เหมือนอาหารเอเชีย เช่น อาหารจีน อาหารญี่ปุ่น หรืออาหารไทยที่จะมีหลายเมนูบนโต๊ะอาหารและมีการทานร่วมกันและแบ่งปันเมนูแต่ละอย่างร่วมกัน แต่อาหารตะวันตกจะมีการทานทีละจานเป็นขั้นๆ จะไม่ได้ทานพร้อมกันทีเดียว ซึ่งการทานเช่นนี้เรียกว่าคอร์ส โดยจะเริ่มตั้งแต่อาหารเรียกน้ำย่อย ซุป อาหารจานหลัก และสุดท้ายจะเป็นของหวานและเครื่องดื่ม ซึ่งมื้ออาหารแบบฟูลคอร์สหรือแบบเต็มรูปแบบจะมีจำนวนเมนูหลากหลายตั้งแต่ 3-4 จานไปจนถึง 12-17 จานเลยทีเดียว</a:t>
            </a:r>
            <a:endParaRPr lang="en-US" sz="1600" dirty="0"/>
          </a:p>
        </p:txBody>
      </p:sp>
    </p:spTree>
    <p:extLst>
      <p:ext uri="{BB962C8B-B14F-4D97-AF65-F5344CB8AC3E}">
        <p14:creationId xmlns:p14="http://schemas.microsoft.com/office/powerpoint/2010/main" val="2178183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52236C5E-0D09-7178-3FCE-635E9E650C4F}"/>
              </a:ext>
            </a:extLst>
          </p:cNvPr>
          <p:cNvSpPr>
            <a:spLocks noGrp="1"/>
          </p:cNvSpPr>
          <p:nvPr>
            <p:ph type="title"/>
          </p:nvPr>
        </p:nvSpPr>
        <p:spPr/>
        <p:txBody>
          <a:bodyPr/>
          <a:lstStyle/>
          <a:p>
            <a:r>
              <a:rPr lang="en-US" dirty="0"/>
              <a:t>Breakfast</a:t>
            </a:r>
            <a:endParaRPr lang="th-TH" dirty="0"/>
          </a:p>
        </p:txBody>
      </p:sp>
      <p:sp>
        <p:nvSpPr>
          <p:cNvPr id="3" name="ตัวแทนเนื้อหา 2">
            <a:extLst>
              <a:ext uri="{FF2B5EF4-FFF2-40B4-BE49-F238E27FC236}">
                <a16:creationId xmlns:a16="http://schemas.microsoft.com/office/drawing/2014/main" id="{2CF6FF81-D4C4-A150-90D0-91E17C893745}"/>
              </a:ext>
            </a:extLst>
          </p:cNvPr>
          <p:cNvSpPr>
            <a:spLocks noGrp="1"/>
          </p:cNvSpPr>
          <p:nvPr>
            <p:ph idx="1"/>
          </p:nvPr>
        </p:nvSpPr>
        <p:spPr/>
        <p:txBody>
          <a:bodyPr/>
          <a:lstStyle/>
          <a:p>
            <a:r>
              <a:rPr lang="en-US" dirty="0"/>
              <a:t>Continental Breakfast</a:t>
            </a:r>
          </a:p>
          <a:p>
            <a:pPr marL="0" indent="0">
              <a:buNone/>
            </a:pPr>
            <a:endParaRPr lang="th-TH" dirty="0"/>
          </a:p>
        </p:txBody>
      </p:sp>
      <p:pic>
        <p:nvPicPr>
          <p:cNvPr id="4" name="รูปภาพ 3">
            <a:extLst>
              <a:ext uri="{FF2B5EF4-FFF2-40B4-BE49-F238E27FC236}">
                <a16:creationId xmlns:a16="http://schemas.microsoft.com/office/drawing/2014/main" id="{4B69316B-906E-FA16-3990-B6067A7B2F88}"/>
              </a:ext>
            </a:extLst>
          </p:cNvPr>
          <p:cNvPicPr>
            <a:picLocks noChangeAspect="1"/>
          </p:cNvPicPr>
          <p:nvPr/>
        </p:nvPicPr>
        <p:blipFill>
          <a:blip r:embed="rId2"/>
          <a:stretch>
            <a:fillRect/>
          </a:stretch>
        </p:blipFill>
        <p:spPr>
          <a:xfrm>
            <a:off x="6192281" y="2530131"/>
            <a:ext cx="5517358" cy="3511600"/>
          </a:xfrm>
          <a:prstGeom prst="rect">
            <a:avLst/>
          </a:prstGeom>
        </p:spPr>
      </p:pic>
    </p:spTree>
    <p:extLst>
      <p:ext uri="{BB962C8B-B14F-4D97-AF65-F5344CB8AC3E}">
        <p14:creationId xmlns:p14="http://schemas.microsoft.com/office/powerpoint/2010/main" val="3423402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ชื่อเรื่อง 1">
            <a:extLst>
              <a:ext uri="{FF2B5EF4-FFF2-40B4-BE49-F238E27FC236}">
                <a16:creationId xmlns:a16="http://schemas.microsoft.com/office/drawing/2014/main" id="{EFC56739-3331-A503-740F-2F5AB0117EA3}"/>
              </a:ext>
            </a:extLst>
          </p:cNvPr>
          <p:cNvSpPr>
            <a:spLocks noGrp="1"/>
          </p:cNvSpPr>
          <p:nvPr>
            <p:ph type="title"/>
          </p:nvPr>
        </p:nvSpPr>
        <p:spPr>
          <a:xfrm>
            <a:off x="5633884" y="1204721"/>
            <a:ext cx="5992956" cy="1446550"/>
          </a:xfrm>
        </p:spPr>
        <p:txBody>
          <a:bodyPr>
            <a:normAutofit/>
          </a:bodyPr>
          <a:lstStyle/>
          <a:p>
            <a:endParaRPr lang="th-TH"/>
          </a:p>
        </p:txBody>
      </p:sp>
      <p:sp>
        <p:nvSpPr>
          <p:cNvPr id="23" name="ตัวแทนเนื้อหา 2">
            <a:extLst>
              <a:ext uri="{FF2B5EF4-FFF2-40B4-BE49-F238E27FC236}">
                <a16:creationId xmlns:a16="http://schemas.microsoft.com/office/drawing/2014/main" id="{5FF566E2-13EE-771B-8702-E18DEC8D4001}"/>
              </a:ext>
            </a:extLst>
          </p:cNvPr>
          <p:cNvSpPr>
            <a:spLocks noGrp="1"/>
          </p:cNvSpPr>
          <p:nvPr>
            <p:ph idx="1"/>
          </p:nvPr>
        </p:nvSpPr>
        <p:spPr>
          <a:xfrm>
            <a:off x="5633884" y="2691638"/>
            <a:ext cx="5992956" cy="3188586"/>
          </a:xfrm>
        </p:spPr>
        <p:txBody>
          <a:bodyPr>
            <a:normAutofit/>
          </a:bodyPr>
          <a:lstStyle/>
          <a:p>
            <a:endParaRPr lang="th-TH"/>
          </a:p>
        </p:txBody>
      </p:sp>
      <p:pic>
        <p:nvPicPr>
          <p:cNvPr id="4" name="Content Placeholder 3">
            <a:extLst>
              <a:ext uri="{FF2B5EF4-FFF2-40B4-BE49-F238E27FC236}">
                <a16:creationId xmlns:a16="http://schemas.microsoft.com/office/drawing/2014/main" id="{53C7F0C8-4AFD-AAB5-B00D-B118EF7A9027}"/>
              </a:ext>
            </a:extLst>
          </p:cNvPr>
          <p:cNvPicPr>
            <a:picLocks noGrp="1" noChangeAspect="1"/>
          </p:cNvPicPr>
          <p:nvPr/>
        </p:nvPicPr>
        <p:blipFill rotWithShape="1">
          <a:blip r:embed="rId2" cstate="print">
            <a:extLst>
              <a:ext uri="{28A0092B-C50C-407E-A947-70E740481C1C}">
                <a14:useLocalDpi xmlns:a14="http://schemas.microsoft.com/office/drawing/2010/main" val="0"/>
              </a:ext>
            </a:extLst>
          </a:blip>
          <a:srcRect l="3027" r="2963" b="4"/>
          <a:stretch/>
        </p:blipFill>
        <p:spPr>
          <a:xfrm>
            <a:off x="2921524" y="152400"/>
            <a:ext cx="7512796" cy="6705600"/>
          </a:xfrm>
          <a:prstGeom prst="rect">
            <a:avLst/>
          </a:prstGeom>
        </p:spPr>
      </p:pic>
      <p:sp>
        <p:nvSpPr>
          <p:cNvPr id="24" name="Cross 10">
            <a:extLst>
              <a:ext uri="{FF2B5EF4-FFF2-40B4-BE49-F238E27FC236}">
                <a16:creationId xmlns:a16="http://schemas.microsoft.com/office/drawing/2014/main" id="{70E25BEE-39F9-8149-A935-2E812D0E8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7867"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2">
            <a:extLst>
              <a:ext uri="{FF2B5EF4-FFF2-40B4-BE49-F238E27FC236}">
                <a16:creationId xmlns:a16="http://schemas.microsoft.com/office/drawing/2014/main" id="{F6DC122B-D3D5-6240-868F-3B1415AD6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116102"/>
      </p:ext>
    </p:extLst>
  </p:cSld>
  <p:clrMapOvr>
    <a:masterClrMapping/>
  </p:clrMapOvr>
</p:sld>
</file>

<file path=ppt/theme/theme1.xml><?xml version="1.0" encoding="utf-8"?>
<a:theme xmlns:a="http://schemas.openxmlformats.org/drawingml/2006/main" name="MadridVTI">
  <a:themeElements>
    <a:clrScheme name="AnalogousFromRegularSeed_2SEEDS">
      <a:dk1>
        <a:srgbClr val="000000"/>
      </a:dk1>
      <a:lt1>
        <a:srgbClr val="FFFFFF"/>
      </a:lt1>
      <a:dk2>
        <a:srgbClr val="3D2D23"/>
      </a:dk2>
      <a:lt2>
        <a:srgbClr val="E8E5E2"/>
      </a:lt2>
      <a:accent1>
        <a:srgbClr val="3B71B1"/>
      </a:accent1>
      <a:accent2>
        <a:srgbClr val="4AB0BE"/>
      </a:accent2>
      <a:accent3>
        <a:srgbClr val="4D52C3"/>
      </a:accent3>
      <a:accent4>
        <a:srgbClr val="B14C3B"/>
      </a:accent4>
      <a:accent5>
        <a:srgbClr val="C38F4D"/>
      </a:accent5>
      <a:accent6>
        <a:srgbClr val="AAA838"/>
      </a:accent6>
      <a:hlink>
        <a:srgbClr val="AE783A"/>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docProps/app.xml><?xml version="1.0" encoding="utf-8"?>
<Properties xmlns="http://schemas.openxmlformats.org/officeDocument/2006/extended-properties" xmlns:vt="http://schemas.openxmlformats.org/officeDocument/2006/docPropsVTypes">
  <TotalTime>334</TotalTime>
  <Words>1713</Words>
  <Application>Microsoft Office PowerPoint</Application>
  <PresentationFormat>แบบจอกว้าง</PresentationFormat>
  <Paragraphs>114</Paragraphs>
  <Slides>57</Slides>
  <Notes>0</Notes>
  <HiddenSlides>0</HiddenSlides>
  <MMClips>1</MMClips>
  <ScaleCrop>false</ScaleCrop>
  <HeadingPairs>
    <vt:vector size="6" baseType="variant">
      <vt:variant>
        <vt:lpstr>ฟอนต์ที่ถูกใช้</vt:lpstr>
      </vt:variant>
      <vt:variant>
        <vt:i4>9</vt:i4>
      </vt:variant>
      <vt:variant>
        <vt:lpstr>ธีม</vt:lpstr>
      </vt:variant>
      <vt:variant>
        <vt:i4>1</vt:i4>
      </vt:variant>
      <vt:variant>
        <vt:lpstr>ชื่อเรื่องสไลด์</vt:lpstr>
      </vt:variant>
      <vt:variant>
        <vt:i4>57</vt:i4>
      </vt:variant>
    </vt:vector>
  </HeadingPairs>
  <TitlesOfParts>
    <vt:vector size="67" baseType="lpstr">
      <vt:lpstr>Arial</vt:lpstr>
      <vt:lpstr>Custom-Font-Regular</vt:lpstr>
      <vt:lpstr>Franklin Gothic Book</vt:lpstr>
      <vt:lpstr>Perpetua</vt:lpstr>
      <vt:lpstr>Sarabun</vt:lpstr>
      <vt:lpstr>Seaford Display</vt:lpstr>
      <vt:lpstr>System Font Regular</vt:lpstr>
      <vt:lpstr>Tenorite</vt:lpstr>
      <vt:lpstr>Wingdings 2</vt:lpstr>
      <vt:lpstr>MadridVTI</vt:lpstr>
      <vt:lpstr>ความรู้เบื้องต้นเกี่ยวกับอาหารตะวันตก</vt:lpstr>
      <vt:lpstr>อาหารตะวันตก คืออะไร ? </vt:lpstr>
      <vt:lpstr>ความหมายด้านวัฒนธรรม</vt:lpstr>
      <vt:lpstr>อาหารตะวันตก หมายถึง </vt:lpstr>
      <vt:lpstr>ประวัติความเป็นมาของอาหารตะวันตก</vt:lpstr>
      <vt:lpstr>Auguste Escoffier </vt:lpstr>
      <vt:lpstr>ลักษณะของอาหารตะวันตก</vt:lpstr>
      <vt:lpstr>Breakfast</vt:lpstr>
      <vt:lpstr>งานนำเสนอ PowerPoint</vt:lpstr>
      <vt:lpstr>American Breakfast</vt:lpstr>
      <vt:lpstr>งานนำเสนอ PowerPoint</vt:lpstr>
      <vt:lpstr>Old English Breakfast / Full English</vt:lpstr>
      <vt:lpstr>งานนำเสนอ PowerPoint</vt:lpstr>
      <vt:lpstr>อาหารเช้าประเภทไข่</vt:lpstr>
      <vt:lpstr>อาหารเช้าประเภทไข่</vt:lpstr>
      <vt:lpstr>อาหารเช้าประเภทไข่</vt:lpstr>
      <vt:lpstr>อาหารเช้าประเภทไข่</vt:lpstr>
      <vt:lpstr>อาหารเช้าประเภทไข่</vt:lpstr>
      <vt:lpstr>อาหารเช้าประเภทไข่</vt:lpstr>
      <vt:lpstr>งานนำเสนอ PowerPoint</vt:lpstr>
      <vt:lpstr>อาหารเช้าประเภทไข่</vt:lpstr>
      <vt:lpstr>อาหารเช้าประเภทไข่</vt:lpstr>
      <vt:lpstr>อาหารเช้าประเภทไข่</vt:lpstr>
      <vt:lpstr>Brunch</vt:lpstr>
      <vt:lpstr>Lunch</vt:lpstr>
      <vt:lpstr>Afternoon Tea  or High Tea</vt:lpstr>
      <vt:lpstr>Dinner</vt:lpstr>
      <vt:lpstr>17 FRENCH COURSE MENU</vt:lpstr>
      <vt:lpstr>1 – Hors-d oeuvre / Appetiser</vt:lpstr>
      <vt:lpstr>2 – Potage / Soup</vt:lpstr>
      <vt:lpstr>3 – Oeuf / Egg</vt:lpstr>
      <vt:lpstr>4 – Farinaceous / Farineaux / Pasta or Rice</vt:lpstr>
      <vt:lpstr>5 – Poisson / Fish</vt:lpstr>
      <vt:lpstr>6 – Entrée / Entree</vt:lpstr>
      <vt:lpstr>7 – Sorbet / Sorbet</vt:lpstr>
      <vt:lpstr>8 – Releves / Joints </vt:lpstr>
      <vt:lpstr>9 – Roti / Roast</vt:lpstr>
      <vt:lpstr>11 – Salades / Salad</vt:lpstr>
      <vt:lpstr>10 – Legumes / Vegetables</vt:lpstr>
      <vt:lpstr>12 – Buffet Froid / Cold Buffet</vt:lpstr>
      <vt:lpstr>13 – Entremets / Sweets</vt:lpstr>
      <vt:lpstr>14 – Savoureux / Savory</vt:lpstr>
      <vt:lpstr>15 – Fromage / Cheese</vt:lpstr>
      <vt:lpstr>16 – Dessert / Cut Fruits &amp; Nuts</vt:lpstr>
      <vt:lpstr>17 – Boissons / Beverage</vt:lpstr>
      <vt:lpstr>Formal Dinner</vt:lpstr>
      <vt:lpstr>Modern Menu</vt:lpstr>
      <vt:lpstr>Modern Menu</vt:lpstr>
      <vt:lpstr>Modern Menu</vt:lpstr>
      <vt:lpstr>อาหารตะวันตกในปัจจุบัน</vt:lpstr>
      <vt:lpstr>Fusion Food</vt:lpstr>
      <vt:lpstr>Amuse-Bouche (ของว่าง) </vt:lpstr>
      <vt:lpstr>Appetizers (อาหารเรียกน้ำย่อย) </vt:lpstr>
      <vt:lpstr>Salad (สลัด)</vt:lpstr>
      <vt:lpstr>MAINCOURSE (อาหารจานหลัก)</vt:lpstr>
      <vt:lpstr>Dessert  (ของหวาน)</vt:lpstr>
      <vt:lpstr>อ้างอิง</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ความรู้เบื้องต้นเกี่ยวกับอาหารตะวันตก</dc:title>
  <dc:creator>Sarita Puntien</dc:creator>
  <cp:lastModifiedBy>Sarita Puntien</cp:lastModifiedBy>
  <cp:revision>1</cp:revision>
  <dcterms:created xsi:type="dcterms:W3CDTF">2022-12-18T08:56:19Z</dcterms:created>
  <dcterms:modified xsi:type="dcterms:W3CDTF">2022-12-19T04:34:28Z</dcterms:modified>
</cp:coreProperties>
</file>