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4" r:id="rId3"/>
    <p:sldId id="265" r:id="rId4"/>
    <p:sldId id="257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  <p:sldId id="271" r:id="rId17"/>
    <p:sldId id="272" r:id="rId18"/>
    <p:sldId id="26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OD586-BlHI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QYgFWOYm3I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g2xMq1b9is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pWW4Jig8T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ZN3TICcZ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FUC4UZ8cNw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ZN3TICcZcE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aigFRGjIQ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sYhMWA3pw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ELsYhMWA3p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dcZxhr6L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qdcZxhr6L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pJU707ed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pJU707edc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OD586-BlH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หลักและวิธีการทำเค้ก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5580-0E1C-40BD-889C-E33F3C38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Stage Method</a:t>
            </a:r>
          </a:p>
        </p:txBody>
      </p:sp>
      <p:pic>
        <p:nvPicPr>
          <p:cNvPr id="4" name="Online Media 3" title="Pastry Foundations - Two Stage Method">
            <a:hlinkClick r:id="" action="ppaction://media"/>
            <a:extLst>
              <a:ext uri="{FF2B5EF4-FFF2-40B4-BE49-F238E27FC236}">
                <a16:creationId xmlns:a16="http://schemas.microsoft.com/office/drawing/2014/main" id="{3105BD6A-38DD-4AA9-A39D-F0EE4869FA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5038" y="2103438"/>
            <a:ext cx="5243512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735208"/>
            <a:ext cx="6880072" cy="52267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FFFFFF"/>
                </a:solidFill>
              </a:rPr>
              <a:t>5. เค้กเนย แบบแยกไข่แดง ไข่ขาว </a:t>
            </a:r>
            <a:r>
              <a:rPr lang="en-US" sz="3200" dirty="0">
                <a:solidFill>
                  <a:srgbClr val="FFFFFF"/>
                </a:solidFill>
              </a:rPr>
              <a:t>Multible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https://www.youtube.com/watch?v=FQYgFWOYm3I</a:t>
            </a:r>
          </a:p>
        </p:txBody>
      </p:sp>
    </p:spTree>
    <p:extLst>
      <p:ext uri="{BB962C8B-B14F-4D97-AF65-F5344CB8AC3E}">
        <p14:creationId xmlns:p14="http://schemas.microsoft.com/office/powerpoint/2010/main" val="231206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040D-0B85-4302-9497-9F7A65D2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Multible method</a:t>
            </a:r>
          </a:p>
        </p:txBody>
      </p:sp>
      <p:pic>
        <p:nvPicPr>
          <p:cNvPr id="4" name="Online Media 3" title="บัตเตอร์เค้ก เค้กเนยสด สูตรแยกไข่ขาว  ไม่ใส่สารเสริม สูตรบัตเตอร์เค้กพร้อมวิธีทำอย่างละเอียด">
            <a:hlinkClick r:id="" action="ppaction://media"/>
            <a:extLst>
              <a:ext uri="{FF2B5EF4-FFF2-40B4-BE49-F238E27FC236}">
                <a16:creationId xmlns:a16="http://schemas.microsoft.com/office/drawing/2014/main" id="{5A804922-5992-4568-88CC-58C7856E30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6200" y="2103438"/>
            <a:ext cx="69596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67DD95-42B7-4C98-A5A2-1A3EFBF30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6BD12-7FA8-44C6-9D03-5CB0EB8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46EEA0-5755-4E1A-9D0F-30A8E12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4CE269-ED4E-405A-B10F-A7E8B390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5899B-9417-4F17-86B4-E533FB95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7CDB1C-BBC9-4959-87C1-D046BF304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FE4EA4-109C-47C4-8AAF-7C36F6F9F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F8DD39-B811-4288-971A-5BE0949AE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BBCD84E-241A-425D-82BC-84761F66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 err="1">
                <a:solidFill>
                  <a:srgbClr val="FFFFFF"/>
                </a:solidFill>
              </a:rPr>
              <a:t>เค้กไข่</a:t>
            </a:r>
            <a:r>
              <a:rPr lang="en-US" cap="all" spc="-100" dirty="0">
                <a:solidFill>
                  <a:srgbClr val="FFFFFF"/>
                </a:solidFill>
              </a:rPr>
              <a:t> Angle Food Cake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spc="80" dirty="0">
                <a:solidFill>
                  <a:srgbClr val="FFFFFF"/>
                </a:solidFill>
              </a:rPr>
              <a:t>https://www.youtube.com/watch?v=Ag2xMq1b9is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0046BD-DA50-4715-9EFD-B436ABA5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F58832-B25D-4D1A-B3A4-A77CD128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3EE0D0-46F2-4828-B92D-C0446326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0C7232-F50D-43A5-9387-22FDFE170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7E6F64-9CA3-417B-918B-FF2DB147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F4694F-C48D-4D23-A645-996620FE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204D10-45D0-460E-8012-993ED94FB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31" y="1691640"/>
            <a:ext cx="2694410" cy="403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648" y="2304227"/>
            <a:ext cx="2802639" cy="28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A206-DD55-4AA9-99BC-DB9908C2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Angle Food Cake</a:t>
            </a:r>
          </a:p>
        </p:txBody>
      </p:sp>
      <p:pic>
        <p:nvPicPr>
          <p:cNvPr id="4" name="Online Media 3" title="Angel Food Cake (Classic Version) - Joyofbaking.com">
            <a:hlinkClick r:id="" action="ppaction://media"/>
            <a:extLst>
              <a:ext uri="{FF2B5EF4-FFF2-40B4-BE49-F238E27FC236}">
                <a16:creationId xmlns:a16="http://schemas.microsoft.com/office/drawing/2014/main" id="{3C4E7241-AE51-44B4-918E-52FE9AC800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6200" y="2103438"/>
            <a:ext cx="69596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th-TH" sz="2800" dirty="0">
                <a:solidFill>
                  <a:srgbClr val="FFFFFF"/>
                </a:solidFill>
              </a:rPr>
              <a:t>เค้กไข่ </a:t>
            </a:r>
            <a:r>
              <a:rPr lang="en-US" sz="2800" dirty="0">
                <a:solidFill>
                  <a:srgbClr val="FFFFFF"/>
                </a:solidFill>
              </a:rPr>
              <a:t>Sponge Cake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0334" r="-2" b="6011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hlinkClick r:id="rId3"/>
              </a:rPr>
              <a:t>https://www.youtube.com/watch?v=_pWW4Jig8Tc</a:t>
            </a:r>
            <a:r>
              <a:rPr lang="en-US" sz="1400" dirty="0">
                <a:solidFill>
                  <a:srgbClr val="FFFFFF"/>
                </a:solidFill>
              </a:rPr>
              <a:t> Japanese</a:t>
            </a:r>
          </a:p>
          <a:p>
            <a:r>
              <a:rPr lang="en-US" sz="1400" dirty="0">
                <a:solidFill>
                  <a:srgbClr val="FFFFFF"/>
                </a:solidFill>
                <a:hlinkClick r:id="rId4"/>
              </a:rPr>
              <a:t>https://www.youtube.com/watch?v=1ZN3TICcZcE</a:t>
            </a:r>
            <a:r>
              <a:rPr lang="th-TH" sz="1400" dirty="0">
                <a:solidFill>
                  <a:srgbClr val="FFFFFF"/>
                </a:solidFill>
              </a:rPr>
              <a:t> ใส่โอวาเลต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Ovalett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th-TH" sz="1400" dirty="0">
                <a:solidFill>
                  <a:srgbClr val="FFFFFF"/>
                </a:solidFill>
              </a:rPr>
              <a:t>(โอวาเลต) เป็นสารที่ใชในการทำเค้กที่มีไข่เป็นส่วนผสมหลัก มีลักษณะเป็นครีมใส สีน้ำตาลอ่อน มีกลิ่นหอมอ่อนๆ เหมาะสำหรับ เค้กไข่, ซาลาเปา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C505-1DB5-41ED-BFCF-84AA9D3B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Sponge Cake</a:t>
            </a:r>
            <a:r>
              <a:rPr lang="th-TH" dirty="0"/>
              <a:t> (</a:t>
            </a:r>
            <a:r>
              <a:rPr lang="en-US" dirty="0"/>
              <a:t>Japanese</a:t>
            </a:r>
            <a:r>
              <a:rPr lang="th-TH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Online Media 3" title="Japanese Cotton Sponge Cake 日式棉花蛋糕">
            <a:hlinkClick r:id="" action="ppaction://media"/>
            <a:extLst>
              <a:ext uri="{FF2B5EF4-FFF2-40B4-BE49-F238E27FC236}">
                <a16:creationId xmlns:a16="http://schemas.microsoft.com/office/drawing/2014/main" id="{881EFE5C-695B-4834-A64C-580AFDE7B04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6200" y="2103438"/>
            <a:ext cx="69596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F31D-72B4-4940-917B-A19373DA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Sponge Cake (</a:t>
            </a:r>
            <a:r>
              <a:rPr lang="th-TH" dirty="0"/>
              <a:t>สารเสริม</a:t>
            </a:r>
            <a:r>
              <a:rPr lang="en-US" dirty="0"/>
              <a:t>)</a:t>
            </a:r>
          </a:p>
        </p:txBody>
      </p:sp>
      <p:pic>
        <p:nvPicPr>
          <p:cNvPr id="4" name="Online Media 3" title="สปันจ์เค้กช็อคโกแลต(chocolate sponge cake)">
            <a:hlinkClick r:id="" action="ppaction://media"/>
            <a:extLst>
              <a:ext uri="{FF2B5EF4-FFF2-40B4-BE49-F238E27FC236}">
                <a16:creationId xmlns:a16="http://schemas.microsoft.com/office/drawing/2014/main" id="{D454AA81-07D5-441A-B81C-B865C01BD6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6200" y="2103438"/>
            <a:ext cx="69596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เค้กไข่</a:t>
            </a:r>
            <a:r>
              <a:rPr lang="en-US" dirty="0"/>
              <a:t> chiffon cake</a:t>
            </a: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D0F855A-98FA-41E5-8976-787A8690E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A493706-A3B2-4593-A398-29AC3D7A2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DCF1D-3F7D-4691-B400-C60B485F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673" y="2587640"/>
            <a:ext cx="3000193" cy="1680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873" y="2679192"/>
            <a:ext cx="5447251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https://www.youtube.com/watch?v=SiaigFRGjIQ</a:t>
            </a:r>
          </a:p>
        </p:txBody>
      </p:sp>
    </p:spTree>
    <p:extLst>
      <p:ext uri="{BB962C8B-B14F-4D97-AF65-F5344CB8AC3E}">
        <p14:creationId xmlns:p14="http://schemas.microsoft.com/office/powerpoint/2010/main" val="3885637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7D4C-CAE8-4348-A193-4D9CA28C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chiffon cake</a:t>
            </a:r>
          </a:p>
        </p:txBody>
      </p:sp>
      <p:pic>
        <p:nvPicPr>
          <p:cNvPr id="4" name="Online Media 3" title="Simplest and Easiest Basic Chiffon Cake 绝对&quot;不气疯“的戚风蛋糕 | Apron">
            <a:hlinkClick r:id="" action="ppaction://media"/>
            <a:extLst>
              <a:ext uri="{FF2B5EF4-FFF2-40B4-BE49-F238E27FC236}">
                <a16:creationId xmlns:a16="http://schemas.microsoft.com/office/drawing/2014/main" id="{D1C63ACD-0860-4377-B419-A187A6822A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6200" y="2103438"/>
            <a:ext cx="69596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342BF-D11E-4EDE-A063-81C6D908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</a:rPr>
              <a:t>วัตถุดิบที่ใช้ในการทำเค้ก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09605-5658-47C7-8F08-C4391C643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2" y="739792"/>
            <a:ext cx="7561991" cy="54068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0041-E7C4-4972-9759-EB60BD16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FFFF"/>
                </a:solidFill>
              </a:rPr>
              <a:t>แป้งสาลี</a:t>
            </a:r>
          </a:p>
          <a:p>
            <a:r>
              <a:rPr lang="th-TH" b="1" dirty="0">
                <a:solidFill>
                  <a:srgbClr val="FFFFFF"/>
                </a:solidFill>
              </a:rPr>
              <a:t>น้ำตาล</a:t>
            </a:r>
          </a:p>
          <a:p>
            <a:r>
              <a:rPr lang="th-TH" b="1" dirty="0">
                <a:solidFill>
                  <a:srgbClr val="FFFFFF"/>
                </a:solidFill>
              </a:rPr>
              <a:t>ไขมัน</a:t>
            </a:r>
          </a:p>
          <a:p>
            <a:r>
              <a:rPr lang="th-TH" b="1" dirty="0">
                <a:solidFill>
                  <a:srgbClr val="FFFFFF"/>
                </a:solidFill>
              </a:rPr>
              <a:t>เกลือ</a:t>
            </a:r>
          </a:p>
          <a:p>
            <a:r>
              <a:rPr lang="th-TH" b="1" dirty="0">
                <a:solidFill>
                  <a:srgbClr val="FFFFFF"/>
                </a:solidFill>
              </a:rPr>
              <a:t>ไข่ไก่</a:t>
            </a:r>
          </a:p>
          <a:p>
            <a:r>
              <a:rPr lang="th-TH" b="1" dirty="0">
                <a:solidFill>
                  <a:srgbClr val="FFFFFF"/>
                </a:solidFill>
              </a:rPr>
              <a:t>นม</a:t>
            </a:r>
          </a:p>
          <a:p>
            <a:r>
              <a:rPr lang="th-TH" b="1" dirty="0">
                <a:solidFill>
                  <a:srgbClr val="FFFFFF"/>
                </a:solidFill>
              </a:rPr>
              <a:t>สิ่งที่ช่วยทำให้ขึ้นฟู</a:t>
            </a:r>
          </a:p>
          <a:p>
            <a:r>
              <a:rPr lang="th-TH" b="1" dirty="0">
                <a:solidFill>
                  <a:srgbClr val="FFFFFF"/>
                </a:solidFill>
              </a:rPr>
              <a:t>ของเหลว</a:t>
            </a:r>
          </a:p>
          <a:p>
            <a:r>
              <a:rPr lang="th-TH" b="1" dirty="0">
                <a:solidFill>
                  <a:srgbClr val="FFFFFF"/>
                </a:solidFill>
              </a:rPr>
              <a:t>กลิ่น รส เครื่องเทศ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6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E45C1-9E25-4FD6-9F7E-8B3F8A03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48" y="643468"/>
            <a:ext cx="5234369" cy="54102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AB9EC9-8D82-4E9E-9FFE-E0205EE3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th-TH" sz="3200" b="1">
                <a:solidFill>
                  <a:srgbClr val="FFFFFF"/>
                </a:solidFill>
              </a:rPr>
              <a:t>ชนิดของเค้ก</a:t>
            </a: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FB50F34-2666-4A38-AEA2-FD926248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1600">
                <a:solidFill>
                  <a:srgbClr val="FFFFFF"/>
                </a:solidFill>
              </a:rPr>
              <a:t> </a:t>
            </a:r>
            <a:r>
              <a:rPr lang="en-US" sz="1600">
                <a:solidFill>
                  <a:srgbClr val="FFFFFF"/>
                </a:solidFill>
              </a:rPr>
              <a:t>Butter Type Cake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 Foam Type Cake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Chiffon Type Cake</a:t>
            </a:r>
          </a:p>
          <a:p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1. </a:t>
            </a:r>
            <a:r>
              <a:rPr lang="th-TH" sz="3200" dirty="0">
                <a:solidFill>
                  <a:srgbClr val="FFFFFF"/>
                </a:solidFill>
              </a:rPr>
              <a:t>เค้กเนย การตีแบบ </a:t>
            </a:r>
            <a:r>
              <a:rPr lang="en-US" sz="3200" dirty="0">
                <a:solidFill>
                  <a:srgbClr val="FFFFFF"/>
                </a:solidFill>
              </a:rPr>
              <a:t>Creaming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rgbClr val="FFFFFF"/>
              </a:solidFill>
              <a:hlinkClick r:id="rId4"/>
            </a:endParaRPr>
          </a:p>
          <a:p>
            <a:r>
              <a:rPr lang="en-US" sz="1600" dirty="0">
                <a:solidFill>
                  <a:srgbClr val="FFFFFF"/>
                </a:solidFill>
                <a:hlinkClick r:id="rId4"/>
              </a:rPr>
              <a:t>https://www.youtube.com/watch?v=ELsYhMWA3pw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Online Media 4" title="What is the Creaming Method?">
            <a:hlinkClick r:id="" action="ppaction://media"/>
            <a:extLst>
              <a:ext uri="{FF2B5EF4-FFF2-40B4-BE49-F238E27FC236}">
                <a16:creationId xmlns:a16="http://schemas.microsoft.com/office/drawing/2014/main" id="{A8FB60E7-61A7-4104-82D4-091F8ED201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06967" y="1371600"/>
            <a:ext cx="6787402" cy="38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2. </a:t>
            </a:r>
            <a:r>
              <a:rPr lang="th-TH" sz="2800" dirty="0">
                <a:solidFill>
                  <a:srgbClr val="FFFFFF"/>
                </a:solidFill>
              </a:rPr>
              <a:t>เค้กเนย การตีแบบ</a:t>
            </a:r>
            <a:r>
              <a:rPr lang="en-US" sz="2800" dirty="0">
                <a:solidFill>
                  <a:srgbClr val="FFFFFF"/>
                </a:solidFill>
              </a:rPr>
              <a:t> Blending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174" r="-1" b="17570"/>
          <a:stretch/>
        </p:blipFill>
        <p:spPr>
          <a:xfrm>
            <a:off x="487321" y="476169"/>
            <a:ext cx="7408286" cy="54674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  <a:hlinkClick r:id="rId3"/>
              </a:rPr>
              <a:t>https://www.youtube.com/watch?v=hqdcZxhr6L8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DE54E-9970-417F-8CF1-128B545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Blending Method</a:t>
            </a:r>
          </a:p>
        </p:txBody>
      </p:sp>
      <p:pic>
        <p:nvPicPr>
          <p:cNvPr id="4" name="Online Media 3" title="HOW TO MAKE CHOCOLATE CAKE | the blending method for cakes">
            <a:hlinkClick r:id="" action="ppaction://media"/>
            <a:extLst>
              <a:ext uri="{FF2B5EF4-FFF2-40B4-BE49-F238E27FC236}">
                <a16:creationId xmlns:a16="http://schemas.microsoft.com/office/drawing/2014/main" id="{E1B677BC-12C7-43D8-98CB-C740244AD4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30625" y="3263900"/>
            <a:ext cx="4732338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21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rgbClr val="FFFFFF"/>
                </a:solidFill>
              </a:rPr>
              <a:t>3. </a:t>
            </a:r>
            <a:r>
              <a:rPr lang="en-US" cap="all" spc="-100" dirty="0" err="1">
                <a:solidFill>
                  <a:srgbClr val="FFFFFF"/>
                </a:solidFill>
              </a:rPr>
              <a:t>เค้กเนย</a:t>
            </a:r>
            <a:r>
              <a:rPr lang="en-US" cap="all" spc="-100" dirty="0">
                <a:solidFill>
                  <a:srgbClr val="FFFFFF"/>
                </a:solidFill>
              </a:rPr>
              <a:t> </a:t>
            </a:r>
            <a:r>
              <a:rPr lang="en-US" cap="all" spc="-100" dirty="0" err="1">
                <a:solidFill>
                  <a:srgbClr val="FFFFFF"/>
                </a:solidFill>
              </a:rPr>
              <a:t>การตีแบบ</a:t>
            </a:r>
            <a:r>
              <a:rPr lang="en-US" cap="all" spc="-100" dirty="0">
                <a:solidFill>
                  <a:srgbClr val="FFFFFF"/>
                </a:solidFill>
              </a:rPr>
              <a:t> Single Stage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spc="80" dirty="0">
                <a:solidFill>
                  <a:srgbClr val="FFFFFF"/>
                </a:solidFill>
                <a:hlinkClick r:id="rId3"/>
              </a:rPr>
              <a:t>https://www.youtube.com/watch?v=UkpJU707edc</a:t>
            </a:r>
            <a:r>
              <a:rPr lang="en-US" sz="1600" spc="80" dirty="0">
                <a:solidFill>
                  <a:srgbClr val="FFFFFF"/>
                </a:solidFill>
              </a:rPr>
              <a:t> one step</a:t>
            </a:r>
          </a:p>
        </p:txBody>
      </p:sp>
      <p:sp useBgFill="1">
        <p:nvSpPr>
          <p:cNvPr id="46" name="Rectangle 23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27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9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775" y="645106"/>
            <a:ext cx="5944220" cy="5559896"/>
          </a:xfrm>
          <a:prstGeom prst="rect">
            <a:avLst/>
          </a:prstGeom>
        </p:spPr>
      </p:pic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66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0EE4-F3DE-4592-992F-3170824B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800" b="0" i="0" u="none" strike="noStrike" kern="1200" cap="all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Single Stage Method</a:t>
            </a:r>
            <a:endParaRPr lang="en-US" dirty="0"/>
          </a:p>
        </p:txBody>
      </p:sp>
      <p:pic>
        <p:nvPicPr>
          <p:cNvPr id="4" name="Online Media 3" title="What's meant by the &quot;All in One&quot; method?">
            <a:hlinkClick r:id="" action="ppaction://media"/>
            <a:extLst>
              <a:ext uri="{FF2B5EF4-FFF2-40B4-BE49-F238E27FC236}">
                <a16:creationId xmlns:a16="http://schemas.microsoft.com/office/drawing/2014/main" id="{29CDDF18-6DAE-4E81-8A4C-9926E061602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6200" y="2103438"/>
            <a:ext cx="69596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871743"/>
            <a:ext cx="6880072" cy="49536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4. </a:t>
            </a:r>
            <a:r>
              <a:rPr lang="th-TH" sz="3200" dirty="0">
                <a:solidFill>
                  <a:srgbClr val="FFFFFF"/>
                </a:solidFill>
              </a:rPr>
              <a:t>เค้กเนย การตีแบบ </a:t>
            </a:r>
            <a:r>
              <a:rPr lang="en-US" sz="3200" dirty="0">
                <a:solidFill>
                  <a:srgbClr val="FFFFFF"/>
                </a:solidFill>
              </a:rPr>
              <a:t>Two Stage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  <a:hlinkClick r:id="rId4"/>
              </a:rPr>
              <a:t>https://www.youtube.com/watch?v=MOD586-BlHI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8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1107</TotalTime>
  <Words>296</Words>
  <Application>Microsoft Office PowerPoint</Application>
  <PresentationFormat>Widescreen</PresentationFormat>
  <Paragraphs>42</Paragraphs>
  <Slides>19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Savon</vt:lpstr>
      <vt:lpstr>หลักและวิธีการทำเค้ก</vt:lpstr>
      <vt:lpstr>วัตถุดิบที่ใช้ในการทำเค้ก</vt:lpstr>
      <vt:lpstr>ชนิดของเค้ก</vt:lpstr>
      <vt:lpstr>1. เค้กเนย การตีแบบ Creaming Method</vt:lpstr>
      <vt:lpstr>2. เค้กเนย การตีแบบ Blending Method</vt:lpstr>
      <vt:lpstr>Blending Method</vt:lpstr>
      <vt:lpstr>3. เค้กเนย การตีแบบ Single Stage Method</vt:lpstr>
      <vt:lpstr>Single Stage Method</vt:lpstr>
      <vt:lpstr>4. เค้กเนย การตีแบบ Two Stage Method</vt:lpstr>
      <vt:lpstr>Two Stage Method</vt:lpstr>
      <vt:lpstr>5. เค้กเนย แบบแยกไข่แดง ไข่ขาว Multible method</vt:lpstr>
      <vt:lpstr>Multible method</vt:lpstr>
      <vt:lpstr>เค้กไข่ Angle Food Cake</vt:lpstr>
      <vt:lpstr>Angle Food Cake</vt:lpstr>
      <vt:lpstr>เค้กไข่ Sponge Cake</vt:lpstr>
      <vt:lpstr>Sponge Cake (Japanese) </vt:lpstr>
      <vt:lpstr>Sponge Cake (สารเสริม)</vt:lpstr>
      <vt:lpstr>เค้กไข่ chiffon cake</vt:lpstr>
      <vt:lpstr>chiffon cake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หลักและวิธีการทำเค้ก</dc:title>
  <dc:creator>Pienprima Puntien</dc:creator>
  <cp:lastModifiedBy>sarita puntien</cp:lastModifiedBy>
  <cp:revision>19</cp:revision>
  <dcterms:created xsi:type="dcterms:W3CDTF">2019-09-10T01:25:16Z</dcterms:created>
  <dcterms:modified xsi:type="dcterms:W3CDTF">2021-08-05T03:51:55Z</dcterms:modified>
</cp:coreProperties>
</file>