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348" r:id="rId5"/>
    <p:sldId id="357" r:id="rId6"/>
    <p:sldId id="399" r:id="rId7"/>
    <p:sldId id="398" r:id="rId8"/>
    <p:sldId id="392" r:id="rId9"/>
    <p:sldId id="391" r:id="rId10"/>
    <p:sldId id="3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535C13"/>
    <a:srgbClr val="2C145C"/>
    <a:srgbClr val="A20602"/>
    <a:srgbClr val="FFFFFF"/>
    <a:srgbClr val="F0F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647" autoAdjust="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5FF20-094C-4B4C-8503-77856AD48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B9C37-3162-492E-B7A4-B3468F930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D420-8D24-4DB9-A857-19EF607B88A8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772A6-A2D0-4E9E-A5BB-A4C595680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B8032-AFD5-4AF4-B658-6795E746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5C99-9F83-458D-90B6-E6ED176E7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40FA-1869-4E60-9E07-29E4497986F1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8ACA-7904-40BD-B38E-FD81EA531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B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anchor="b">
            <a:noAutofit/>
          </a:bodyPr>
          <a:lstStyle>
            <a:lvl1pPr algn="l">
              <a:defRPr sz="6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1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228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785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0916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cipe Book Section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145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126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27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404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061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9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ipe Book Section Header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74790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cipe Book Section Header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22912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281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404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941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4034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7003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cipe Book Section Header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9931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002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951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7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4330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7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578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ibutor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67767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 descr="Compilation of food images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8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6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49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7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32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cipe Book 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3460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5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DE7B-5B6B-4EE2-B513-1309EBC801BD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A84A-544F-4B6B-BC9A-925394EE7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64" r:id="rId3"/>
    <p:sldLayoutId id="2147483668" r:id="rId4"/>
    <p:sldLayoutId id="2147483690" r:id="rId5"/>
    <p:sldLayoutId id="2147483670" r:id="rId6"/>
    <p:sldLayoutId id="2147483714" r:id="rId7"/>
    <p:sldLayoutId id="2147483685" r:id="rId8"/>
    <p:sldLayoutId id="2147483697" r:id="rId9"/>
    <p:sldLayoutId id="2147483698" r:id="rId10"/>
    <p:sldLayoutId id="2147483699" r:id="rId11"/>
    <p:sldLayoutId id="2147483700" r:id="rId12"/>
    <p:sldLayoutId id="2147483715" r:id="rId13"/>
    <p:sldLayoutId id="2147483686" r:id="rId14"/>
    <p:sldLayoutId id="2147483701" r:id="rId15"/>
    <p:sldLayoutId id="2147483702" r:id="rId16"/>
    <p:sldLayoutId id="2147483703" r:id="rId17"/>
    <p:sldLayoutId id="2147483704" r:id="rId18"/>
    <p:sldLayoutId id="2147483716" r:id="rId19"/>
    <p:sldLayoutId id="2147483687" r:id="rId20"/>
    <p:sldLayoutId id="2147483705" r:id="rId21"/>
    <p:sldLayoutId id="2147483706" r:id="rId22"/>
    <p:sldLayoutId id="2147483707" r:id="rId23"/>
    <p:sldLayoutId id="2147483708" r:id="rId24"/>
    <p:sldLayoutId id="2147483717" r:id="rId25"/>
    <p:sldLayoutId id="2147483688" r:id="rId26"/>
    <p:sldLayoutId id="2147483709" r:id="rId27"/>
    <p:sldLayoutId id="2147483710" r:id="rId28"/>
    <p:sldLayoutId id="2147483711" r:id="rId29"/>
    <p:sldLayoutId id="2147483712" r:id="rId30"/>
    <p:sldLayoutId id="2147483718" r:id="rId31"/>
    <p:sldLayoutId id="2147483694" r:id="rId32"/>
    <p:sldLayoutId id="214748369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u7YqmRGBw0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2f2_AouP8fc?feature=oembed" TargetMode="External"/><Relationship Id="rId7" Type="http://schemas.openxmlformats.org/officeDocument/2006/relationships/image" Target="../media/image9.jpeg"/><Relationship Id="rId2" Type="http://schemas.openxmlformats.org/officeDocument/2006/relationships/video" Target="https://www.youtube.com/embed/pbHCFK-7RLY?feature=oembed" TargetMode="External"/><Relationship Id="rId1" Type="http://schemas.openxmlformats.org/officeDocument/2006/relationships/video" Target="https://www.youtube.com/embed/pHKWWe2eFpI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2.xml"/><Relationship Id="rId1" Type="http://schemas.openxmlformats.org/officeDocument/2006/relationships/video" Target="https://www.youtube.com/embed/pU7hgnAGwss?feature=oembed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cDonald&amp;#39;s Apple Pie: Better Homemade! | Bigger Bolder Baking">
            <a:extLst>
              <a:ext uri="{FF2B5EF4-FFF2-40B4-BE49-F238E27FC236}">
                <a16:creationId xmlns:a16="http://schemas.microsoft.com/office/drawing/2014/main" id="{B6A12C8F-5435-48AA-BD1D-9C90E3B8808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b="26825"/>
          <a:stretch/>
        </p:blipFill>
        <p:spPr bwMode="auto">
          <a:xfrm>
            <a:off x="20" y="3086024"/>
            <a:ext cx="12191980" cy="37719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8FBC78-66E7-45DE-B5B9-64E04363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anchor="b">
            <a:normAutofit/>
          </a:bodyPr>
          <a:lstStyle/>
          <a:p>
            <a:r>
              <a:rPr lang="th-TH" dirty="0"/>
              <a:t>หลักและวิธีการทำพาย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69165-404D-4293-8B88-BA9E533E4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>
            <a:normAutofit/>
          </a:bodyPr>
          <a:lstStyle/>
          <a:p>
            <a:r>
              <a:rPr lang="th-TH"/>
              <a:t>สริตา พันธ์เทียน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2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2994-45BB-4DD9-8909-BF16884D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วัตถุดิบ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5985D-DB85-4B62-BADD-4DA5D4290135}"/>
              </a:ext>
            </a:extLst>
          </p:cNvPr>
          <p:cNvSpPr txBox="1"/>
          <p:nvPr/>
        </p:nvSpPr>
        <p:spPr>
          <a:xfrm>
            <a:off x="5981701" y="1409382"/>
            <a:ext cx="6050280" cy="5197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b="1" i="1" u="sng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แป้งสาลี</a:t>
            </a:r>
            <a:endParaRPr lang="th-TH" b="1" i="1" u="sng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b="1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สำคัญที่ระดับกลูเตนในแป้ง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แป้งที่เหมาะกับการทำพายคือแป้งสาลีอเนกประสงค์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มีโปรตีนหรือกลูเตนกลางๆ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ที่จะทำให้แป้งร่วนกำลังพอดี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ไม่ทำให้แป้งแน่นแข็งเกินไป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หากใช้แป้งขนมปังที่มีเปอร์เซ็นต์โปรตีนสูง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แป้งพายจะกระด้าง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ต้องเพิ่มปริมาณไขมันเพื่อทำให้แป้งพายเนื้อนุ่มขึ้น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b="1" i="1" u="sng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ไขมัน</a:t>
            </a:r>
            <a:r>
              <a:rPr lang="en-US" b="1" i="1" u="sng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endParaRPr lang="th-TH" b="1" i="1" u="sng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ช่วยให้แป้งพายกรอบ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หอม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มัน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ใช้ได้ตั้งแต่เนยสด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เนยขาว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จนกระทั่งมันหมู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(lard)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ยิ่งเป็นไขมันที่มีน้ำปนน้อยเท่าไร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เนื้อแป้งพายยิ่งร่วนกรอบ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เช่น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มันหมู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แต่ไม่นิยมในพายแบบยุโรปซึ่งชอบใช้เนยเป็นหลักเพื่อเน้นรสชาติและกลิ่น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บางร้านเบเกอรีอาจใช้เนยสดกับเนยขาวผสมกัน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เพื่อให้ลดต้นทุนและให้คลึงแป้งได้ง่ายขึ้น</a:t>
            </a:r>
            <a:endParaRPr lang="en-US" i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b="1" i="1" u="sng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เกลือ</a:t>
            </a:r>
            <a:r>
              <a:rPr lang="en-US" i="1" u="sng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endParaRPr lang="th-TH" i="1" u="sng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น้ำตาล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ช่วยเรื่องรส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สี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และเนื้อสัมผัสแป้งพาย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สังเกตว่าแป้งพายหวานที่มีน้ำตาลสูง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สีแป้งที่อบแล้วจะเข้มกว่าแป้งพายเค็ม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นอกจากนี้เนื้อจะไม่ร่วนเท่าแป้งพายเค็ม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เพราะในน้ำตาลมีน้ำอยู่ด้วย</a:t>
            </a:r>
            <a:endParaRPr lang="en-US" i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b="1" i="1" u="sng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ของเหลว</a:t>
            </a:r>
            <a:r>
              <a:rPr lang="en-US" b="1" i="1" u="sng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endParaRPr lang="th-TH" b="1" i="1" u="sng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>
              <a:spcBef>
                <a:spcPts val="300"/>
              </a:spcBef>
            </a:pP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เช่น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น้ำ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ไข่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และนม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เป็นตัวประสานให้แป้งเกาะกันเป็นก้อน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ถ้าของเหลวเยอะเกินแป้งพายจะแน่นแข็งเพราะน้ำเป็นตัวกระตุ้นให้เกิดกลูเตนในเนื้อแป้งขณะผสม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แต่ถ้าน้อยเกินไป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แป้งก็ไม่สามารถเกาะกันเป็นก้อน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น้ำกับนมคุณสมบัติต่างกัน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แป้งพายที่ใช้น้ำเนื้อจะกรอบกว่าแบบที่ใช้นม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ส่วนไข่ไก่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หรือบางสูตรใช้แต่ไข่แดง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)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ใส่เพื่อสีและให้รสชาติเข้มข้นขึ้น</a:t>
            </a:r>
            <a:r>
              <a:rPr lang="en-US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ส่วนใหญ่ใช้ในแป้งพายหวาน</a:t>
            </a:r>
            <a:endParaRPr lang="en-US" i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0B62A4-0309-4BD6-ABE7-D50A1CCA6E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19618" r="19616" b="-2"/>
          <a:stretch/>
        </p:blipFill>
        <p:spPr>
          <a:xfrm>
            <a:off x="20" y="10"/>
            <a:ext cx="578783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2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4A-3550-405B-B151-2BD49155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th-TH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LilyUPC" panose="020B0604020202020204" pitchFamily="34" charset="-34"/>
              </a:rPr>
              <a:t>พายร่วน 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(</a:t>
            </a:r>
            <a:r>
              <a:rPr kumimoji="0" lang="en-US" sz="4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Shortcrust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 Pastry </a:t>
            </a:r>
            <a:r>
              <a:rPr kumimoji="0" lang="th-TH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LilyUPC" panose="020B0604020202020204" pitchFamily="34" charset="-34"/>
              </a:rPr>
              <a:t>หรือ 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Pie Crust)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1180-3A97-4267-8614-195A45E666F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th-TH" sz="1800" dirty="0"/>
              <a:t>ประกอบหลักๆก็จะมี แป้ง, เนย, เกลือ และน้ำ บางครั้งก็จะมีการใส่น้ำตาลเพื่อให้มีรสหวาน เรียกว่า </a:t>
            </a:r>
            <a:r>
              <a:rPr lang="en-US" sz="1800" dirty="0" err="1"/>
              <a:t>Sweetcrust</a:t>
            </a:r>
            <a:r>
              <a:rPr lang="en-US" sz="1800" dirty="0"/>
              <a:t> Pastry (</a:t>
            </a:r>
            <a:r>
              <a:rPr lang="th-TH" sz="1800" dirty="0"/>
              <a:t>แป้งพายหวาน) สำหรับไว้ใช้เป็นเปลือกพายผลไม้ โดยโดของพายที่ได้ก่อนอบจะมีความชื้นต่ำและมีปริมาณไขมันสูง เพื่อป้องกันการเกิดโครงสร้างของกลูเตนในโด ดังนั้นพายที่อบออกมาจะมีเปลือก แยกตัวเป็นเกล็ดบาง ทำให้กรอบนุ่ม</a:t>
            </a:r>
          </a:p>
          <a:p>
            <a:r>
              <a:rPr lang="th-TH" sz="1800" dirty="0"/>
              <a:t>ประเภทของพายร่วน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พายหน้าปิด / พายเปลือกคู่ (</a:t>
            </a:r>
            <a:r>
              <a:rPr lang="en-US" sz="1800" dirty="0"/>
              <a:t>Double crust/ Two crust pie) </a:t>
            </a:r>
            <a:r>
              <a:rPr lang="th-TH" sz="1800" dirty="0"/>
              <a:t>เป็นการทำเปลือกพาย 2 ชั้น คือสำหรับรองพิมพ์เพื่อบรรจุไส้ และอีกชั้นสำหรับปิดบนไส้ที่บรรจุไว้ โดยเปลือกบนจะปิดคลุมไส้ทั้งหมด วิธีนี้นิยมใช้ในการทำพายไส้ผลไม้ หรือพายเนื้อ เป็นต้น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- แป้งพายอบสุก / พายหน้าเปิด (</a:t>
            </a:r>
            <a:r>
              <a:rPr lang="en-US" sz="1800" dirty="0"/>
              <a:t>Prebaked pie shell/ Single Crust) </a:t>
            </a:r>
            <a:r>
              <a:rPr lang="th-TH" sz="1800" dirty="0"/>
              <a:t>เป้นการนำแป้งพายไปอบให้สุก ทิ้งให้เย็นก่อนนำไส้ที่ทำให้สุกและทิ้งให้เย็นเช่นกันใส่ลงไป ทั้งเปลือกพายและไส้ที่เย็นแล้วจะช่วยให้แป้งพายไม่แฉะ วิธีนี้นิยมใช้ในการทำพายมะนาว พายช็อคโกแลต เป็นต้น</a:t>
            </a:r>
          </a:p>
          <a:p>
            <a:pPr marL="285750" indent="-285750">
              <a:buFontTx/>
              <a:buChar char="-"/>
            </a:pPr>
            <a:r>
              <a:rPr lang="th-TH" sz="1800" dirty="0"/>
              <a:t>- แป้งพายดิบ (</a:t>
            </a:r>
            <a:r>
              <a:rPr lang="en-US" sz="1800" dirty="0"/>
              <a:t>Unbaked shell/ Custard pie) </a:t>
            </a:r>
            <a:r>
              <a:rPr lang="th-TH" sz="1800" dirty="0"/>
              <a:t>เป็นการเติมส่วนผสมของคัสตาร์ด ได้แก่นม ไข่และน้ำตาล ลงไปในส่วนของผสมของแป้งพาย แล้วนำเข้าอบจนกระทั่งไส้และแป้งสุกพร้อมกัน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3D1FC9-F177-448B-B883-A784B86152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2060" r="22060"/>
          <a:stretch>
            <a:fillRect/>
          </a:stretch>
        </p:blipFill>
        <p:spPr>
          <a:xfrm>
            <a:off x="3039718" y="2807368"/>
            <a:ext cx="2524888" cy="2991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BF992-B57F-49F0-B564-B1C781FA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3" y="292010"/>
            <a:ext cx="4143736" cy="2347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0F894-A657-4AB2-9FB7-F25335199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45" y="3100074"/>
            <a:ext cx="2406316" cy="24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5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F531501E-CE60-4DBC-93EF-1C8DA4DA9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086024"/>
            <a:ext cx="12192000" cy="3771976"/>
          </a:xfrm>
        </p:spPr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52CBDDC-5476-4D18-AA70-0A8AF4EC2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D4797416-3974-4E11-96D0-EFE87227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Online Media 1" title="แป้งพายร่วน Short Pastry | FoodTravel">
            <a:hlinkClick r:id="" action="ppaction://media"/>
            <a:extLst>
              <a:ext uri="{FF2B5EF4-FFF2-40B4-BE49-F238E27FC236}">
                <a16:creationId xmlns:a16="http://schemas.microsoft.com/office/drawing/2014/main" id="{27254013-0F0C-431A-BC03-E640DA0A2E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9023" y="799277"/>
            <a:ext cx="9308752" cy="52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E4A-3550-405B-B151-2BD49155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พายชั้น </a:t>
            </a:r>
            <a:r>
              <a:rPr lang="en-US" dirty="0"/>
              <a:t>(Puff Pastry)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1180-3A97-4267-8614-195A45E666F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algn="l"/>
            <a:r>
              <a:rPr lang="en-US" sz="1800" b="0" i="0" dirty="0">
                <a:effectLst/>
                <a:latin typeface="Arial" panose="020B0604020202020204" pitchFamily="34" charset="0"/>
              </a:rPr>
              <a:t>Puff Pastry </a:t>
            </a:r>
            <a:r>
              <a:rPr lang="th-TH" sz="1800" b="0" i="0" dirty="0">
                <a:effectLst/>
                <a:latin typeface="Arial" panose="020B0604020202020204" pitchFamily="34" charset="0"/>
              </a:rPr>
              <a:t>จะมีส่วนประกอบเหมือนกับ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Shortcrust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Pastry </a:t>
            </a:r>
            <a:r>
              <a:rPr lang="th-TH" sz="1800" b="0" i="0" dirty="0">
                <a:effectLst/>
                <a:latin typeface="Arial" panose="020B0604020202020204" pitchFamily="34" charset="0"/>
              </a:rPr>
              <a:t>แต่มีวิธีการทำที่ยุ่งยากกว่า เนื่องจากจะมีการพับและรีดก้อนโด ทบไปมาหลายครั้งเพื่อให้เกิดลักษณะที่เป็นชั้นของแป้งพายสลับกับชั้นเนยหลายๆรอบเพื่อให้เกิดชั้นแป้งเวลาอบ เมื่ออบเสร็จแล้ว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Puff Pastry </a:t>
            </a:r>
            <a:r>
              <a:rPr lang="th-TH" sz="1800" b="0" i="0" dirty="0">
                <a:effectLst/>
                <a:latin typeface="Arial" panose="020B0604020202020204" pitchFamily="34" charset="0"/>
              </a:rPr>
              <a:t>จะพองตัวขึ้นมาเป็นเหมือนแผ่นแป้งบางๆกรอบๆซ้อนกัน ซึ่งวิธีในการพับทบดังกล่าวมีหลายแบบ ถ้าแบ่งตามลักษณะการผสมไขมันจะสามารถแบ่งออกได้เป็น 2 วิธีใหญ่ๆ คือ</a:t>
            </a:r>
            <a:br>
              <a:rPr lang="th-TH" sz="1800" b="0" i="0" dirty="0">
                <a:effectLst/>
                <a:latin typeface="Arial" panose="020B0604020202020204" pitchFamily="34" charset="0"/>
              </a:rPr>
            </a:br>
            <a:r>
              <a:rPr lang="th-TH" sz="1800" b="0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1) แบบอังกฤษหรือแบบฝรั่งเศส</a:t>
            </a:r>
            <a:br>
              <a:rPr lang="th-TH" sz="1800" b="0" i="0" dirty="0">
                <a:effectLst/>
                <a:latin typeface="Arial" panose="020B0604020202020204" pitchFamily="34" charset="0"/>
              </a:rPr>
            </a:br>
            <a:r>
              <a:rPr lang="th-TH" sz="1800" b="0" i="0" dirty="0">
                <a:effectLst/>
                <a:latin typeface="Arial" panose="020B0604020202020204" pitchFamily="34" charset="0"/>
              </a:rPr>
              <a:t>- แบบอังกฤษ วิธีการนี้จะมีการรีดแผ่นโดที่ผสมได้ที่แล้วออกเป็นแผ่นบางรูปสี่เหลี่ยมผืนผ้า มีความหนาประมาณ 1/4 - 3/8 นิ้ว จากนั้นจะนำมาการีนเพสตรี้ที่ตัดเป็นชิ้นเล็กๆ วางลงบนแผ่นโดประมาณ 2/3 ของพื้นที่ทั้งหมด แล้วพับส่วนที่ 1 ที่ไม่มีการวางเนย (ประมาณ 1/3 ของพื้นที่ทั้งหมด) วางทับลงบนส่วนที่วางเนย (ส่วนที่ 2) แล้วพับส่วนที่เหลือทับลงบนส่วนที่ 2 อีกครั้งหนึ่ง แผ่นโดที่ได้จะเสมือนมีโด 3 ชั้นพับทบกันอยู่</a:t>
            </a:r>
            <a:br>
              <a:rPr lang="th-TH" sz="1800" b="0" i="0" dirty="0">
                <a:effectLst/>
                <a:latin typeface="Arial" panose="020B0604020202020204" pitchFamily="34" charset="0"/>
              </a:rPr>
            </a:br>
            <a:r>
              <a:rPr lang="th-TH" sz="1800" b="0" i="0" dirty="0">
                <a:effectLst/>
                <a:latin typeface="Arial" panose="020B0604020202020204" pitchFamily="34" charset="0"/>
              </a:rPr>
              <a:t>- แบบฝรั่งเศส วิธีการนี้จะมีการรีดแผ่นโดที่ผสมได้ที่แล้วออกเป็นแผ่นบางรูปสี่เหลี่ยมจตุรัส โดยให้มีความหนาประมาณ 1/4 - 3/8 นิ้วที่มุมทั้งสี่ และมีความหนาตรงกลางประมาณ 1/3 นิ้ว จากนั้นจะนำมาการีนเพสตรี้ที่รีดเป็นแผ่นบางรูปสี่เหลี่ยมจตุรัสวางลงบนแผ่นโด แล้วพับทั้ง 4 มุมเข้าหากันเหมือนการพับซองจดหมาย</a:t>
            </a:r>
          </a:p>
          <a:p>
            <a:pPr algn="l"/>
            <a:r>
              <a:rPr lang="th-TH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2) แบบสก๊อตช์ </a:t>
            </a:r>
            <a:r>
              <a:rPr lang="th-TH" sz="1800" b="0" i="0" dirty="0">
                <a:effectLst/>
                <a:latin typeface="Arial" panose="020B0604020202020204" pitchFamily="34" charset="0"/>
              </a:rPr>
              <a:t>ในรูปแบบนี้จะมีการผสมมาการีนเพสตรี้รวมกับส่วนของแป้ง โดยอาศัยการคลุกเคล้าให้เข้ากันก่อนการใส่น้ำและปั้นเป็นก้อนโด จากนั้นจึงมีการรีดแป้งตามที่ระบุในสูตรการผลิต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B3658B-A6A3-476C-96F6-649340A2D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Online Media 6" title="พายชั้น วิธีทำแบบอังกฤษ Puff Pastry (English Method)">
            <a:hlinkClick r:id="" action="ppaction://media"/>
            <a:extLst>
              <a:ext uri="{FF2B5EF4-FFF2-40B4-BE49-F238E27FC236}">
                <a16:creationId xmlns:a16="http://schemas.microsoft.com/office/drawing/2014/main" id="{37190EB3-983A-4305-AEB3-B36911EBF0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75893" y="155955"/>
            <a:ext cx="3363496" cy="1900375"/>
          </a:xfrm>
          <a:prstGeom prst="rect">
            <a:avLst/>
          </a:prstGeom>
        </p:spPr>
      </p:pic>
      <p:pic>
        <p:nvPicPr>
          <p:cNvPr id="9" name="Online Media 8" title="พายชั้น วิธีทำแบบสก็อต Puff Pastry (Scotch Method)">
            <a:hlinkClick r:id="" action="ppaction://media"/>
            <a:extLst>
              <a:ext uri="{FF2B5EF4-FFF2-40B4-BE49-F238E27FC236}">
                <a16:creationId xmlns:a16="http://schemas.microsoft.com/office/drawing/2014/main" id="{0C48FC10-F6AD-4F57-A700-34C8FC1F7A2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975893" y="4471404"/>
            <a:ext cx="3363496" cy="1900375"/>
          </a:xfrm>
          <a:prstGeom prst="rect">
            <a:avLst/>
          </a:prstGeom>
        </p:spPr>
      </p:pic>
      <p:pic>
        <p:nvPicPr>
          <p:cNvPr id="10" name="Online Media 9" title="พายชั้น วิธีทำแบบฝรั่งเศส Puff Pastry French Method">
            <a:hlinkClick r:id="" action="ppaction://media"/>
            <a:extLst>
              <a:ext uri="{FF2B5EF4-FFF2-40B4-BE49-F238E27FC236}">
                <a16:creationId xmlns:a16="http://schemas.microsoft.com/office/drawing/2014/main" id="{41BA085F-5470-4489-A2A9-DC19939C120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975893" y="2296413"/>
            <a:ext cx="3363496" cy="17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E4B6C-F5AD-4890-A5C5-2237906A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พายนิ่ม (</a:t>
            </a:r>
            <a:r>
              <a:rPr lang="en-US" dirty="0"/>
              <a:t>Choux Pastry)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05A23-BEA1-4DA7-AA20-40C9C1E28B0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Choux Pastry </a:t>
            </a:r>
            <a:r>
              <a:rPr lang="th-TH" sz="2000" dirty="0"/>
              <a:t>เป็นเพสตรีอย่างนิ่ม ทำจากแป้งสาลีกวนให้สุกด้วยน้ำและไขมันแล้วตีผสมกับไข่ มีสัดส่วนของน้ำที่สูงกว่าเพสตรี 2ชนิดข้างต้น เนื่องจากว่าการพองตัวของ </a:t>
            </a:r>
            <a:r>
              <a:rPr lang="en-US" sz="2000" dirty="0"/>
              <a:t>Choux Pastry </a:t>
            </a:r>
            <a:r>
              <a:rPr lang="th-TH" sz="2000" dirty="0"/>
              <a:t>จะอาศัยการระเหยของไอน้ำมาช่วยยกตัวแป้งขึ้นนั่นเอง เมื่ออบสร็จแล้วจะมีโพรงอากาศอยู่ด้านใน สามารถใส่ไส้ต่างได้ตามชอบ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AC4033-2C42-4CED-9BBA-EC1449966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5" name="Online Media 4" title="My Cooking School 101 Ep5 : Choux Pastry">
            <a:hlinkClick r:id="" action="ppaction://media"/>
            <a:extLst>
              <a:ext uri="{FF2B5EF4-FFF2-40B4-BE49-F238E27FC236}">
                <a16:creationId xmlns:a16="http://schemas.microsoft.com/office/drawing/2014/main" id="{B63A9EDA-35F6-4EBC-BDCF-BC1B620C05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2637" y="3560595"/>
            <a:ext cx="5162576" cy="3084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12805-436E-4E6F-B64A-225E53CA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811" y="-1"/>
            <a:ext cx="3353553" cy="33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ngredients">
            <a:extLst>
              <a:ext uri="{FF2B5EF4-FFF2-40B4-BE49-F238E27FC236}">
                <a16:creationId xmlns:a16="http://schemas.microsoft.com/office/drawing/2014/main" id="{EBAB30E8-7A9F-444F-A633-275573A3E8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French Toast Stack">
            <a:extLst>
              <a:ext uri="{FF2B5EF4-FFF2-40B4-BE49-F238E27FC236}">
                <a16:creationId xmlns:a16="http://schemas.microsoft.com/office/drawing/2014/main" id="{2C161E9C-C16A-4780-830E-9B2CC6367C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Spices with Spoons">
            <a:extLst>
              <a:ext uri="{FF2B5EF4-FFF2-40B4-BE49-F238E27FC236}">
                <a16:creationId xmlns:a16="http://schemas.microsoft.com/office/drawing/2014/main" id="{9F94FB8C-62F5-4831-B16A-385706F282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Butternut Soup">
            <a:extLst>
              <a:ext uri="{FF2B5EF4-FFF2-40B4-BE49-F238E27FC236}">
                <a16:creationId xmlns:a16="http://schemas.microsoft.com/office/drawing/2014/main" id="{5F10EA36-DEB5-4407-BAB8-4AD641FD4A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Egg &amp; Avo">
            <a:extLst>
              <a:ext uri="{FF2B5EF4-FFF2-40B4-BE49-F238E27FC236}">
                <a16:creationId xmlns:a16="http://schemas.microsoft.com/office/drawing/2014/main" id="{9944A643-5BA0-4BB2-BC70-3EE2B9A58E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Flapjack Stack">
            <a:extLst>
              <a:ext uri="{FF2B5EF4-FFF2-40B4-BE49-F238E27FC236}">
                <a16:creationId xmlns:a16="http://schemas.microsoft.com/office/drawing/2014/main" id="{7EC7A6F9-4BB5-4F67-9279-02CB8E9840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Nachos &amp; Dip">
            <a:extLst>
              <a:ext uri="{FF2B5EF4-FFF2-40B4-BE49-F238E27FC236}">
                <a16:creationId xmlns:a16="http://schemas.microsoft.com/office/drawing/2014/main" id="{AB4709AE-4BDB-4019-9C8F-F437CBE858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Title 29" hidden="1">
            <a:extLst>
              <a:ext uri="{FF2B5EF4-FFF2-40B4-BE49-F238E27FC236}">
                <a16:creationId xmlns:a16="http://schemas.microsoft.com/office/drawing/2014/main" id="{2866DAE6-5CB2-4C68-8BD3-E5A30A15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27432503"/>
      </p:ext>
    </p:extLst>
  </p:cSld>
  <p:clrMapOvr>
    <a:masterClrMapping/>
  </p:clrMapOvr>
</p:sld>
</file>

<file path=ppt/theme/theme1.xml><?xml version="1.0" encoding="utf-8"?>
<a:theme xmlns:a="http://schemas.openxmlformats.org/drawingml/2006/main" name="1_Recipe Book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peBook_Win32_SL_v2" id="{BF9B6C79-FF4D-48C1-8F71-C7DDF387DF1A}" vid="{BE88A3C8-7112-4180-A9C5-249348E21F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54E94-1817-43B9-ABBF-828839528B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F07A5-30F7-464F-BEC9-691C161DB7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8ED4560-B740-433C-9563-5913DF91D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Recipe book</Template>
  <TotalTime>48</TotalTime>
  <Words>1004</Words>
  <Application>Microsoft Office PowerPoint</Application>
  <PresentationFormat>Widescreen</PresentationFormat>
  <Paragraphs>25</Paragraphs>
  <Slides>7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Medium</vt:lpstr>
      <vt:lpstr>1_Recipe Book Slide Master</vt:lpstr>
      <vt:lpstr>หลักและวิธีการทำพาย</vt:lpstr>
      <vt:lpstr>วัตถุดิบ</vt:lpstr>
      <vt:lpstr>พายร่วน (Shortcrust Pastry หรือ Pie Crust)</vt:lpstr>
      <vt:lpstr>PowerPoint Presentation</vt:lpstr>
      <vt:lpstr>พายชั้น (Puff Pastry)</vt:lpstr>
      <vt:lpstr>พายนิ่ม (Choux Pastry) </vt:lpstr>
      <vt:lpstr>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หลักและวิธีการทำพาย</dc:title>
  <dc:creator>Sarita Puntien</dc:creator>
  <cp:lastModifiedBy>Sarita Puntien</cp:lastModifiedBy>
  <cp:revision>2</cp:revision>
  <dcterms:created xsi:type="dcterms:W3CDTF">2021-08-27T10:20:03Z</dcterms:created>
  <dcterms:modified xsi:type="dcterms:W3CDTF">2022-09-04T13:45:14Z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