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80" r:id="rId11"/>
    <p:sldId id="281" r:id="rId12"/>
    <p:sldId id="282" r:id="rId13"/>
    <p:sldId id="283" r:id="rId14"/>
    <p:sldId id="284" r:id="rId15"/>
    <p:sldId id="275" r:id="rId16"/>
    <p:sldId id="279" r:id="rId17"/>
    <p:sldId id="276" r:id="rId18"/>
    <p:sldId id="277" r:id="rId19"/>
    <p:sldId id="274" r:id="rId20"/>
    <p:sldId id="285" r:id="rId21"/>
    <p:sldId id="299" r:id="rId22"/>
    <p:sldId id="286" r:id="rId23"/>
    <p:sldId id="287" r:id="rId24"/>
    <p:sldId id="288" r:id="rId25"/>
    <p:sldId id="289" r:id="rId26"/>
    <p:sldId id="290" r:id="rId27"/>
    <p:sldId id="302" r:id="rId28"/>
    <p:sldId id="301" r:id="rId29"/>
    <p:sldId id="306" r:id="rId30"/>
    <p:sldId id="303" r:id="rId31"/>
    <p:sldId id="307" r:id="rId32"/>
    <p:sldId id="308" r:id="rId33"/>
    <p:sldId id="304" r:id="rId34"/>
    <p:sldId id="305" r:id="rId35"/>
    <p:sldId id="291" r:id="rId36"/>
    <p:sldId id="300" r:id="rId37"/>
    <p:sldId id="292" r:id="rId38"/>
    <p:sldId id="293" r:id="rId39"/>
    <p:sldId id="295" r:id="rId40"/>
    <p:sldId id="311" r:id="rId41"/>
    <p:sldId id="310" r:id="rId42"/>
    <p:sldId id="296" r:id="rId43"/>
    <p:sldId id="312" r:id="rId44"/>
    <p:sldId id="297" r:id="rId45"/>
    <p:sldId id="298" r:id="rId46"/>
    <p:sldId id="309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FF146F-9E3A-46DE-A50A-B402870B4CBB}" v="67" dt="2023-01-24T02:13:10.8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ita Puntien" userId="ea49305102a4592a" providerId="LiveId" clId="{48FF146F-9E3A-46DE-A50A-B402870B4CBB}"/>
    <pc:docChg chg="undo custSel addSld delSld modSld sldOrd">
      <pc:chgData name="Sarita Puntien" userId="ea49305102a4592a" providerId="LiveId" clId="{48FF146F-9E3A-46DE-A50A-B402870B4CBB}" dt="2023-01-24T02:13:47.268" v="2283"/>
      <pc:docMkLst>
        <pc:docMk/>
      </pc:docMkLst>
      <pc:sldChg chg="addSp delSp modSp mod setBg">
        <pc:chgData name="Sarita Puntien" userId="ea49305102a4592a" providerId="LiveId" clId="{48FF146F-9E3A-46DE-A50A-B402870B4CBB}" dt="2023-01-17T03:52:50.500" v="226" actId="255"/>
        <pc:sldMkLst>
          <pc:docMk/>
          <pc:sldMk cId="3265731254" sldId="258"/>
        </pc:sldMkLst>
        <pc:spChg chg="mod">
          <ac:chgData name="Sarita Puntien" userId="ea49305102a4592a" providerId="LiveId" clId="{48FF146F-9E3A-46DE-A50A-B402870B4CBB}" dt="2023-01-17T03:52:43.685" v="225" actId="26606"/>
          <ac:spMkLst>
            <pc:docMk/>
            <pc:sldMk cId="3265731254" sldId="258"/>
            <ac:spMk id="2" creationId="{3266FD35-E874-B077-231F-D11F9A05DAB6}"/>
          </ac:spMkLst>
        </pc:spChg>
        <pc:spChg chg="mod">
          <ac:chgData name="Sarita Puntien" userId="ea49305102a4592a" providerId="LiveId" clId="{48FF146F-9E3A-46DE-A50A-B402870B4CBB}" dt="2023-01-17T03:52:50.500" v="226" actId="255"/>
          <ac:spMkLst>
            <pc:docMk/>
            <pc:sldMk cId="3265731254" sldId="258"/>
            <ac:spMk id="3" creationId="{A5EB90DE-FED0-3868-1EA3-20C2614EFCD8}"/>
          </ac:spMkLst>
        </pc:spChg>
        <pc:spChg chg="add">
          <ac:chgData name="Sarita Puntien" userId="ea49305102a4592a" providerId="LiveId" clId="{48FF146F-9E3A-46DE-A50A-B402870B4CBB}" dt="2023-01-17T03:52:43.685" v="225" actId="26606"/>
          <ac:spMkLst>
            <pc:docMk/>
            <pc:sldMk cId="3265731254" sldId="258"/>
            <ac:spMk id="10" creationId="{1288C528-6850-4309-8D5E-276D46744006}"/>
          </ac:spMkLst>
        </pc:spChg>
        <pc:spChg chg="add">
          <ac:chgData name="Sarita Puntien" userId="ea49305102a4592a" providerId="LiveId" clId="{48FF146F-9E3A-46DE-A50A-B402870B4CBB}" dt="2023-01-17T03:52:43.685" v="225" actId="26606"/>
          <ac:spMkLst>
            <pc:docMk/>
            <pc:sldMk cId="3265731254" sldId="258"/>
            <ac:spMk id="12" creationId="{E83C4BF2-CE85-4725-91F5-903A0C253504}"/>
          </ac:spMkLst>
        </pc:spChg>
        <pc:spChg chg="add">
          <ac:chgData name="Sarita Puntien" userId="ea49305102a4592a" providerId="LiveId" clId="{48FF146F-9E3A-46DE-A50A-B402870B4CBB}" dt="2023-01-17T03:52:43.685" v="225" actId="26606"/>
          <ac:spMkLst>
            <pc:docMk/>
            <pc:sldMk cId="3265731254" sldId="258"/>
            <ac:spMk id="14" creationId="{F7E85553-125B-468C-B123-443207482B3E}"/>
          </ac:spMkLst>
        </pc:spChg>
        <pc:spChg chg="add">
          <ac:chgData name="Sarita Puntien" userId="ea49305102a4592a" providerId="LiveId" clId="{48FF146F-9E3A-46DE-A50A-B402870B4CBB}" dt="2023-01-17T03:52:43.685" v="225" actId="26606"/>
          <ac:spMkLst>
            <pc:docMk/>
            <pc:sldMk cId="3265731254" sldId="258"/>
            <ac:spMk id="16" creationId="{C1DE0CAB-0099-47AE-8A9D-F0C80866669D}"/>
          </ac:spMkLst>
        </pc:spChg>
        <pc:picChg chg="add del">
          <ac:chgData name="Sarita Puntien" userId="ea49305102a4592a" providerId="LiveId" clId="{48FF146F-9E3A-46DE-A50A-B402870B4CBB}" dt="2023-01-17T03:52:12.670" v="223"/>
          <ac:picMkLst>
            <pc:docMk/>
            <pc:sldMk cId="3265731254" sldId="258"/>
            <ac:picMk id="4" creationId="{54664F12-79F5-485B-1A73-7D6DCF685341}"/>
          </ac:picMkLst>
        </pc:picChg>
        <pc:picChg chg="add mod">
          <ac:chgData name="Sarita Puntien" userId="ea49305102a4592a" providerId="LiveId" clId="{48FF146F-9E3A-46DE-A50A-B402870B4CBB}" dt="2023-01-17T03:52:43.685" v="225" actId="26606"/>
          <ac:picMkLst>
            <pc:docMk/>
            <pc:sldMk cId="3265731254" sldId="258"/>
            <ac:picMk id="5" creationId="{88CDB3CE-D053-46A2-FA1A-B6D61C24D69C}"/>
          </ac:picMkLst>
        </pc:picChg>
      </pc:sldChg>
      <pc:sldChg chg="addSp modSp mod setBg">
        <pc:chgData name="Sarita Puntien" userId="ea49305102a4592a" providerId="LiveId" clId="{48FF146F-9E3A-46DE-A50A-B402870B4CBB}" dt="2023-01-17T03:54:22.613" v="232" actId="255"/>
        <pc:sldMkLst>
          <pc:docMk/>
          <pc:sldMk cId="3797758910" sldId="259"/>
        </pc:sldMkLst>
        <pc:spChg chg="mod">
          <ac:chgData name="Sarita Puntien" userId="ea49305102a4592a" providerId="LiveId" clId="{48FF146F-9E3A-46DE-A50A-B402870B4CBB}" dt="2023-01-17T03:54:16.783" v="231" actId="26606"/>
          <ac:spMkLst>
            <pc:docMk/>
            <pc:sldMk cId="3797758910" sldId="259"/>
            <ac:spMk id="4" creationId="{A8AFCB5F-B689-7C9A-342E-D6228C887BB8}"/>
          </ac:spMkLst>
        </pc:spChg>
        <pc:spChg chg="mod">
          <ac:chgData name="Sarita Puntien" userId="ea49305102a4592a" providerId="LiveId" clId="{48FF146F-9E3A-46DE-A50A-B402870B4CBB}" dt="2023-01-17T03:54:22.613" v="232" actId="255"/>
          <ac:spMkLst>
            <pc:docMk/>
            <pc:sldMk cId="3797758910" sldId="259"/>
            <ac:spMk id="5" creationId="{15C091B5-1D8B-AA95-96E7-925C14BEC108}"/>
          </ac:spMkLst>
        </pc:spChg>
        <pc:spChg chg="add">
          <ac:chgData name="Sarita Puntien" userId="ea49305102a4592a" providerId="LiveId" clId="{48FF146F-9E3A-46DE-A50A-B402870B4CBB}" dt="2023-01-17T03:54:16.783" v="231" actId="26606"/>
          <ac:spMkLst>
            <pc:docMk/>
            <pc:sldMk cId="3797758910" sldId="259"/>
            <ac:spMk id="10" creationId="{1288C528-6850-4309-8D5E-276D46744006}"/>
          </ac:spMkLst>
        </pc:spChg>
        <pc:spChg chg="add">
          <ac:chgData name="Sarita Puntien" userId="ea49305102a4592a" providerId="LiveId" clId="{48FF146F-9E3A-46DE-A50A-B402870B4CBB}" dt="2023-01-17T03:54:16.783" v="231" actId="26606"/>
          <ac:spMkLst>
            <pc:docMk/>
            <pc:sldMk cId="3797758910" sldId="259"/>
            <ac:spMk id="12" creationId="{E83C4BF2-CE85-4725-91F5-903A0C253504}"/>
          </ac:spMkLst>
        </pc:spChg>
        <pc:spChg chg="add">
          <ac:chgData name="Sarita Puntien" userId="ea49305102a4592a" providerId="LiveId" clId="{48FF146F-9E3A-46DE-A50A-B402870B4CBB}" dt="2023-01-17T03:54:16.783" v="231" actId="26606"/>
          <ac:spMkLst>
            <pc:docMk/>
            <pc:sldMk cId="3797758910" sldId="259"/>
            <ac:spMk id="14" creationId="{F7E85553-125B-468C-B123-443207482B3E}"/>
          </ac:spMkLst>
        </pc:spChg>
        <pc:spChg chg="add">
          <ac:chgData name="Sarita Puntien" userId="ea49305102a4592a" providerId="LiveId" clId="{48FF146F-9E3A-46DE-A50A-B402870B4CBB}" dt="2023-01-17T03:54:16.783" v="231" actId="26606"/>
          <ac:spMkLst>
            <pc:docMk/>
            <pc:sldMk cId="3797758910" sldId="259"/>
            <ac:spMk id="16" creationId="{C1DE0CAB-0099-47AE-8A9D-F0C80866669D}"/>
          </ac:spMkLst>
        </pc:spChg>
        <pc:picChg chg="add mod">
          <ac:chgData name="Sarita Puntien" userId="ea49305102a4592a" providerId="LiveId" clId="{48FF146F-9E3A-46DE-A50A-B402870B4CBB}" dt="2023-01-17T03:54:16.783" v="231" actId="26606"/>
          <ac:picMkLst>
            <pc:docMk/>
            <pc:sldMk cId="3797758910" sldId="259"/>
            <ac:picMk id="2" creationId="{DB0F6274-1343-8F0A-AC46-991393CEEF7D}"/>
          </ac:picMkLst>
        </pc:picChg>
      </pc:sldChg>
      <pc:sldChg chg="addSp modSp mod setBg">
        <pc:chgData name="Sarita Puntien" userId="ea49305102a4592a" providerId="LiveId" clId="{48FF146F-9E3A-46DE-A50A-B402870B4CBB}" dt="2023-01-17T03:55:03.757" v="235" actId="255"/>
        <pc:sldMkLst>
          <pc:docMk/>
          <pc:sldMk cId="3535322194" sldId="260"/>
        </pc:sldMkLst>
        <pc:spChg chg="mod">
          <ac:chgData name="Sarita Puntien" userId="ea49305102a4592a" providerId="LiveId" clId="{48FF146F-9E3A-46DE-A50A-B402870B4CBB}" dt="2023-01-17T03:54:42.261" v="234" actId="26606"/>
          <ac:spMkLst>
            <pc:docMk/>
            <pc:sldMk cId="3535322194" sldId="260"/>
            <ac:spMk id="10" creationId="{15220097-9201-5C62-88D5-6E09A25F8EFB}"/>
          </ac:spMkLst>
        </pc:spChg>
        <pc:spChg chg="mod">
          <ac:chgData name="Sarita Puntien" userId="ea49305102a4592a" providerId="LiveId" clId="{48FF146F-9E3A-46DE-A50A-B402870B4CBB}" dt="2023-01-17T03:55:03.757" v="235" actId="255"/>
          <ac:spMkLst>
            <pc:docMk/>
            <pc:sldMk cId="3535322194" sldId="260"/>
            <ac:spMk id="11" creationId="{7EA2F698-3BF0-AA7F-890F-D81872B59DE8}"/>
          </ac:spMkLst>
        </pc:spChg>
        <pc:spChg chg="add">
          <ac:chgData name="Sarita Puntien" userId="ea49305102a4592a" providerId="LiveId" clId="{48FF146F-9E3A-46DE-A50A-B402870B4CBB}" dt="2023-01-17T03:54:42.261" v="234" actId="26606"/>
          <ac:spMkLst>
            <pc:docMk/>
            <pc:sldMk cId="3535322194" sldId="260"/>
            <ac:spMk id="16" creationId="{1288C528-6850-4309-8D5E-276D46744006}"/>
          </ac:spMkLst>
        </pc:spChg>
        <pc:spChg chg="add">
          <ac:chgData name="Sarita Puntien" userId="ea49305102a4592a" providerId="LiveId" clId="{48FF146F-9E3A-46DE-A50A-B402870B4CBB}" dt="2023-01-17T03:54:42.261" v="234" actId="26606"/>
          <ac:spMkLst>
            <pc:docMk/>
            <pc:sldMk cId="3535322194" sldId="260"/>
            <ac:spMk id="18" creationId="{E83C4BF2-CE85-4725-91F5-903A0C253504}"/>
          </ac:spMkLst>
        </pc:spChg>
        <pc:spChg chg="add">
          <ac:chgData name="Sarita Puntien" userId="ea49305102a4592a" providerId="LiveId" clId="{48FF146F-9E3A-46DE-A50A-B402870B4CBB}" dt="2023-01-17T03:54:42.261" v="234" actId="26606"/>
          <ac:spMkLst>
            <pc:docMk/>
            <pc:sldMk cId="3535322194" sldId="260"/>
            <ac:spMk id="20" creationId="{F7E85553-125B-468C-B123-443207482B3E}"/>
          </ac:spMkLst>
        </pc:spChg>
        <pc:spChg chg="add">
          <ac:chgData name="Sarita Puntien" userId="ea49305102a4592a" providerId="LiveId" clId="{48FF146F-9E3A-46DE-A50A-B402870B4CBB}" dt="2023-01-17T03:54:42.261" v="234" actId="26606"/>
          <ac:spMkLst>
            <pc:docMk/>
            <pc:sldMk cId="3535322194" sldId="260"/>
            <ac:spMk id="22" creationId="{C1DE0CAB-0099-47AE-8A9D-F0C80866669D}"/>
          </ac:spMkLst>
        </pc:spChg>
        <pc:picChg chg="add mod">
          <ac:chgData name="Sarita Puntien" userId="ea49305102a4592a" providerId="LiveId" clId="{48FF146F-9E3A-46DE-A50A-B402870B4CBB}" dt="2023-01-17T03:54:42.261" v="234" actId="26606"/>
          <ac:picMkLst>
            <pc:docMk/>
            <pc:sldMk cId="3535322194" sldId="260"/>
            <ac:picMk id="2" creationId="{D6CD3103-C006-2DCF-313A-92C8C02F462F}"/>
          </ac:picMkLst>
        </pc:picChg>
      </pc:sldChg>
      <pc:sldChg chg="addSp modSp mod setBg">
        <pc:chgData name="Sarita Puntien" userId="ea49305102a4592a" providerId="LiveId" clId="{48FF146F-9E3A-46DE-A50A-B402870B4CBB}" dt="2023-01-17T03:53:30.997" v="229" actId="255"/>
        <pc:sldMkLst>
          <pc:docMk/>
          <pc:sldMk cId="454002576" sldId="261"/>
        </pc:sldMkLst>
        <pc:spChg chg="mod">
          <ac:chgData name="Sarita Puntien" userId="ea49305102a4592a" providerId="LiveId" clId="{48FF146F-9E3A-46DE-A50A-B402870B4CBB}" dt="2023-01-17T03:53:24.774" v="228" actId="26606"/>
          <ac:spMkLst>
            <pc:docMk/>
            <pc:sldMk cId="454002576" sldId="261"/>
            <ac:spMk id="2" creationId="{E62B2F46-3A36-8818-6128-FE4E7B9F7BFE}"/>
          </ac:spMkLst>
        </pc:spChg>
        <pc:spChg chg="mod">
          <ac:chgData name="Sarita Puntien" userId="ea49305102a4592a" providerId="LiveId" clId="{48FF146F-9E3A-46DE-A50A-B402870B4CBB}" dt="2023-01-17T03:53:30.997" v="229" actId="255"/>
          <ac:spMkLst>
            <pc:docMk/>
            <pc:sldMk cId="454002576" sldId="261"/>
            <ac:spMk id="3" creationId="{C3B0B433-4B09-2506-7C36-744C5952B319}"/>
          </ac:spMkLst>
        </pc:spChg>
        <pc:spChg chg="add">
          <ac:chgData name="Sarita Puntien" userId="ea49305102a4592a" providerId="LiveId" clId="{48FF146F-9E3A-46DE-A50A-B402870B4CBB}" dt="2023-01-17T03:53:24.774" v="228" actId="26606"/>
          <ac:spMkLst>
            <pc:docMk/>
            <pc:sldMk cId="454002576" sldId="261"/>
            <ac:spMk id="9" creationId="{1288C528-6850-4309-8D5E-276D46744006}"/>
          </ac:spMkLst>
        </pc:spChg>
        <pc:spChg chg="add">
          <ac:chgData name="Sarita Puntien" userId="ea49305102a4592a" providerId="LiveId" clId="{48FF146F-9E3A-46DE-A50A-B402870B4CBB}" dt="2023-01-17T03:53:24.774" v="228" actId="26606"/>
          <ac:spMkLst>
            <pc:docMk/>
            <pc:sldMk cId="454002576" sldId="261"/>
            <ac:spMk id="11" creationId="{E83C4BF2-CE85-4725-91F5-903A0C253504}"/>
          </ac:spMkLst>
        </pc:spChg>
        <pc:spChg chg="add">
          <ac:chgData name="Sarita Puntien" userId="ea49305102a4592a" providerId="LiveId" clId="{48FF146F-9E3A-46DE-A50A-B402870B4CBB}" dt="2023-01-17T03:53:24.774" v="228" actId="26606"/>
          <ac:spMkLst>
            <pc:docMk/>
            <pc:sldMk cId="454002576" sldId="261"/>
            <ac:spMk id="13" creationId="{F7E85553-125B-468C-B123-443207482B3E}"/>
          </ac:spMkLst>
        </pc:spChg>
        <pc:spChg chg="add">
          <ac:chgData name="Sarita Puntien" userId="ea49305102a4592a" providerId="LiveId" clId="{48FF146F-9E3A-46DE-A50A-B402870B4CBB}" dt="2023-01-17T03:53:24.774" v="228" actId="26606"/>
          <ac:spMkLst>
            <pc:docMk/>
            <pc:sldMk cId="454002576" sldId="261"/>
            <ac:spMk id="15" creationId="{C1DE0CAB-0099-47AE-8A9D-F0C80866669D}"/>
          </ac:spMkLst>
        </pc:spChg>
        <pc:picChg chg="add mod">
          <ac:chgData name="Sarita Puntien" userId="ea49305102a4592a" providerId="LiveId" clId="{48FF146F-9E3A-46DE-A50A-B402870B4CBB}" dt="2023-01-17T03:53:24.774" v="228" actId="26606"/>
          <ac:picMkLst>
            <pc:docMk/>
            <pc:sldMk cId="454002576" sldId="261"/>
            <ac:picMk id="4" creationId="{AEED6F0F-ED62-9437-8C10-8459B6F08B0F}"/>
          </ac:picMkLst>
        </pc:picChg>
      </pc:sldChg>
      <pc:sldChg chg="addSp delSp modSp mod setBg">
        <pc:chgData name="Sarita Puntien" userId="ea49305102a4592a" providerId="LiveId" clId="{48FF146F-9E3A-46DE-A50A-B402870B4CBB}" dt="2023-01-17T03:36:26.266" v="195" actId="255"/>
        <pc:sldMkLst>
          <pc:docMk/>
          <pc:sldMk cId="3972615582" sldId="262"/>
        </pc:sldMkLst>
        <pc:spChg chg="mod">
          <ac:chgData name="Sarita Puntien" userId="ea49305102a4592a" providerId="LiveId" clId="{48FF146F-9E3A-46DE-A50A-B402870B4CBB}" dt="2023-01-17T03:36:18.870" v="194" actId="26606"/>
          <ac:spMkLst>
            <pc:docMk/>
            <pc:sldMk cId="3972615582" sldId="262"/>
            <ac:spMk id="2" creationId="{BF4BF521-9D6F-CBB2-A25E-2BEB838482F9}"/>
          </ac:spMkLst>
        </pc:spChg>
        <pc:spChg chg="mod">
          <ac:chgData name="Sarita Puntien" userId="ea49305102a4592a" providerId="LiveId" clId="{48FF146F-9E3A-46DE-A50A-B402870B4CBB}" dt="2023-01-17T03:36:26.266" v="195" actId="255"/>
          <ac:spMkLst>
            <pc:docMk/>
            <pc:sldMk cId="3972615582" sldId="262"/>
            <ac:spMk id="3" creationId="{6057DE3D-2080-CCA2-5A3B-2EF2475A1C9A}"/>
          </ac:spMkLst>
        </pc:spChg>
        <pc:spChg chg="add">
          <ac:chgData name="Sarita Puntien" userId="ea49305102a4592a" providerId="LiveId" clId="{48FF146F-9E3A-46DE-A50A-B402870B4CBB}" dt="2023-01-17T03:36:18.870" v="194" actId="26606"/>
          <ac:spMkLst>
            <pc:docMk/>
            <pc:sldMk cId="3972615582" sldId="262"/>
            <ac:spMk id="10" creationId="{1288C528-6850-4309-8D5E-276D46744006}"/>
          </ac:spMkLst>
        </pc:spChg>
        <pc:spChg chg="add">
          <ac:chgData name="Sarita Puntien" userId="ea49305102a4592a" providerId="LiveId" clId="{48FF146F-9E3A-46DE-A50A-B402870B4CBB}" dt="2023-01-17T03:36:18.870" v="194" actId="26606"/>
          <ac:spMkLst>
            <pc:docMk/>
            <pc:sldMk cId="3972615582" sldId="262"/>
            <ac:spMk id="12" creationId="{E83C4BF2-CE85-4725-91F5-903A0C253504}"/>
          </ac:spMkLst>
        </pc:spChg>
        <pc:spChg chg="add">
          <ac:chgData name="Sarita Puntien" userId="ea49305102a4592a" providerId="LiveId" clId="{48FF146F-9E3A-46DE-A50A-B402870B4CBB}" dt="2023-01-17T03:36:18.870" v="194" actId="26606"/>
          <ac:spMkLst>
            <pc:docMk/>
            <pc:sldMk cId="3972615582" sldId="262"/>
            <ac:spMk id="14" creationId="{F7E85553-125B-468C-B123-443207482B3E}"/>
          </ac:spMkLst>
        </pc:spChg>
        <pc:spChg chg="add">
          <ac:chgData name="Sarita Puntien" userId="ea49305102a4592a" providerId="LiveId" clId="{48FF146F-9E3A-46DE-A50A-B402870B4CBB}" dt="2023-01-17T03:36:18.870" v="194" actId="26606"/>
          <ac:spMkLst>
            <pc:docMk/>
            <pc:sldMk cId="3972615582" sldId="262"/>
            <ac:spMk id="16" creationId="{C1DE0CAB-0099-47AE-8A9D-F0C80866669D}"/>
          </ac:spMkLst>
        </pc:spChg>
        <pc:picChg chg="add del">
          <ac:chgData name="Sarita Puntien" userId="ea49305102a4592a" providerId="LiveId" clId="{48FF146F-9E3A-46DE-A50A-B402870B4CBB}" dt="2023-01-17T03:36:09.116" v="190" actId="478"/>
          <ac:picMkLst>
            <pc:docMk/>
            <pc:sldMk cId="3972615582" sldId="262"/>
            <ac:picMk id="4" creationId="{6BF1D5D7-8D28-D8C0-D871-C98EDB787B7F}"/>
          </ac:picMkLst>
        </pc:picChg>
        <pc:picChg chg="add mod">
          <ac:chgData name="Sarita Puntien" userId="ea49305102a4592a" providerId="LiveId" clId="{48FF146F-9E3A-46DE-A50A-B402870B4CBB}" dt="2023-01-17T03:36:18.870" v="194" actId="26606"/>
          <ac:picMkLst>
            <pc:docMk/>
            <pc:sldMk cId="3972615582" sldId="262"/>
            <ac:picMk id="5" creationId="{386392B1-83A7-E237-3DCF-DC768A8923E4}"/>
          </ac:picMkLst>
        </pc:picChg>
      </pc:sldChg>
      <pc:sldChg chg="addSp modSp mod setBg">
        <pc:chgData name="Sarita Puntien" userId="ea49305102a4592a" providerId="LiveId" clId="{48FF146F-9E3A-46DE-A50A-B402870B4CBB}" dt="2023-01-17T03:37:11.335" v="198" actId="26606"/>
        <pc:sldMkLst>
          <pc:docMk/>
          <pc:sldMk cId="993477576" sldId="263"/>
        </pc:sldMkLst>
        <pc:spChg chg="mod">
          <ac:chgData name="Sarita Puntien" userId="ea49305102a4592a" providerId="LiveId" clId="{48FF146F-9E3A-46DE-A50A-B402870B4CBB}" dt="2023-01-17T03:37:11.335" v="198" actId="26606"/>
          <ac:spMkLst>
            <pc:docMk/>
            <pc:sldMk cId="993477576" sldId="263"/>
            <ac:spMk id="2" creationId="{FCAF0EA9-616D-3630-050D-0DC1F9245ECB}"/>
          </ac:spMkLst>
        </pc:spChg>
        <pc:spChg chg="mod">
          <ac:chgData name="Sarita Puntien" userId="ea49305102a4592a" providerId="LiveId" clId="{48FF146F-9E3A-46DE-A50A-B402870B4CBB}" dt="2023-01-17T03:37:11.335" v="198" actId="26606"/>
          <ac:spMkLst>
            <pc:docMk/>
            <pc:sldMk cId="993477576" sldId="263"/>
            <ac:spMk id="3" creationId="{553558FD-85C3-F6A5-88D5-49671E5D223E}"/>
          </ac:spMkLst>
        </pc:spChg>
        <pc:spChg chg="add">
          <ac:chgData name="Sarita Puntien" userId="ea49305102a4592a" providerId="LiveId" clId="{48FF146F-9E3A-46DE-A50A-B402870B4CBB}" dt="2023-01-17T03:37:11.335" v="198" actId="26606"/>
          <ac:spMkLst>
            <pc:docMk/>
            <pc:sldMk cId="993477576" sldId="263"/>
            <ac:spMk id="9" creationId="{1288C528-6850-4309-8D5E-276D46744006}"/>
          </ac:spMkLst>
        </pc:spChg>
        <pc:spChg chg="add">
          <ac:chgData name="Sarita Puntien" userId="ea49305102a4592a" providerId="LiveId" clId="{48FF146F-9E3A-46DE-A50A-B402870B4CBB}" dt="2023-01-17T03:37:11.335" v="198" actId="26606"/>
          <ac:spMkLst>
            <pc:docMk/>
            <pc:sldMk cId="993477576" sldId="263"/>
            <ac:spMk id="11" creationId="{E83C4BF2-CE85-4725-91F5-903A0C253504}"/>
          </ac:spMkLst>
        </pc:spChg>
        <pc:spChg chg="add">
          <ac:chgData name="Sarita Puntien" userId="ea49305102a4592a" providerId="LiveId" clId="{48FF146F-9E3A-46DE-A50A-B402870B4CBB}" dt="2023-01-17T03:37:11.335" v="198" actId="26606"/>
          <ac:spMkLst>
            <pc:docMk/>
            <pc:sldMk cId="993477576" sldId="263"/>
            <ac:spMk id="13" creationId="{F7E85553-125B-468C-B123-443207482B3E}"/>
          </ac:spMkLst>
        </pc:spChg>
        <pc:spChg chg="add">
          <ac:chgData name="Sarita Puntien" userId="ea49305102a4592a" providerId="LiveId" clId="{48FF146F-9E3A-46DE-A50A-B402870B4CBB}" dt="2023-01-17T03:37:11.335" v="198" actId="26606"/>
          <ac:spMkLst>
            <pc:docMk/>
            <pc:sldMk cId="993477576" sldId="263"/>
            <ac:spMk id="15" creationId="{C1DE0CAB-0099-47AE-8A9D-F0C80866669D}"/>
          </ac:spMkLst>
        </pc:spChg>
        <pc:picChg chg="add mod">
          <ac:chgData name="Sarita Puntien" userId="ea49305102a4592a" providerId="LiveId" clId="{48FF146F-9E3A-46DE-A50A-B402870B4CBB}" dt="2023-01-17T03:37:11.335" v="198" actId="26606"/>
          <ac:picMkLst>
            <pc:docMk/>
            <pc:sldMk cId="993477576" sldId="263"/>
            <ac:picMk id="4" creationId="{64808558-CCCD-E36B-274E-F03FB8573794}"/>
          </ac:picMkLst>
        </pc:picChg>
      </pc:sldChg>
      <pc:sldChg chg="addSp delSp modSp mod setBg">
        <pc:chgData name="Sarita Puntien" userId="ea49305102a4592a" providerId="LiveId" clId="{48FF146F-9E3A-46DE-A50A-B402870B4CBB}" dt="2023-01-17T03:40:00.362" v="205" actId="26606"/>
        <pc:sldMkLst>
          <pc:docMk/>
          <pc:sldMk cId="974332080" sldId="264"/>
        </pc:sldMkLst>
        <pc:spChg chg="mod">
          <ac:chgData name="Sarita Puntien" userId="ea49305102a4592a" providerId="LiveId" clId="{48FF146F-9E3A-46DE-A50A-B402870B4CBB}" dt="2023-01-17T03:40:00.362" v="205" actId="26606"/>
          <ac:spMkLst>
            <pc:docMk/>
            <pc:sldMk cId="974332080" sldId="264"/>
            <ac:spMk id="2" creationId="{73FE96C1-0691-33D4-BF36-CD193DF29F39}"/>
          </ac:spMkLst>
        </pc:spChg>
        <pc:spChg chg="del mod">
          <ac:chgData name="Sarita Puntien" userId="ea49305102a4592a" providerId="LiveId" clId="{48FF146F-9E3A-46DE-A50A-B402870B4CBB}" dt="2023-01-17T03:40:00.362" v="205" actId="26606"/>
          <ac:spMkLst>
            <pc:docMk/>
            <pc:sldMk cId="974332080" sldId="264"/>
            <ac:spMk id="3" creationId="{07E84B89-00EE-778E-21D8-7F3098B4E179}"/>
          </ac:spMkLst>
        </pc:spChg>
        <pc:graphicFrameChg chg="add">
          <ac:chgData name="Sarita Puntien" userId="ea49305102a4592a" providerId="LiveId" clId="{48FF146F-9E3A-46DE-A50A-B402870B4CBB}" dt="2023-01-17T03:40:00.362" v="205" actId="26606"/>
          <ac:graphicFrameMkLst>
            <pc:docMk/>
            <pc:sldMk cId="974332080" sldId="264"/>
            <ac:graphicFrameMk id="5" creationId="{DE571015-B7E5-3827-6820-CEE270ACC05C}"/>
          </ac:graphicFrameMkLst>
        </pc:graphicFrameChg>
      </pc:sldChg>
      <pc:sldChg chg="addSp delSp modSp del mod ord setBg">
        <pc:chgData name="Sarita Puntien" userId="ea49305102a4592a" providerId="LiveId" clId="{48FF146F-9E3A-46DE-A50A-B402870B4CBB}" dt="2023-01-17T06:40:41.694" v="284" actId="47"/>
        <pc:sldMkLst>
          <pc:docMk/>
          <pc:sldMk cId="221499435" sldId="265"/>
        </pc:sldMkLst>
        <pc:spChg chg="mod">
          <ac:chgData name="Sarita Puntien" userId="ea49305102a4592a" providerId="LiveId" clId="{48FF146F-9E3A-46DE-A50A-B402870B4CBB}" dt="2023-01-17T05:42:46.125" v="239" actId="26606"/>
          <ac:spMkLst>
            <pc:docMk/>
            <pc:sldMk cId="221499435" sldId="265"/>
            <ac:spMk id="2" creationId="{35DAD09D-8E03-B7D1-9990-035CB86C48BE}"/>
          </ac:spMkLst>
        </pc:spChg>
        <pc:spChg chg="del mod">
          <ac:chgData name="Sarita Puntien" userId="ea49305102a4592a" providerId="LiveId" clId="{48FF146F-9E3A-46DE-A50A-B402870B4CBB}" dt="2023-01-17T05:42:42.969" v="238"/>
          <ac:spMkLst>
            <pc:docMk/>
            <pc:sldMk cId="221499435" sldId="265"/>
            <ac:spMk id="3" creationId="{2F1C36C5-55DE-A25A-848F-E9DA4F74C811}"/>
          </ac:spMkLst>
        </pc:spChg>
        <pc:spChg chg="add del">
          <ac:chgData name="Sarita Puntien" userId="ea49305102a4592a" providerId="LiveId" clId="{48FF146F-9E3A-46DE-A50A-B402870B4CBB}" dt="2023-01-17T05:42:46.125" v="239" actId="26606"/>
          <ac:spMkLst>
            <pc:docMk/>
            <pc:sldMk cId="221499435" sldId="265"/>
            <ac:spMk id="8" creationId="{923E8915-D2AA-4327-A45A-972C3CA9574B}"/>
          </ac:spMkLst>
        </pc:spChg>
        <pc:spChg chg="add del">
          <ac:chgData name="Sarita Puntien" userId="ea49305102a4592a" providerId="LiveId" clId="{48FF146F-9E3A-46DE-A50A-B402870B4CBB}" dt="2023-01-17T05:42:46.125" v="239" actId="26606"/>
          <ac:spMkLst>
            <pc:docMk/>
            <pc:sldMk cId="221499435" sldId="265"/>
            <ac:spMk id="10" creationId="{8302FC3C-9804-4950-B721-5FD704BA6065}"/>
          </ac:spMkLst>
        </pc:spChg>
        <pc:spChg chg="add del">
          <ac:chgData name="Sarita Puntien" userId="ea49305102a4592a" providerId="LiveId" clId="{48FF146F-9E3A-46DE-A50A-B402870B4CBB}" dt="2023-01-17T05:42:46.125" v="239" actId="26606"/>
          <ac:spMkLst>
            <pc:docMk/>
            <pc:sldMk cId="221499435" sldId="265"/>
            <ac:spMk id="16" creationId="{F3798573-F27B-47EB-8EA4-7EE34954C2D6}"/>
          </ac:spMkLst>
        </pc:spChg>
        <pc:spChg chg="add">
          <ac:chgData name="Sarita Puntien" userId="ea49305102a4592a" providerId="LiveId" clId="{48FF146F-9E3A-46DE-A50A-B402870B4CBB}" dt="2023-01-17T05:42:46.125" v="239" actId="26606"/>
          <ac:spMkLst>
            <pc:docMk/>
            <pc:sldMk cId="221499435" sldId="265"/>
            <ac:spMk id="25" creationId="{B9C04DC5-313B-4FE4-B868-5672A376419F}"/>
          </ac:spMkLst>
        </pc:spChg>
        <pc:spChg chg="add">
          <ac:chgData name="Sarita Puntien" userId="ea49305102a4592a" providerId="LiveId" clId="{48FF146F-9E3A-46DE-A50A-B402870B4CBB}" dt="2023-01-17T05:42:46.125" v="239" actId="26606"/>
          <ac:spMkLst>
            <pc:docMk/>
            <pc:sldMk cId="221499435" sldId="265"/>
            <ac:spMk id="31" creationId="{329FDD08-42D8-4AFF-90E5-5DAA5BC4CBD8}"/>
          </ac:spMkLst>
        </pc:spChg>
        <pc:spChg chg="add">
          <ac:chgData name="Sarita Puntien" userId="ea49305102a4592a" providerId="LiveId" clId="{48FF146F-9E3A-46DE-A50A-B402870B4CBB}" dt="2023-01-17T05:42:46.125" v="239" actId="26606"/>
          <ac:spMkLst>
            <pc:docMk/>
            <pc:sldMk cId="221499435" sldId="265"/>
            <ac:spMk id="33" creationId="{4C1E981B-F06E-48B4-9275-F4B261AFCAC0}"/>
          </ac:spMkLst>
        </pc:spChg>
        <pc:spChg chg="add">
          <ac:chgData name="Sarita Puntien" userId="ea49305102a4592a" providerId="LiveId" clId="{48FF146F-9E3A-46DE-A50A-B402870B4CBB}" dt="2023-01-17T05:42:46.125" v="239" actId="26606"/>
          <ac:spMkLst>
            <pc:docMk/>
            <pc:sldMk cId="221499435" sldId="265"/>
            <ac:spMk id="35" creationId="{312E2C24-0CD2-4071-8CE2-B059993A99EF}"/>
          </ac:spMkLst>
        </pc:spChg>
        <pc:spChg chg="add">
          <ac:chgData name="Sarita Puntien" userId="ea49305102a4592a" providerId="LiveId" clId="{48FF146F-9E3A-46DE-A50A-B402870B4CBB}" dt="2023-01-17T05:42:46.125" v="239" actId="26606"/>
          <ac:spMkLst>
            <pc:docMk/>
            <pc:sldMk cId="221499435" sldId="265"/>
            <ac:spMk id="37" creationId="{24F1DC13-C830-4B86-A9C6-927F5C55DBD7}"/>
          </ac:spMkLst>
        </pc:spChg>
        <pc:picChg chg="add mod">
          <ac:chgData name="Sarita Puntien" userId="ea49305102a4592a" providerId="LiveId" clId="{48FF146F-9E3A-46DE-A50A-B402870B4CBB}" dt="2023-01-17T05:42:55.634" v="242" actId="14100"/>
          <ac:picMkLst>
            <pc:docMk/>
            <pc:sldMk cId="221499435" sldId="265"/>
            <ac:picMk id="4" creationId="{B2D59C47-5AA2-1CA2-7A2C-D65D9F043E42}"/>
          </ac:picMkLst>
        </pc:picChg>
        <pc:picChg chg="add del">
          <ac:chgData name="Sarita Puntien" userId="ea49305102a4592a" providerId="LiveId" clId="{48FF146F-9E3A-46DE-A50A-B402870B4CBB}" dt="2023-01-17T05:42:46.125" v="239" actId="26606"/>
          <ac:picMkLst>
            <pc:docMk/>
            <pc:sldMk cId="221499435" sldId="265"/>
            <ac:picMk id="14" creationId="{3BC6EBB2-9BDC-4075-BA6B-43A9FBF9C86C}"/>
          </ac:picMkLst>
        </pc:picChg>
        <pc:picChg chg="add">
          <ac:chgData name="Sarita Puntien" userId="ea49305102a4592a" providerId="LiveId" clId="{48FF146F-9E3A-46DE-A50A-B402870B4CBB}" dt="2023-01-17T05:42:46.125" v="239" actId="26606"/>
          <ac:picMkLst>
            <pc:docMk/>
            <pc:sldMk cId="221499435" sldId="265"/>
            <ac:picMk id="21" creationId="{7594FC8B-8CD2-407F-94F1-9C71F5AEC2B6}"/>
          </ac:picMkLst>
        </pc:picChg>
        <pc:picChg chg="add">
          <ac:chgData name="Sarita Puntien" userId="ea49305102a4592a" providerId="LiveId" clId="{48FF146F-9E3A-46DE-A50A-B402870B4CBB}" dt="2023-01-17T05:42:46.125" v="239" actId="26606"/>
          <ac:picMkLst>
            <pc:docMk/>
            <pc:sldMk cId="221499435" sldId="265"/>
            <ac:picMk id="23" creationId="{DBABC971-8D40-4A4F-AC60-28B9172789B9}"/>
          </ac:picMkLst>
        </pc:picChg>
        <pc:picChg chg="add">
          <ac:chgData name="Sarita Puntien" userId="ea49305102a4592a" providerId="LiveId" clId="{48FF146F-9E3A-46DE-A50A-B402870B4CBB}" dt="2023-01-17T05:42:46.125" v="239" actId="26606"/>
          <ac:picMkLst>
            <pc:docMk/>
            <pc:sldMk cId="221499435" sldId="265"/>
            <ac:picMk id="27" creationId="{791AE23E-90C9-4963-96E2-8DADBFC3BC09}"/>
          </ac:picMkLst>
        </pc:picChg>
        <pc:picChg chg="add">
          <ac:chgData name="Sarita Puntien" userId="ea49305102a4592a" providerId="LiveId" clId="{48FF146F-9E3A-46DE-A50A-B402870B4CBB}" dt="2023-01-17T05:42:46.125" v="239" actId="26606"/>
          <ac:picMkLst>
            <pc:docMk/>
            <pc:sldMk cId="221499435" sldId="265"/>
            <ac:picMk id="29" creationId="{C5F93E90-4379-4AAC-B021-E5FA6D974AED}"/>
          </ac:picMkLst>
        </pc:picChg>
        <pc:cxnChg chg="add del">
          <ac:chgData name="Sarita Puntien" userId="ea49305102a4592a" providerId="LiveId" clId="{48FF146F-9E3A-46DE-A50A-B402870B4CBB}" dt="2023-01-17T05:42:46.125" v="239" actId="26606"/>
          <ac:cxnSpMkLst>
            <pc:docMk/>
            <pc:sldMk cId="221499435" sldId="265"/>
            <ac:cxnSpMk id="12" creationId="{6B9695BD-ECF6-49CA-8877-8C493193C65D}"/>
          </ac:cxnSpMkLst>
        </pc:cxnChg>
      </pc:sldChg>
      <pc:sldChg chg="addSp delSp modSp new del mod">
        <pc:chgData name="Sarita Puntien" userId="ea49305102a4592a" providerId="LiveId" clId="{48FF146F-9E3A-46DE-A50A-B402870B4CBB}" dt="2023-01-17T06:02:14.956" v="276" actId="47"/>
        <pc:sldMkLst>
          <pc:docMk/>
          <pc:sldMk cId="2390832053" sldId="266"/>
        </pc:sldMkLst>
        <pc:spChg chg="mod">
          <ac:chgData name="Sarita Puntien" userId="ea49305102a4592a" providerId="LiveId" clId="{48FF146F-9E3A-46DE-A50A-B402870B4CBB}" dt="2023-01-17T02:47:49.308" v="3"/>
          <ac:spMkLst>
            <pc:docMk/>
            <pc:sldMk cId="2390832053" sldId="266"/>
            <ac:spMk id="2" creationId="{3598ECA1-5BC8-9E61-E48F-4A9D3F7C1161}"/>
          </ac:spMkLst>
        </pc:spChg>
        <pc:spChg chg="del">
          <ac:chgData name="Sarita Puntien" userId="ea49305102a4592a" providerId="LiveId" clId="{48FF146F-9E3A-46DE-A50A-B402870B4CBB}" dt="2023-01-17T02:48:04.635" v="4"/>
          <ac:spMkLst>
            <pc:docMk/>
            <pc:sldMk cId="2390832053" sldId="266"/>
            <ac:spMk id="3" creationId="{E31F4DF6-1C98-FCA1-AEAC-35CB55AA25C3}"/>
          </ac:spMkLst>
        </pc:spChg>
        <pc:picChg chg="add mod">
          <ac:chgData name="Sarita Puntien" userId="ea49305102a4592a" providerId="LiveId" clId="{48FF146F-9E3A-46DE-A50A-B402870B4CBB}" dt="2023-01-17T02:48:04.635" v="4"/>
          <ac:picMkLst>
            <pc:docMk/>
            <pc:sldMk cId="2390832053" sldId="266"/>
            <ac:picMk id="4" creationId="{1037511C-25F8-B60A-4AE2-2500225D5EDD}"/>
          </ac:picMkLst>
        </pc:picChg>
      </pc:sldChg>
      <pc:sldChg chg="addSp delSp modSp new del mod">
        <pc:chgData name="Sarita Puntien" userId="ea49305102a4592a" providerId="LiveId" clId="{48FF146F-9E3A-46DE-A50A-B402870B4CBB}" dt="2023-01-17T06:02:17.206" v="277" actId="47"/>
        <pc:sldMkLst>
          <pc:docMk/>
          <pc:sldMk cId="2973508878" sldId="267"/>
        </pc:sldMkLst>
        <pc:spChg chg="mod">
          <ac:chgData name="Sarita Puntien" userId="ea49305102a4592a" providerId="LiveId" clId="{48FF146F-9E3A-46DE-A50A-B402870B4CBB}" dt="2023-01-17T02:48:23.820" v="6"/>
          <ac:spMkLst>
            <pc:docMk/>
            <pc:sldMk cId="2973508878" sldId="267"/>
            <ac:spMk id="2" creationId="{3A67C5BF-A484-C1E1-0FE8-E0ED04C2B5B5}"/>
          </ac:spMkLst>
        </pc:spChg>
        <pc:spChg chg="del">
          <ac:chgData name="Sarita Puntien" userId="ea49305102a4592a" providerId="LiveId" clId="{48FF146F-9E3A-46DE-A50A-B402870B4CBB}" dt="2023-01-17T02:48:32.121" v="7"/>
          <ac:spMkLst>
            <pc:docMk/>
            <pc:sldMk cId="2973508878" sldId="267"/>
            <ac:spMk id="3" creationId="{DE8C3CAD-CFC3-5730-A131-71FA76F298F1}"/>
          </ac:spMkLst>
        </pc:spChg>
        <pc:picChg chg="add mod">
          <ac:chgData name="Sarita Puntien" userId="ea49305102a4592a" providerId="LiveId" clId="{48FF146F-9E3A-46DE-A50A-B402870B4CBB}" dt="2023-01-17T02:48:32.121" v="7"/>
          <ac:picMkLst>
            <pc:docMk/>
            <pc:sldMk cId="2973508878" sldId="267"/>
            <ac:picMk id="4" creationId="{3A247B31-C0CE-3FDE-7659-AB8DD171060A}"/>
          </ac:picMkLst>
        </pc:picChg>
      </pc:sldChg>
      <pc:sldChg chg="addSp delSp modSp new del mod">
        <pc:chgData name="Sarita Puntien" userId="ea49305102a4592a" providerId="LiveId" clId="{48FF146F-9E3A-46DE-A50A-B402870B4CBB}" dt="2023-01-17T06:02:19.383" v="278" actId="47"/>
        <pc:sldMkLst>
          <pc:docMk/>
          <pc:sldMk cId="2998611621" sldId="268"/>
        </pc:sldMkLst>
        <pc:spChg chg="mod">
          <ac:chgData name="Sarita Puntien" userId="ea49305102a4592a" providerId="LiveId" clId="{48FF146F-9E3A-46DE-A50A-B402870B4CBB}" dt="2023-01-17T02:48:57.054" v="9"/>
          <ac:spMkLst>
            <pc:docMk/>
            <pc:sldMk cId="2998611621" sldId="268"/>
            <ac:spMk id="2" creationId="{C0337E4A-5438-9F99-498A-E0E97AF48184}"/>
          </ac:spMkLst>
        </pc:spChg>
        <pc:spChg chg="del">
          <ac:chgData name="Sarita Puntien" userId="ea49305102a4592a" providerId="LiveId" clId="{48FF146F-9E3A-46DE-A50A-B402870B4CBB}" dt="2023-01-17T02:49:06.679" v="10"/>
          <ac:spMkLst>
            <pc:docMk/>
            <pc:sldMk cId="2998611621" sldId="268"/>
            <ac:spMk id="3" creationId="{9CC0738E-8D8F-BF05-193A-26F0E798432E}"/>
          </ac:spMkLst>
        </pc:spChg>
        <pc:picChg chg="add mod">
          <ac:chgData name="Sarita Puntien" userId="ea49305102a4592a" providerId="LiveId" clId="{48FF146F-9E3A-46DE-A50A-B402870B4CBB}" dt="2023-01-17T02:49:06.679" v="10"/>
          <ac:picMkLst>
            <pc:docMk/>
            <pc:sldMk cId="2998611621" sldId="268"/>
            <ac:picMk id="4" creationId="{55BCFA74-4091-AED9-C1D3-4D907467A10C}"/>
          </ac:picMkLst>
        </pc:picChg>
      </pc:sldChg>
      <pc:sldChg chg="addSp delSp modSp new del mod">
        <pc:chgData name="Sarita Puntien" userId="ea49305102a4592a" providerId="LiveId" clId="{48FF146F-9E3A-46DE-A50A-B402870B4CBB}" dt="2023-01-17T06:02:21.875" v="279" actId="47"/>
        <pc:sldMkLst>
          <pc:docMk/>
          <pc:sldMk cId="3200489587" sldId="269"/>
        </pc:sldMkLst>
        <pc:spChg chg="mod">
          <ac:chgData name="Sarita Puntien" userId="ea49305102a4592a" providerId="LiveId" clId="{48FF146F-9E3A-46DE-A50A-B402870B4CBB}" dt="2023-01-17T02:49:35.030" v="12"/>
          <ac:spMkLst>
            <pc:docMk/>
            <pc:sldMk cId="3200489587" sldId="269"/>
            <ac:spMk id="2" creationId="{85F28E23-B21F-C9F8-12DD-4D8A03EBD1CA}"/>
          </ac:spMkLst>
        </pc:spChg>
        <pc:spChg chg="del">
          <ac:chgData name="Sarita Puntien" userId="ea49305102a4592a" providerId="LiveId" clId="{48FF146F-9E3A-46DE-A50A-B402870B4CBB}" dt="2023-01-17T02:49:44.227" v="13"/>
          <ac:spMkLst>
            <pc:docMk/>
            <pc:sldMk cId="3200489587" sldId="269"/>
            <ac:spMk id="3" creationId="{A8DE1932-D1DF-A3E8-A0B5-A74D68EE4E99}"/>
          </ac:spMkLst>
        </pc:spChg>
        <pc:picChg chg="add mod">
          <ac:chgData name="Sarita Puntien" userId="ea49305102a4592a" providerId="LiveId" clId="{48FF146F-9E3A-46DE-A50A-B402870B4CBB}" dt="2023-01-17T02:49:44.227" v="13"/>
          <ac:picMkLst>
            <pc:docMk/>
            <pc:sldMk cId="3200489587" sldId="269"/>
            <ac:picMk id="4" creationId="{1044BE30-DC1D-89E8-8D2B-63180CEF3E1C}"/>
          </ac:picMkLst>
        </pc:picChg>
      </pc:sldChg>
      <pc:sldChg chg="addSp delSp modSp new del mod setBg">
        <pc:chgData name="Sarita Puntien" userId="ea49305102a4592a" providerId="LiveId" clId="{48FF146F-9E3A-46DE-A50A-B402870B4CBB}" dt="2023-01-17T06:02:24.272" v="280" actId="47"/>
        <pc:sldMkLst>
          <pc:docMk/>
          <pc:sldMk cId="3163467431" sldId="270"/>
        </pc:sldMkLst>
        <pc:spChg chg="mod">
          <ac:chgData name="Sarita Puntien" userId="ea49305102a4592a" providerId="LiveId" clId="{48FF146F-9E3A-46DE-A50A-B402870B4CBB}" dt="2023-01-17T03:06:33.894" v="18" actId="26606"/>
          <ac:spMkLst>
            <pc:docMk/>
            <pc:sldMk cId="3163467431" sldId="270"/>
            <ac:spMk id="2" creationId="{D2793015-69AB-7C0C-93E0-F22460AAF6B5}"/>
          </ac:spMkLst>
        </pc:spChg>
        <pc:spChg chg="del">
          <ac:chgData name="Sarita Puntien" userId="ea49305102a4592a" providerId="LiveId" clId="{48FF146F-9E3A-46DE-A50A-B402870B4CBB}" dt="2023-01-17T03:06:24.604" v="16"/>
          <ac:spMkLst>
            <pc:docMk/>
            <pc:sldMk cId="3163467431" sldId="270"/>
            <ac:spMk id="3" creationId="{767D73CA-E779-6F8B-3B35-E3E293E080FA}"/>
          </ac:spMkLst>
        </pc:spChg>
        <pc:spChg chg="add del">
          <ac:chgData name="Sarita Puntien" userId="ea49305102a4592a" providerId="LiveId" clId="{48FF146F-9E3A-46DE-A50A-B402870B4CBB}" dt="2023-01-17T03:06:33.894" v="18" actId="26606"/>
          <ac:spMkLst>
            <pc:docMk/>
            <pc:sldMk cId="3163467431" sldId="270"/>
            <ac:spMk id="8" creationId="{E2E807D2-67AF-4211-BA19-469888D08129}"/>
          </ac:spMkLst>
        </pc:spChg>
        <pc:spChg chg="add del">
          <ac:chgData name="Sarita Puntien" userId="ea49305102a4592a" providerId="LiveId" clId="{48FF146F-9E3A-46DE-A50A-B402870B4CBB}" dt="2023-01-17T03:06:33.894" v="18" actId="26606"/>
          <ac:spMkLst>
            <pc:docMk/>
            <pc:sldMk cId="3163467431" sldId="270"/>
            <ac:spMk id="11" creationId="{1288C528-6850-4309-8D5E-276D46744006}"/>
          </ac:spMkLst>
        </pc:spChg>
        <pc:spChg chg="add del">
          <ac:chgData name="Sarita Puntien" userId="ea49305102a4592a" providerId="LiveId" clId="{48FF146F-9E3A-46DE-A50A-B402870B4CBB}" dt="2023-01-17T03:06:33.894" v="18" actId="26606"/>
          <ac:spMkLst>
            <pc:docMk/>
            <pc:sldMk cId="3163467431" sldId="270"/>
            <ac:spMk id="13" creationId="{E83C4BF2-CE85-4725-91F5-903A0C253504}"/>
          </ac:spMkLst>
        </pc:spChg>
        <pc:spChg chg="add del">
          <ac:chgData name="Sarita Puntien" userId="ea49305102a4592a" providerId="LiveId" clId="{48FF146F-9E3A-46DE-A50A-B402870B4CBB}" dt="2023-01-17T03:06:33.894" v="18" actId="26606"/>
          <ac:spMkLst>
            <pc:docMk/>
            <pc:sldMk cId="3163467431" sldId="270"/>
            <ac:spMk id="15" creationId="{F7E85553-125B-468C-B123-443207482B3E}"/>
          </ac:spMkLst>
        </pc:spChg>
        <pc:spChg chg="add del">
          <ac:chgData name="Sarita Puntien" userId="ea49305102a4592a" providerId="LiveId" clId="{48FF146F-9E3A-46DE-A50A-B402870B4CBB}" dt="2023-01-17T03:06:33.894" v="18" actId="26606"/>
          <ac:spMkLst>
            <pc:docMk/>
            <pc:sldMk cId="3163467431" sldId="270"/>
            <ac:spMk id="17" creationId="{C1DE0CAB-0099-47AE-8A9D-F0C80866669D}"/>
          </ac:spMkLst>
        </pc:spChg>
        <pc:picChg chg="add mod">
          <ac:chgData name="Sarita Puntien" userId="ea49305102a4592a" providerId="LiveId" clId="{48FF146F-9E3A-46DE-A50A-B402870B4CBB}" dt="2023-01-17T03:06:41.207" v="21" actId="14100"/>
          <ac:picMkLst>
            <pc:docMk/>
            <pc:sldMk cId="3163467431" sldId="270"/>
            <ac:picMk id="4" creationId="{44DECB3C-CE6E-FB40-612B-86F822954151}"/>
          </ac:picMkLst>
        </pc:picChg>
      </pc:sldChg>
      <pc:sldChg chg="addSp delSp modSp new del mod">
        <pc:chgData name="Sarita Puntien" userId="ea49305102a4592a" providerId="LiveId" clId="{48FF146F-9E3A-46DE-A50A-B402870B4CBB}" dt="2023-01-17T06:02:26.237" v="281" actId="47"/>
        <pc:sldMkLst>
          <pc:docMk/>
          <pc:sldMk cId="2686442348" sldId="271"/>
        </pc:sldMkLst>
        <pc:spChg chg="mod">
          <ac:chgData name="Sarita Puntien" userId="ea49305102a4592a" providerId="LiveId" clId="{48FF146F-9E3A-46DE-A50A-B402870B4CBB}" dt="2023-01-17T03:07:13.549" v="23"/>
          <ac:spMkLst>
            <pc:docMk/>
            <pc:sldMk cId="2686442348" sldId="271"/>
            <ac:spMk id="2" creationId="{53F15783-2DF3-DF1F-7F78-35E90C86FBC3}"/>
          </ac:spMkLst>
        </pc:spChg>
        <pc:spChg chg="del">
          <ac:chgData name="Sarita Puntien" userId="ea49305102a4592a" providerId="LiveId" clId="{48FF146F-9E3A-46DE-A50A-B402870B4CBB}" dt="2023-01-17T03:07:24.447" v="24"/>
          <ac:spMkLst>
            <pc:docMk/>
            <pc:sldMk cId="2686442348" sldId="271"/>
            <ac:spMk id="3" creationId="{324AE894-A53E-CF32-6865-C850CB31E627}"/>
          </ac:spMkLst>
        </pc:spChg>
        <pc:picChg chg="add mod">
          <ac:chgData name="Sarita Puntien" userId="ea49305102a4592a" providerId="LiveId" clId="{48FF146F-9E3A-46DE-A50A-B402870B4CBB}" dt="2023-01-17T03:07:24.447" v="24"/>
          <ac:picMkLst>
            <pc:docMk/>
            <pc:sldMk cId="2686442348" sldId="271"/>
            <ac:picMk id="4" creationId="{30F986DB-DB45-4DDF-C428-3BC71AD33F4B}"/>
          </ac:picMkLst>
        </pc:picChg>
      </pc:sldChg>
      <pc:sldChg chg="addSp delSp modSp new del mod">
        <pc:chgData name="Sarita Puntien" userId="ea49305102a4592a" providerId="LiveId" clId="{48FF146F-9E3A-46DE-A50A-B402870B4CBB}" dt="2023-01-17T06:02:28.380" v="282" actId="47"/>
        <pc:sldMkLst>
          <pc:docMk/>
          <pc:sldMk cId="1901778111" sldId="272"/>
        </pc:sldMkLst>
        <pc:spChg chg="mod">
          <ac:chgData name="Sarita Puntien" userId="ea49305102a4592a" providerId="LiveId" clId="{48FF146F-9E3A-46DE-A50A-B402870B4CBB}" dt="2023-01-17T03:07:47.224" v="26"/>
          <ac:spMkLst>
            <pc:docMk/>
            <pc:sldMk cId="1901778111" sldId="272"/>
            <ac:spMk id="2" creationId="{8C07CC32-42B0-C8A6-5F96-C9D33E5C82C4}"/>
          </ac:spMkLst>
        </pc:spChg>
        <pc:spChg chg="del">
          <ac:chgData name="Sarita Puntien" userId="ea49305102a4592a" providerId="LiveId" clId="{48FF146F-9E3A-46DE-A50A-B402870B4CBB}" dt="2023-01-17T03:07:56.691" v="27"/>
          <ac:spMkLst>
            <pc:docMk/>
            <pc:sldMk cId="1901778111" sldId="272"/>
            <ac:spMk id="3" creationId="{2D964334-4675-F5F1-A05D-64E8AD343EA2}"/>
          </ac:spMkLst>
        </pc:spChg>
        <pc:picChg chg="add mod">
          <ac:chgData name="Sarita Puntien" userId="ea49305102a4592a" providerId="LiveId" clId="{48FF146F-9E3A-46DE-A50A-B402870B4CBB}" dt="2023-01-17T03:07:56.691" v="27"/>
          <ac:picMkLst>
            <pc:docMk/>
            <pc:sldMk cId="1901778111" sldId="272"/>
            <ac:picMk id="4" creationId="{7027ABAF-3CCD-70DB-F63E-AECD28A5A9F0}"/>
          </ac:picMkLst>
        </pc:picChg>
      </pc:sldChg>
      <pc:sldChg chg="addSp delSp modSp new del mod">
        <pc:chgData name="Sarita Puntien" userId="ea49305102a4592a" providerId="LiveId" clId="{48FF146F-9E3A-46DE-A50A-B402870B4CBB}" dt="2023-01-17T06:02:30.397" v="283" actId="47"/>
        <pc:sldMkLst>
          <pc:docMk/>
          <pc:sldMk cId="2252035650" sldId="273"/>
        </pc:sldMkLst>
        <pc:spChg chg="mod">
          <ac:chgData name="Sarita Puntien" userId="ea49305102a4592a" providerId="LiveId" clId="{48FF146F-9E3A-46DE-A50A-B402870B4CBB}" dt="2023-01-17T03:08:30.847" v="29"/>
          <ac:spMkLst>
            <pc:docMk/>
            <pc:sldMk cId="2252035650" sldId="273"/>
            <ac:spMk id="2" creationId="{424A078F-EBCC-4600-85B6-A2ACF62213B7}"/>
          </ac:spMkLst>
        </pc:spChg>
        <pc:spChg chg="del">
          <ac:chgData name="Sarita Puntien" userId="ea49305102a4592a" providerId="LiveId" clId="{48FF146F-9E3A-46DE-A50A-B402870B4CBB}" dt="2023-01-17T03:08:48.219" v="30"/>
          <ac:spMkLst>
            <pc:docMk/>
            <pc:sldMk cId="2252035650" sldId="273"/>
            <ac:spMk id="3" creationId="{23070271-CD62-04EE-321D-9F31112A61C6}"/>
          </ac:spMkLst>
        </pc:spChg>
        <pc:picChg chg="add mod">
          <ac:chgData name="Sarita Puntien" userId="ea49305102a4592a" providerId="LiveId" clId="{48FF146F-9E3A-46DE-A50A-B402870B4CBB}" dt="2023-01-17T03:08:48.219" v="30"/>
          <ac:picMkLst>
            <pc:docMk/>
            <pc:sldMk cId="2252035650" sldId="273"/>
            <ac:picMk id="4" creationId="{366B5394-423D-BB3E-8DD1-72EB9865BDAA}"/>
          </ac:picMkLst>
        </pc:picChg>
      </pc:sldChg>
      <pc:sldChg chg="addSp delSp modSp new mod ord modAnim">
        <pc:chgData name="Sarita Puntien" userId="ea49305102a4592a" providerId="LiveId" clId="{48FF146F-9E3A-46DE-A50A-B402870B4CBB}" dt="2023-01-24T02:13:47.268" v="2283"/>
        <pc:sldMkLst>
          <pc:docMk/>
          <pc:sldMk cId="2625954134" sldId="274"/>
        </pc:sldMkLst>
        <pc:spChg chg="mod">
          <ac:chgData name="Sarita Puntien" userId="ea49305102a4592a" providerId="LiveId" clId="{48FF146F-9E3A-46DE-A50A-B402870B4CBB}" dt="2023-01-17T03:32:16.026" v="188" actId="122"/>
          <ac:spMkLst>
            <pc:docMk/>
            <pc:sldMk cId="2625954134" sldId="274"/>
            <ac:spMk id="2" creationId="{6D37AA7F-E1AB-1F4F-3995-BFACB95D60E2}"/>
          </ac:spMkLst>
        </pc:spChg>
        <pc:spChg chg="del">
          <ac:chgData name="Sarita Puntien" userId="ea49305102a4592a" providerId="LiveId" clId="{48FF146F-9E3A-46DE-A50A-B402870B4CBB}" dt="2023-01-17T03:18:16.967" v="74"/>
          <ac:spMkLst>
            <pc:docMk/>
            <pc:sldMk cId="2625954134" sldId="274"/>
            <ac:spMk id="3" creationId="{14448164-7DE4-B136-8118-4DAFC4A92F01}"/>
          </ac:spMkLst>
        </pc:spChg>
        <pc:picChg chg="add mod">
          <ac:chgData name="Sarita Puntien" userId="ea49305102a4592a" providerId="LiveId" clId="{48FF146F-9E3A-46DE-A50A-B402870B4CBB}" dt="2023-01-17T03:18:16.967" v="74"/>
          <ac:picMkLst>
            <pc:docMk/>
            <pc:sldMk cId="2625954134" sldId="274"/>
            <ac:picMk id="4" creationId="{565BEE64-68CC-5A5F-752C-3A1B1F58CD56}"/>
          </ac:picMkLst>
        </pc:picChg>
      </pc:sldChg>
      <pc:sldChg chg="addSp delSp modSp new mod modAnim">
        <pc:chgData name="Sarita Puntien" userId="ea49305102a4592a" providerId="LiveId" clId="{48FF146F-9E3A-46DE-A50A-B402870B4CBB}" dt="2023-01-17T04:53:59.014" v="236" actId="1076"/>
        <pc:sldMkLst>
          <pc:docMk/>
          <pc:sldMk cId="405808566" sldId="275"/>
        </pc:sldMkLst>
        <pc:spChg chg="mod">
          <ac:chgData name="Sarita Puntien" userId="ea49305102a4592a" providerId="LiveId" clId="{48FF146F-9E3A-46DE-A50A-B402870B4CBB}" dt="2023-01-17T03:20:04.592" v="86" actId="20577"/>
          <ac:spMkLst>
            <pc:docMk/>
            <pc:sldMk cId="405808566" sldId="275"/>
            <ac:spMk id="2" creationId="{7EDA139B-8DB9-6F5C-B6D3-0EBB5F842A59}"/>
          </ac:spMkLst>
        </pc:spChg>
        <pc:spChg chg="del">
          <ac:chgData name="Sarita Puntien" userId="ea49305102a4592a" providerId="LiveId" clId="{48FF146F-9E3A-46DE-A50A-B402870B4CBB}" dt="2023-01-17T03:19:58.626" v="76"/>
          <ac:spMkLst>
            <pc:docMk/>
            <pc:sldMk cId="405808566" sldId="275"/>
            <ac:spMk id="3" creationId="{902EFC39-02A5-9D78-CF49-E96CFED38235}"/>
          </ac:spMkLst>
        </pc:spChg>
        <pc:picChg chg="add mod">
          <ac:chgData name="Sarita Puntien" userId="ea49305102a4592a" providerId="LiveId" clId="{48FF146F-9E3A-46DE-A50A-B402870B4CBB}" dt="2023-01-17T04:53:59.014" v="236" actId="1076"/>
          <ac:picMkLst>
            <pc:docMk/>
            <pc:sldMk cId="405808566" sldId="275"/>
            <ac:picMk id="4" creationId="{71431018-B636-5735-C6AD-3D626BD4B803}"/>
          </ac:picMkLst>
        </pc:picChg>
      </pc:sldChg>
      <pc:sldChg chg="addSp delSp modSp new mod modAnim">
        <pc:chgData name="Sarita Puntien" userId="ea49305102a4592a" providerId="LiveId" clId="{48FF146F-9E3A-46DE-A50A-B402870B4CBB}" dt="2023-01-17T03:28:51.291" v="104"/>
        <pc:sldMkLst>
          <pc:docMk/>
          <pc:sldMk cId="90274992" sldId="276"/>
        </pc:sldMkLst>
        <pc:spChg chg="mod">
          <ac:chgData name="Sarita Puntien" userId="ea49305102a4592a" providerId="LiveId" clId="{48FF146F-9E3A-46DE-A50A-B402870B4CBB}" dt="2023-01-17T03:28:51.291" v="104"/>
          <ac:spMkLst>
            <pc:docMk/>
            <pc:sldMk cId="90274992" sldId="276"/>
            <ac:spMk id="2" creationId="{880AEE9D-B99F-B91A-DBE6-04AC6BF49164}"/>
          </ac:spMkLst>
        </pc:spChg>
        <pc:spChg chg="del">
          <ac:chgData name="Sarita Puntien" userId="ea49305102a4592a" providerId="LiveId" clId="{48FF146F-9E3A-46DE-A50A-B402870B4CBB}" dt="2023-01-17T03:24:11.900" v="94"/>
          <ac:spMkLst>
            <pc:docMk/>
            <pc:sldMk cId="90274992" sldId="276"/>
            <ac:spMk id="3" creationId="{F2F81C61-467A-38CA-8C83-EBDC584A449D}"/>
          </ac:spMkLst>
        </pc:spChg>
        <pc:picChg chg="add mod">
          <ac:chgData name="Sarita Puntien" userId="ea49305102a4592a" providerId="LiveId" clId="{48FF146F-9E3A-46DE-A50A-B402870B4CBB}" dt="2023-01-17T03:24:11.900" v="94"/>
          <ac:picMkLst>
            <pc:docMk/>
            <pc:sldMk cId="90274992" sldId="276"/>
            <ac:picMk id="4" creationId="{472D1622-CC75-755A-F3FF-898D03A23691}"/>
          </ac:picMkLst>
        </pc:picChg>
      </pc:sldChg>
      <pc:sldChg chg="addSp delSp modSp new mod setBg">
        <pc:chgData name="Sarita Puntien" userId="ea49305102a4592a" providerId="LiveId" clId="{48FF146F-9E3A-46DE-A50A-B402870B4CBB}" dt="2023-01-17T03:26:49.912" v="102" actId="1076"/>
        <pc:sldMkLst>
          <pc:docMk/>
          <pc:sldMk cId="1489822835" sldId="277"/>
        </pc:sldMkLst>
        <pc:spChg chg="mod">
          <ac:chgData name="Sarita Puntien" userId="ea49305102a4592a" providerId="LiveId" clId="{48FF146F-9E3A-46DE-A50A-B402870B4CBB}" dt="2023-01-17T03:26:38.738" v="99" actId="26606"/>
          <ac:spMkLst>
            <pc:docMk/>
            <pc:sldMk cId="1489822835" sldId="277"/>
            <ac:spMk id="2" creationId="{C186FBBF-0494-A736-BE6C-D911221267A3}"/>
          </ac:spMkLst>
        </pc:spChg>
        <pc:spChg chg="del">
          <ac:chgData name="Sarita Puntien" userId="ea49305102a4592a" providerId="LiveId" clId="{48FF146F-9E3A-46DE-A50A-B402870B4CBB}" dt="2023-01-17T03:25:33.973" v="96"/>
          <ac:spMkLst>
            <pc:docMk/>
            <pc:sldMk cId="1489822835" sldId="277"/>
            <ac:spMk id="3" creationId="{48E0F0E9-80E3-4063-6D02-E2E8BFA6C189}"/>
          </ac:spMkLst>
        </pc:spChg>
        <pc:spChg chg="add del mod">
          <ac:chgData name="Sarita Puntien" userId="ea49305102a4592a" providerId="LiveId" clId="{48FF146F-9E3A-46DE-A50A-B402870B4CBB}" dt="2023-01-17T03:26:34.762" v="98"/>
          <ac:spMkLst>
            <pc:docMk/>
            <pc:sldMk cId="1489822835" sldId="277"/>
            <ac:spMk id="6" creationId="{ACED77B9-3F67-7CD4-B3C3-FD408557CAF7}"/>
          </ac:spMkLst>
        </pc:spChg>
        <pc:spChg chg="add">
          <ac:chgData name="Sarita Puntien" userId="ea49305102a4592a" providerId="LiveId" clId="{48FF146F-9E3A-46DE-A50A-B402870B4CBB}" dt="2023-01-17T03:26:38.738" v="99" actId="26606"/>
          <ac:spMkLst>
            <pc:docMk/>
            <pc:sldMk cId="1489822835" sldId="277"/>
            <ac:spMk id="16" creationId="{B9C04DC5-313B-4FE4-B868-5672A376419F}"/>
          </ac:spMkLst>
        </pc:spChg>
        <pc:spChg chg="add">
          <ac:chgData name="Sarita Puntien" userId="ea49305102a4592a" providerId="LiveId" clId="{48FF146F-9E3A-46DE-A50A-B402870B4CBB}" dt="2023-01-17T03:26:38.738" v="99" actId="26606"/>
          <ac:spMkLst>
            <pc:docMk/>
            <pc:sldMk cId="1489822835" sldId="277"/>
            <ac:spMk id="22" creationId="{329FDD08-42D8-4AFF-90E5-5DAA5BC4CBD8}"/>
          </ac:spMkLst>
        </pc:spChg>
        <pc:spChg chg="add">
          <ac:chgData name="Sarita Puntien" userId="ea49305102a4592a" providerId="LiveId" clId="{48FF146F-9E3A-46DE-A50A-B402870B4CBB}" dt="2023-01-17T03:26:38.738" v="99" actId="26606"/>
          <ac:spMkLst>
            <pc:docMk/>
            <pc:sldMk cId="1489822835" sldId="277"/>
            <ac:spMk id="24" creationId="{B87A2B17-D3E0-4B38-823F-45312C0B36E7}"/>
          </ac:spMkLst>
        </pc:spChg>
        <pc:spChg chg="add">
          <ac:chgData name="Sarita Puntien" userId="ea49305102a4592a" providerId="LiveId" clId="{48FF146F-9E3A-46DE-A50A-B402870B4CBB}" dt="2023-01-17T03:26:38.738" v="99" actId="26606"/>
          <ac:spMkLst>
            <pc:docMk/>
            <pc:sldMk cId="1489822835" sldId="277"/>
            <ac:spMk id="26" creationId="{8592A21B-8E82-4396-A130-C7531DF0A97E}"/>
          </ac:spMkLst>
        </pc:spChg>
        <pc:spChg chg="add">
          <ac:chgData name="Sarita Puntien" userId="ea49305102a4592a" providerId="LiveId" clId="{48FF146F-9E3A-46DE-A50A-B402870B4CBB}" dt="2023-01-17T03:26:38.738" v="99" actId="26606"/>
          <ac:spMkLst>
            <pc:docMk/>
            <pc:sldMk cId="1489822835" sldId="277"/>
            <ac:spMk id="28" creationId="{ACA9027C-9377-4A86-A639-42BA502ADE1C}"/>
          </ac:spMkLst>
        </pc:spChg>
        <pc:spChg chg="add">
          <ac:chgData name="Sarita Puntien" userId="ea49305102a4592a" providerId="LiveId" clId="{48FF146F-9E3A-46DE-A50A-B402870B4CBB}" dt="2023-01-17T03:26:38.738" v="99" actId="26606"/>
          <ac:spMkLst>
            <pc:docMk/>
            <pc:sldMk cId="1489822835" sldId="277"/>
            <ac:spMk id="30" creationId="{423EDA5B-B414-4C7C-8CBA-3D9D79973ED0}"/>
          </ac:spMkLst>
        </pc:spChg>
        <pc:graphicFrameChg chg="add del mod">
          <ac:chgData name="Sarita Puntien" userId="ea49305102a4592a" providerId="LiveId" clId="{48FF146F-9E3A-46DE-A50A-B402870B4CBB}" dt="2023-01-17T03:25:35.517" v="97" actId="478"/>
          <ac:graphicFrameMkLst>
            <pc:docMk/>
            <pc:sldMk cId="1489822835" sldId="277"/>
            <ac:graphicFrameMk id="4" creationId="{7B9B3AE7-4470-0F3A-2BF5-41C6AFDE3B81}"/>
          </ac:graphicFrameMkLst>
        </pc:graphicFrameChg>
        <pc:picChg chg="add mod">
          <ac:chgData name="Sarita Puntien" userId="ea49305102a4592a" providerId="LiveId" clId="{48FF146F-9E3A-46DE-A50A-B402870B4CBB}" dt="2023-01-17T03:26:49.912" v="102" actId="1076"/>
          <ac:picMkLst>
            <pc:docMk/>
            <pc:sldMk cId="1489822835" sldId="277"/>
            <ac:picMk id="7" creationId="{9A047AE2-BA22-2FCA-EF0E-DACCFF9FA4E9}"/>
          </ac:picMkLst>
        </pc:picChg>
        <pc:picChg chg="add">
          <ac:chgData name="Sarita Puntien" userId="ea49305102a4592a" providerId="LiveId" clId="{48FF146F-9E3A-46DE-A50A-B402870B4CBB}" dt="2023-01-17T03:26:38.738" v="99" actId="26606"/>
          <ac:picMkLst>
            <pc:docMk/>
            <pc:sldMk cId="1489822835" sldId="277"/>
            <ac:picMk id="12" creationId="{7594FC8B-8CD2-407F-94F1-9C71F5AEC2B6}"/>
          </ac:picMkLst>
        </pc:picChg>
        <pc:picChg chg="add">
          <ac:chgData name="Sarita Puntien" userId="ea49305102a4592a" providerId="LiveId" clId="{48FF146F-9E3A-46DE-A50A-B402870B4CBB}" dt="2023-01-17T03:26:38.738" v="99" actId="26606"/>
          <ac:picMkLst>
            <pc:docMk/>
            <pc:sldMk cId="1489822835" sldId="277"/>
            <ac:picMk id="14" creationId="{DBABC971-8D40-4A4F-AC60-28B9172789B9}"/>
          </ac:picMkLst>
        </pc:picChg>
        <pc:picChg chg="add">
          <ac:chgData name="Sarita Puntien" userId="ea49305102a4592a" providerId="LiveId" clId="{48FF146F-9E3A-46DE-A50A-B402870B4CBB}" dt="2023-01-17T03:26:38.738" v="99" actId="26606"/>
          <ac:picMkLst>
            <pc:docMk/>
            <pc:sldMk cId="1489822835" sldId="277"/>
            <ac:picMk id="18" creationId="{791AE23E-90C9-4963-96E2-8DADBFC3BC09}"/>
          </ac:picMkLst>
        </pc:picChg>
        <pc:picChg chg="add">
          <ac:chgData name="Sarita Puntien" userId="ea49305102a4592a" providerId="LiveId" clId="{48FF146F-9E3A-46DE-A50A-B402870B4CBB}" dt="2023-01-17T03:26:38.738" v="99" actId="26606"/>
          <ac:picMkLst>
            <pc:docMk/>
            <pc:sldMk cId="1489822835" sldId="277"/>
            <ac:picMk id="20" creationId="{C5F93E90-4379-4AAC-B021-E5FA6D974AED}"/>
          </ac:picMkLst>
        </pc:picChg>
      </pc:sldChg>
      <pc:sldChg chg="modSp new del mod">
        <pc:chgData name="Sarita Puntien" userId="ea49305102a4592a" providerId="LiveId" clId="{48FF146F-9E3A-46DE-A50A-B402870B4CBB}" dt="2023-01-17T03:31:57.344" v="169" actId="47"/>
        <pc:sldMkLst>
          <pc:docMk/>
          <pc:sldMk cId="3144700161" sldId="278"/>
        </pc:sldMkLst>
        <pc:spChg chg="mod">
          <ac:chgData name="Sarita Puntien" userId="ea49305102a4592a" providerId="LiveId" clId="{48FF146F-9E3A-46DE-A50A-B402870B4CBB}" dt="2023-01-17T03:29:37.726" v="145" actId="20577"/>
          <ac:spMkLst>
            <pc:docMk/>
            <pc:sldMk cId="3144700161" sldId="278"/>
            <ac:spMk id="2" creationId="{FC89E5A9-F3DC-A1BF-1ED1-4F41AF3476B1}"/>
          </ac:spMkLst>
        </pc:spChg>
      </pc:sldChg>
      <pc:sldChg chg="addSp delSp modSp new mod">
        <pc:chgData name="Sarita Puntien" userId="ea49305102a4592a" providerId="LiveId" clId="{48FF146F-9E3A-46DE-A50A-B402870B4CBB}" dt="2023-01-17T03:31:04.944" v="168" actId="27636"/>
        <pc:sldMkLst>
          <pc:docMk/>
          <pc:sldMk cId="3953448681" sldId="279"/>
        </pc:sldMkLst>
        <pc:spChg chg="mod">
          <ac:chgData name="Sarita Puntien" userId="ea49305102a4592a" providerId="LiveId" clId="{48FF146F-9E3A-46DE-A50A-B402870B4CBB}" dt="2023-01-17T03:30:26.278" v="161" actId="20577"/>
          <ac:spMkLst>
            <pc:docMk/>
            <pc:sldMk cId="3953448681" sldId="279"/>
            <ac:spMk id="2" creationId="{4A3B9DB9-E130-6713-FDCF-49AF0625783D}"/>
          </ac:spMkLst>
        </pc:spChg>
        <pc:spChg chg="del">
          <ac:chgData name="Sarita Puntien" userId="ea49305102a4592a" providerId="LiveId" clId="{48FF146F-9E3A-46DE-A50A-B402870B4CBB}" dt="2023-01-17T03:30:29.726" v="162" actId="22"/>
          <ac:spMkLst>
            <pc:docMk/>
            <pc:sldMk cId="3953448681" sldId="279"/>
            <ac:spMk id="3" creationId="{F77C9FF2-70D6-8540-6A43-A0D3414BED03}"/>
          </ac:spMkLst>
        </pc:spChg>
        <pc:spChg chg="add mod">
          <ac:chgData name="Sarita Puntien" userId="ea49305102a4592a" providerId="LiveId" clId="{48FF146F-9E3A-46DE-A50A-B402870B4CBB}" dt="2023-01-17T03:31:04.944" v="168" actId="27636"/>
          <ac:spMkLst>
            <pc:docMk/>
            <pc:sldMk cId="3953448681" sldId="279"/>
            <ac:spMk id="7" creationId="{40CA3C7F-507E-F6B6-6A97-61CFF70E450E}"/>
          </ac:spMkLst>
        </pc:spChg>
        <pc:picChg chg="add del mod ord">
          <ac:chgData name="Sarita Puntien" userId="ea49305102a4592a" providerId="LiveId" clId="{48FF146F-9E3A-46DE-A50A-B402870B4CBB}" dt="2023-01-17T03:30:41.385" v="165" actId="478"/>
          <ac:picMkLst>
            <pc:docMk/>
            <pc:sldMk cId="3953448681" sldId="279"/>
            <ac:picMk id="5" creationId="{8DA2D48F-C498-DA4A-6B34-A93D02138E7B}"/>
          </ac:picMkLst>
        </pc:picChg>
      </pc:sldChg>
      <pc:sldChg chg="addSp delSp modSp new mod">
        <pc:chgData name="Sarita Puntien" userId="ea49305102a4592a" providerId="LiveId" clId="{48FF146F-9E3A-46DE-A50A-B402870B4CBB}" dt="2023-01-17T03:44:49.741" v="211"/>
        <pc:sldMkLst>
          <pc:docMk/>
          <pc:sldMk cId="2624252312" sldId="280"/>
        </pc:sldMkLst>
        <pc:spChg chg="mod">
          <ac:chgData name="Sarita Puntien" userId="ea49305102a4592a" providerId="LiveId" clId="{48FF146F-9E3A-46DE-A50A-B402870B4CBB}" dt="2023-01-17T03:44:49.741" v="211"/>
          <ac:spMkLst>
            <pc:docMk/>
            <pc:sldMk cId="2624252312" sldId="280"/>
            <ac:spMk id="2" creationId="{2445DBCC-4BCD-9CEE-DAAC-87C42E4E0857}"/>
          </ac:spMkLst>
        </pc:spChg>
        <pc:spChg chg="del">
          <ac:chgData name="Sarita Puntien" userId="ea49305102a4592a" providerId="LiveId" clId="{48FF146F-9E3A-46DE-A50A-B402870B4CBB}" dt="2023-01-17T03:44:27.038" v="208"/>
          <ac:spMkLst>
            <pc:docMk/>
            <pc:sldMk cId="2624252312" sldId="280"/>
            <ac:spMk id="3" creationId="{960DE41A-5F87-A7F2-FB71-67BFDA83D26E}"/>
          </ac:spMkLst>
        </pc:spChg>
        <pc:picChg chg="add mod">
          <ac:chgData name="Sarita Puntien" userId="ea49305102a4592a" providerId="LiveId" clId="{48FF146F-9E3A-46DE-A50A-B402870B4CBB}" dt="2023-01-17T03:44:27.038" v="208"/>
          <ac:picMkLst>
            <pc:docMk/>
            <pc:sldMk cId="2624252312" sldId="280"/>
            <ac:picMk id="4" creationId="{FA51012A-210A-4EFE-6A70-1B062F5BDD26}"/>
          </ac:picMkLst>
        </pc:picChg>
      </pc:sldChg>
      <pc:sldChg chg="addSp delSp modSp new mod">
        <pc:chgData name="Sarita Puntien" userId="ea49305102a4592a" providerId="LiveId" clId="{48FF146F-9E3A-46DE-A50A-B402870B4CBB}" dt="2023-01-17T03:40:06.209" v="206"/>
        <pc:sldMkLst>
          <pc:docMk/>
          <pc:sldMk cId="666359640" sldId="281"/>
        </pc:sldMkLst>
        <pc:spChg chg="mod">
          <ac:chgData name="Sarita Puntien" userId="ea49305102a4592a" providerId="LiveId" clId="{48FF146F-9E3A-46DE-A50A-B402870B4CBB}" dt="2023-01-17T03:40:06.209" v="206"/>
          <ac:spMkLst>
            <pc:docMk/>
            <pc:sldMk cId="666359640" sldId="281"/>
            <ac:spMk id="2" creationId="{FBCE51A1-E2E7-6635-B761-5D09B5B4453A}"/>
          </ac:spMkLst>
        </pc:spChg>
        <pc:spChg chg="del">
          <ac:chgData name="Sarita Puntien" userId="ea49305102a4592a" providerId="LiveId" clId="{48FF146F-9E3A-46DE-A50A-B402870B4CBB}" dt="2023-01-17T03:39:06.883" v="201"/>
          <ac:spMkLst>
            <pc:docMk/>
            <pc:sldMk cId="666359640" sldId="281"/>
            <ac:spMk id="3" creationId="{79E2DABD-E42F-3E5E-E3B5-60D08072BB8F}"/>
          </ac:spMkLst>
        </pc:spChg>
        <pc:picChg chg="add mod">
          <ac:chgData name="Sarita Puntien" userId="ea49305102a4592a" providerId="LiveId" clId="{48FF146F-9E3A-46DE-A50A-B402870B4CBB}" dt="2023-01-17T03:39:18.033" v="203" actId="14100"/>
          <ac:picMkLst>
            <pc:docMk/>
            <pc:sldMk cId="666359640" sldId="281"/>
            <ac:picMk id="4" creationId="{1C604F12-EF21-B0F9-8CE9-B7467B0454EF}"/>
          </ac:picMkLst>
        </pc:picChg>
      </pc:sldChg>
      <pc:sldChg chg="addSp delSp modSp new mod">
        <pc:chgData name="Sarita Puntien" userId="ea49305102a4592a" providerId="LiveId" clId="{48FF146F-9E3A-46DE-A50A-B402870B4CBB}" dt="2023-01-17T03:50:38.233" v="217" actId="14100"/>
        <pc:sldMkLst>
          <pc:docMk/>
          <pc:sldMk cId="1371725306" sldId="282"/>
        </pc:sldMkLst>
        <pc:spChg chg="mod">
          <ac:chgData name="Sarita Puntien" userId="ea49305102a4592a" providerId="LiveId" clId="{48FF146F-9E3A-46DE-A50A-B402870B4CBB}" dt="2023-01-17T03:45:09.744" v="213"/>
          <ac:spMkLst>
            <pc:docMk/>
            <pc:sldMk cId="1371725306" sldId="282"/>
            <ac:spMk id="2" creationId="{C75499F5-B9FE-AF5C-83D7-4A107949AFA3}"/>
          </ac:spMkLst>
        </pc:spChg>
        <pc:spChg chg="del">
          <ac:chgData name="Sarita Puntien" userId="ea49305102a4592a" providerId="LiveId" clId="{48FF146F-9E3A-46DE-A50A-B402870B4CBB}" dt="2023-01-17T03:50:28.344" v="214"/>
          <ac:spMkLst>
            <pc:docMk/>
            <pc:sldMk cId="1371725306" sldId="282"/>
            <ac:spMk id="3" creationId="{CBC77DCA-7C3D-D10B-32C2-9C4A7C31716B}"/>
          </ac:spMkLst>
        </pc:spChg>
        <pc:picChg chg="add mod">
          <ac:chgData name="Sarita Puntien" userId="ea49305102a4592a" providerId="LiveId" clId="{48FF146F-9E3A-46DE-A50A-B402870B4CBB}" dt="2023-01-17T03:50:38.233" v="217" actId="14100"/>
          <ac:picMkLst>
            <pc:docMk/>
            <pc:sldMk cId="1371725306" sldId="282"/>
            <ac:picMk id="4" creationId="{769CBF4B-E47B-B958-8B6A-08C1536AFD15}"/>
          </ac:picMkLst>
        </pc:picChg>
      </pc:sldChg>
      <pc:sldChg chg="addSp delSp modSp new mod">
        <pc:chgData name="Sarita Puntien" userId="ea49305102a4592a" providerId="LiveId" clId="{48FF146F-9E3A-46DE-A50A-B402870B4CBB}" dt="2023-01-17T03:51:33.081" v="221" actId="1076"/>
        <pc:sldMkLst>
          <pc:docMk/>
          <pc:sldMk cId="1374711780" sldId="283"/>
        </pc:sldMkLst>
        <pc:spChg chg="mod">
          <ac:chgData name="Sarita Puntien" userId="ea49305102a4592a" providerId="LiveId" clId="{48FF146F-9E3A-46DE-A50A-B402870B4CBB}" dt="2023-01-17T03:50:53.529" v="219"/>
          <ac:spMkLst>
            <pc:docMk/>
            <pc:sldMk cId="1374711780" sldId="283"/>
            <ac:spMk id="2" creationId="{6A598607-E74F-81CC-CCDF-CBD3B8F70742}"/>
          </ac:spMkLst>
        </pc:spChg>
        <pc:spChg chg="del">
          <ac:chgData name="Sarita Puntien" userId="ea49305102a4592a" providerId="LiveId" clId="{48FF146F-9E3A-46DE-A50A-B402870B4CBB}" dt="2023-01-17T03:51:30.282" v="220"/>
          <ac:spMkLst>
            <pc:docMk/>
            <pc:sldMk cId="1374711780" sldId="283"/>
            <ac:spMk id="3" creationId="{5EBB4907-8A79-D5C6-9BA7-8657CA62D51F}"/>
          </ac:spMkLst>
        </pc:spChg>
        <pc:picChg chg="add mod">
          <ac:chgData name="Sarita Puntien" userId="ea49305102a4592a" providerId="LiveId" clId="{48FF146F-9E3A-46DE-A50A-B402870B4CBB}" dt="2023-01-17T03:51:33.081" v="221" actId="1076"/>
          <ac:picMkLst>
            <pc:docMk/>
            <pc:sldMk cId="1374711780" sldId="283"/>
            <ac:picMk id="4" creationId="{83C523AA-429B-663B-19E1-E5BFCBD850CB}"/>
          </ac:picMkLst>
        </pc:picChg>
      </pc:sldChg>
      <pc:sldChg chg="addSp delSp modSp new mod setBg">
        <pc:chgData name="Sarita Puntien" userId="ea49305102a4592a" providerId="LiveId" clId="{48FF146F-9E3A-46DE-A50A-B402870B4CBB}" dt="2023-01-17T05:46:29.274" v="275" actId="14100"/>
        <pc:sldMkLst>
          <pc:docMk/>
          <pc:sldMk cId="2236890532" sldId="284"/>
        </pc:sldMkLst>
        <pc:spChg chg="mod">
          <ac:chgData name="Sarita Puntien" userId="ea49305102a4592a" providerId="LiveId" clId="{48FF146F-9E3A-46DE-A50A-B402870B4CBB}" dt="2023-01-17T05:46:00.991" v="266" actId="20577"/>
          <ac:spMkLst>
            <pc:docMk/>
            <pc:sldMk cId="2236890532" sldId="284"/>
            <ac:spMk id="2" creationId="{EBAC1826-519F-6B1A-C742-04356765C682}"/>
          </ac:spMkLst>
        </pc:spChg>
        <pc:spChg chg="del">
          <ac:chgData name="Sarita Puntien" userId="ea49305102a4592a" providerId="LiveId" clId="{48FF146F-9E3A-46DE-A50A-B402870B4CBB}" dt="2023-01-17T05:45:03.196" v="244"/>
          <ac:spMkLst>
            <pc:docMk/>
            <pc:sldMk cId="2236890532" sldId="284"/>
            <ac:spMk id="3" creationId="{BD9D1AA7-FB84-6F2F-1098-CF1EF9929D98}"/>
          </ac:spMkLst>
        </pc:spChg>
        <pc:spChg chg="add del">
          <ac:chgData name="Sarita Puntien" userId="ea49305102a4592a" providerId="LiveId" clId="{48FF146F-9E3A-46DE-A50A-B402870B4CBB}" dt="2023-01-17T05:46:05.458" v="267" actId="26606"/>
          <ac:spMkLst>
            <pc:docMk/>
            <pc:sldMk cId="2236890532" sldId="284"/>
            <ac:spMk id="13" creationId="{B9C04DC5-313B-4FE4-B868-5672A376419F}"/>
          </ac:spMkLst>
        </pc:spChg>
        <pc:spChg chg="add del">
          <ac:chgData name="Sarita Puntien" userId="ea49305102a4592a" providerId="LiveId" clId="{48FF146F-9E3A-46DE-A50A-B402870B4CBB}" dt="2023-01-17T05:46:05.458" v="267" actId="26606"/>
          <ac:spMkLst>
            <pc:docMk/>
            <pc:sldMk cId="2236890532" sldId="284"/>
            <ac:spMk id="19" creationId="{329FDD08-42D8-4AFF-90E5-5DAA5BC4CBD8}"/>
          </ac:spMkLst>
        </pc:spChg>
        <pc:spChg chg="add del">
          <ac:chgData name="Sarita Puntien" userId="ea49305102a4592a" providerId="LiveId" clId="{48FF146F-9E3A-46DE-A50A-B402870B4CBB}" dt="2023-01-17T05:46:05.458" v="267" actId="26606"/>
          <ac:spMkLst>
            <pc:docMk/>
            <pc:sldMk cId="2236890532" sldId="284"/>
            <ac:spMk id="21" creationId="{4C1E981B-F06E-48B4-9275-F4B261AFCAC0}"/>
          </ac:spMkLst>
        </pc:spChg>
        <pc:spChg chg="add del">
          <ac:chgData name="Sarita Puntien" userId="ea49305102a4592a" providerId="LiveId" clId="{48FF146F-9E3A-46DE-A50A-B402870B4CBB}" dt="2023-01-17T05:46:05.458" v="267" actId="26606"/>
          <ac:spMkLst>
            <pc:docMk/>
            <pc:sldMk cId="2236890532" sldId="284"/>
            <ac:spMk id="23" creationId="{312E2C24-0CD2-4071-8CE2-B059993A99EF}"/>
          </ac:spMkLst>
        </pc:spChg>
        <pc:spChg chg="add del">
          <ac:chgData name="Sarita Puntien" userId="ea49305102a4592a" providerId="LiveId" clId="{48FF146F-9E3A-46DE-A50A-B402870B4CBB}" dt="2023-01-17T05:46:05.458" v="267" actId="26606"/>
          <ac:spMkLst>
            <pc:docMk/>
            <pc:sldMk cId="2236890532" sldId="284"/>
            <ac:spMk id="25" creationId="{24F1DC13-C830-4B86-A9C6-927F5C55DBD7}"/>
          </ac:spMkLst>
        </pc:spChg>
        <pc:spChg chg="add">
          <ac:chgData name="Sarita Puntien" userId="ea49305102a4592a" providerId="LiveId" clId="{48FF146F-9E3A-46DE-A50A-B402870B4CBB}" dt="2023-01-17T05:46:05.458" v="267" actId="26606"/>
          <ac:spMkLst>
            <pc:docMk/>
            <pc:sldMk cId="2236890532" sldId="284"/>
            <ac:spMk id="34" creationId="{B9C04DC5-313B-4FE4-B868-5672A376419F}"/>
          </ac:spMkLst>
        </pc:spChg>
        <pc:spChg chg="add">
          <ac:chgData name="Sarita Puntien" userId="ea49305102a4592a" providerId="LiveId" clId="{48FF146F-9E3A-46DE-A50A-B402870B4CBB}" dt="2023-01-17T05:46:05.458" v="267" actId="26606"/>
          <ac:spMkLst>
            <pc:docMk/>
            <pc:sldMk cId="2236890532" sldId="284"/>
            <ac:spMk id="40" creationId="{329FDD08-42D8-4AFF-90E5-5DAA5BC4CBD8}"/>
          </ac:spMkLst>
        </pc:spChg>
        <pc:spChg chg="add">
          <ac:chgData name="Sarita Puntien" userId="ea49305102a4592a" providerId="LiveId" clId="{48FF146F-9E3A-46DE-A50A-B402870B4CBB}" dt="2023-01-17T05:46:05.458" v="267" actId="26606"/>
          <ac:spMkLst>
            <pc:docMk/>
            <pc:sldMk cId="2236890532" sldId="284"/>
            <ac:spMk id="42" creationId="{4C1E981B-F06E-48B4-9275-F4B261AFCAC0}"/>
          </ac:spMkLst>
        </pc:spChg>
        <pc:spChg chg="add">
          <ac:chgData name="Sarita Puntien" userId="ea49305102a4592a" providerId="LiveId" clId="{48FF146F-9E3A-46DE-A50A-B402870B4CBB}" dt="2023-01-17T05:46:05.458" v="267" actId="26606"/>
          <ac:spMkLst>
            <pc:docMk/>
            <pc:sldMk cId="2236890532" sldId="284"/>
            <ac:spMk id="44" creationId="{312E2C24-0CD2-4071-8CE2-B059993A99EF}"/>
          </ac:spMkLst>
        </pc:spChg>
        <pc:spChg chg="add">
          <ac:chgData name="Sarita Puntien" userId="ea49305102a4592a" providerId="LiveId" clId="{48FF146F-9E3A-46DE-A50A-B402870B4CBB}" dt="2023-01-17T05:46:05.458" v="267" actId="26606"/>
          <ac:spMkLst>
            <pc:docMk/>
            <pc:sldMk cId="2236890532" sldId="284"/>
            <ac:spMk id="46" creationId="{24F1DC13-C830-4B86-A9C6-927F5C55DBD7}"/>
          </ac:spMkLst>
        </pc:spChg>
        <pc:picChg chg="add mod">
          <ac:chgData name="Sarita Puntien" userId="ea49305102a4592a" providerId="LiveId" clId="{48FF146F-9E3A-46DE-A50A-B402870B4CBB}" dt="2023-01-17T05:46:29.274" v="275" actId="14100"/>
          <ac:picMkLst>
            <pc:docMk/>
            <pc:sldMk cId="2236890532" sldId="284"/>
            <ac:picMk id="4" creationId="{8E3589B6-6F55-CC4E-E268-8B4F756AAB30}"/>
          </ac:picMkLst>
        </pc:picChg>
        <pc:picChg chg="add del">
          <ac:chgData name="Sarita Puntien" userId="ea49305102a4592a" providerId="LiveId" clId="{48FF146F-9E3A-46DE-A50A-B402870B4CBB}" dt="2023-01-17T05:46:05.458" v="267" actId="26606"/>
          <ac:picMkLst>
            <pc:docMk/>
            <pc:sldMk cId="2236890532" sldId="284"/>
            <ac:picMk id="9" creationId="{7594FC8B-8CD2-407F-94F1-9C71F5AEC2B6}"/>
          </ac:picMkLst>
        </pc:picChg>
        <pc:picChg chg="add del">
          <ac:chgData name="Sarita Puntien" userId="ea49305102a4592a" providerId="LiveId" clId="{48FF146F-9E3A-46DE-A50A-B402870B4CBB}" dt="2023-01-17T05:46:05.458" v="267" actId="26606"/>
          <ac:picMkLst>
            <pc:docMk/>
            <pc:sldMk cId="2236890532" sldId="284"/>
            <ac:picMk id="11" creationId="{DBABC971-8D40-4A4F-AC60-28B9172789B9}"/>
          </ac:picMkLst>
        </pc:picChg>
        <pc:picChg chg="add del">
          <ac:chgData name="Sarita Puntien" userId="ea49305102a4592a" providerId="LiveId" clId="{48FF146F-9E3A-46DE-A50A-B402870B4CBB}" dt="2023-01-17T05:46:05.458" v="267" actId="26606"/>
          <ac:picMkLst>
            <pc:docMk/>
            <pc:sldMk cId="2236890532" sldId="284"/>
            <ac:picMk id="15" creationId="{791AE23E-90C9-4963-96E2-8DADBFC3BC09}"/>
          </ac:picMkLst>
        </pc:picChg>
        <pc:picChg chg="add del">
          <ac:chgData name="Sarita Puntien" userId="ea49305102a4592a" providerId="LiveId" clId="{48FF146F-9E3A-46DE-A50A-B402870B4CBB}" dt="2023-01-17T05:46:05.458" v="267" actId="26606"/>
          <ac:picMkLst>
            <pc:docMk/>
            <pc:sldMk cId="2236890532" sldId="284"/>
            <ac:picMk id="17" creationId="{C5F93E90-4379-4AAC-B021-E5FA6D974AED}"/>
          </ac:picMkLst>
        </pc:picChg>
        <pc:picChg chg="add">
          <ac:chgData name="Sarita Puntien" userId="ea49305102a4592a" providerId="LiveId" clId="{48FF146F-9E3A-46DE-A50A-B402870B4CBB}" dt="2023-01-17T05:46:05.458" v="267" actId="26606"/>
          <ac:picMkLst>
            <pc:docMk/>
            <pc:sldMk cId="2236890532" sldId="284"/>
            <ac:picMk id="30" creationId="{7594FC8B-8CD2-407F-94F1-9C71F5AEC2B6}"/>
          </ac:picMkLst>
        </pc:picChg>
        <pc:picChg chg="add">
          <ac:chgData name="Sarita Puntien" userId="ea49305102a4592a" providerId="LiveId" clId="{48FF146F-9E3A-46DE-A50A-B402870B4CBB}" dt="2023-01-17T05:46:05.458" v="267" actId="26606"/>
          <ac:picMkLst>
            <pc:docMk/>
            <pc:sldMk cId="2236890532" sldId="284"/>
            <ac:picMk id="32" creationId="{DBABC971-8D40-4A4F-AC60-28B9172789B9}"/>
          </ac:picMkLst>
        </pc:picChg>
        <pc:picChg chg="add">
          <ac:chgData name="Sarita Puntien" userId="ea49305102a4592a" providerId="LiveId" clId="{48FF146F-9E3A-46DE-A50A-B402870B4CBB}" dt="2023-01-17T05:46:05.458" v="267" actId="26606"/>
          <ac:picMkLst>
            <pc:docMk/>
            <pc:sldMk cId="2236890532" sldId="284"/>
            <ac:picMk id="36" creationId="{791AE23E-90C9-4963-96E2-8DADBFC3BC09}"/>
          </ac:picMkLst>
        </pc:picChg>
        <pc:picChg chg="add">
          <ac:chgData name="Sarita Puntien" userId="ea49305102a4592a" providerId="LiveId" clId="{48FF146F-9E3A-46DE-A50A-B402870B4CBB}" dt="2023-01-17T05:46:05.458" v="267" actId="26606"/>
          <ac:picMkLst>
            <pc:docMk/>
            <pc:sldMk cId="2236890532" sldId="284"/>
            <ac:picMk id="38" creationId="{C5F93E90-4379-4AAC-B021-E5FA6D974AED}"/>
          </ac:picMkLst>
        </pc:picChg>
      </pc:sldChg>
      <pc:sldChg chg="addSp delSp modSp new mod">
        <pc:chgData name="Sarita Puntien" userId="ea49305102a4592a" providerId="LiveId" clId="{48FF146F-9E3A-46DE-A50A-B402870B4CBB}" dt="2023-01-23T07:27:02.810" v="1994" actId="1076"/>
        <pc:sldMkLst>
          <pc:docMk/>
          <pc:sldMk cId="2489632261" sldId="285"/>
        </pc:sldMkLst>
        <pc:spChg chg="mod">
          <ac:chgData name="Sarita Puntien" userId="ea49305102a4592a" providerId="LiveId" clId="{48FF146F-9E3A-46DE-A50A-B402870B4CBB}" dt="2023-01-23T06:28:16.748" v="449" actId="122"/>
          <ac:spMkLst>
            <pc:docMk/>
            <pc:sldMk cId="2489632261" sldId="285"/>
            <ac:spMk id="2" creationId="{544688AC-BBB8-E9A8-E7D1-BF2B5E6F2439}"/>
          </ac:spMkLst>
        </pc:spChg>
        <pc:spChg chg="mod">
          <ac:chgData name="Sarita Puntien" userId="ea49305102a4592a" providerId="LiveId" clId="{48FF146F-9E3A-46DE-A50A-B402870B4CBB}" dt="2023-01-23T07:22:50.445" v="1969" actId="20577"/>
          <ac:spMkLst>
            <pc:docMk/>
            <pc:sldMk cId="2489632261" sldId="285"/>
            <ac:spMk id="3" creationId="{21434951-7140-AEC4-D3C4-19757BFDDD13}"/>
          </ac:spMkLst>
        </pc:spChg>
        <pc:picChg chg="add mod">
          <ac:chgData name="Sarita Puntien" userId="ea49305102a4592a" providerId="LiveId" clId="{48FF146F-9E3A-46DE-A50A-B402870B4CBB}" dt="2023-01-23T07:27:00.458" v="1993" actId="1076"/>
          <ac:picMkLst>
            <pc:docMk/>
            <pc:sldMk cId="2489632261" sldId="285"/>
            <ac:picMk id="4" creationId="{BC36A16F-5198-1419-8D71-2E9F0881468B}"/>
          </ac:picMkLst>
        </pc:picChg>
        <pc:picChg chg="add mod">
          <ac:chgData name="Sarita Puntien" userId="ea49305102a4592a" providerId="LiveId" clId="{48FF146F-9E3A-46DE-A50A-B402870B4CBB}" dt="2023-01-23T07:27:02.810" v="1994" actId="1076"/>
          <ac:picMkLst>
            <pc:docMk/>
            <pc:sldMk cId="2489632261" sldId="285"/>
            <ac:picMk id="5" creationId="{E65601E0-A0F7-91E0-810B-E6E2D0228A2E}"/>
          </ac:picMkLst>
        </pc:picChg>
        <pc:picChg chg="add mod">
          <ac:chgData name="Sarita Puntien" userId="ea49305102a4592a" providerId="LiveId" clId="{48FF146F-9E3A-46DE-A50A-B402870B4CBB}" dt="2023-01-23T07:26:53.661" v="1991" actId="1076"/>
          <ac:picMkLst>
            <pc:docMk/>
            <pc:sldMk cId="2489632261" sldId="285"/>
            <ac:picMk id="6" creationId="{6FE85310-DFBD-8855-0BD8-DADC3938762D}"/>
          </ac:picMkLst>
        </pc:picChg>
        <pc:picChg chg="add del">
          <ac:chgData name="Sarita Puntien" userId="ea49305102a4592a" providerId="LiveId" clId="{48FF146F-9E3A-46DE-A50A-B402870B4CBB}" dt="2023-01-23T07:24:57.699" v="1978" actId="478"/>
          <ac:picMkLst>
            <pc:docMk/>
            <pc:sldMk cId="2489632261" sldId="285"/>
            <ac:picMk id="7" creationId="{0DEC9B67-6576-CCC4-6354-EC49873B849C}"/>
          </ac:picMkLst>
        </pc:picChg>
        <pc:picChg chg="add mod">
          <ac:chgData name="Sarita Puntien" userId="ea49305102a4592a" providerId="LiveId" clId="{48FF146F-9E3A-46DE-A50A-B402870B4CBB}" dt="2023-01-23T07:26:55.777" v="1992" actId="1076"/>
          <ac:picMkLst>
            <pc:docMk/>
            <pc:sldMk cId="2489632261" sldId="285"/>
            <ac:picMk id="8" creationId="{97B07A4F-C146-0EC2-77B5-246848A3C27D}"/>
          </ac:picMkLst>
        </pc:picChg>
        <pc:picChg chg="add mod">
          <ac:chgData name="Sarita Puntien" userId="ea49305102a4592a" providerId="LiveId" clId="{48FF146F-9E3A-46DE-A50A-B402870B4CBB}" dt="2023-01-23T07:26:49.738" v="1990" actId="1076"/>
          <ac:picMkLst>
            <pc:docMk/>
            <pc:sldMk cId="2489632261" sldId="285"/>
            <ac:picMk id="9" creationId="{90611AD7-3C91-737B-E2A6-BB153D387BCA}"/>
          </ac:picMkLst>
        </pc:picChg>
      </pc:sldChg>
      <pc:sldChg chg="addSp delSp modSp new mod setBg">
        <pc:chgData name="Sarita Puntien" userId="ea49305102a4592a" providerId="LiveId" clId="{48FF146F-9E3A-46DE-A50A-B402870B4CBB}" dt="2023-01-23T07:36:59.395" v="2040" actId="1076"/>
        <pc:sldMkLst>
          <pc:docMk/>
          <pc:sldMk cId="454750837" sldId="286"/>
        </pc:sldMkLst>
        <pc:spChg chg="mod">
          <ac:chgData name="Sarita Puntien" userId="ea49305102a4592a" providerId="LiveId" clId="{48FF146F-9E3A-46DE-A50A-B402870B4CBB}" dt="2023-01-23T07:35:40.817" v="2018" actId="26606"/>
          <ac:spMkLst>
            <pc:docMk/>
            <pc:sldMk cId="454750837" sldId="286"/>
            <ac:spMk id="2" creationId="{D5DED4AA-F69B-7CD9-8100-2E925A571377}"/>
          </ac:spMkLst>
        </pc:spChg>
        <pc:spChg chg="mod">
          <ac:chgData name="Sarita Puntien" userId="ea49305102a4592a" providerId="LiveId" clId="{48FF146F-9E3A-46DE-A50A-B402870B4CBB}" dt="2023-01-23T07:35:40.817" v="2018" actId="26606"/>
          <ac:spMkLst>
            <pc:docMk/>
            <pc:sldMk cId="454750837" sldId="286"/>
            <ac:spMk id="3" creationId="{F120B724-9C57-389E-47F5-D7623B1702BE}"/>
          </ac:spMkLst>
        </pc:spChg>
        <pc:spChg chg="add del">
          <ac:chgData name="Sarita Puntien" userId="ea49305102a4592a" providerId="LiveId" clId="{48FF146F-9E3A-46DE-A50A-B402870B4CBB}" dt="2023-01-23T07:35:40.817" v="2018" actId="26606"/>
          <ac:spMkLst>
            <pc:docMk/>
            <pc:sldMk cId="454750837" sldId="286"/>
            <ac:spMk id="12" creationId="{33D22C2B-19E5-4657-A6B7-A8C8BBC193C4}"/>
          </ac:spMkLst>
        </pc:spChg>
        <pc:spChg chg="add del">
          <ac:chgData name="Sarita Puntien" userId="ea49305102a4592a" providerId="LiveId" clId="{48FF146F-9E3A-46DE-A50A-B402870B4CBB}" dt="2023-01-23T07:35:40.817" v="2018" actId="26606"/>
          <ac:spMkLst>
            <pc:docMk/>
            <pc:sldMk cId="454750837" sldId="286"/>
            <ac:spMk id="14" creationId="{E92AC2C1-1DC5-4745-9D13-70DC6B7EBE86}"/>
          </ac:spMkLst>
        </pc:spChg>
        <pc:spChg chg="add del">
          <ac:chgData name="Sarita Puntien" userId="ea49305102a4592a" providerId="LiveId" clId="{48FF146F-9E3A-46DE-A50A-B402870B4CBB}" dt="2023-01-23T07:35:40.817" v="2018" actId="26606"/>
          <ac:spMkLst>
            <pc:docMk/>
            <pc:sldMk cId="454750837" sldId="286"/>
            <ac:spMk id="16" creationId="{98DFE8D5-7C2E-432F-ADAB-AFFF476F208A}"/>
          </ac:spMkLst>
        </pc:spChg>
        <pc:spChg chg="add del">
          <ac:chgData name="Sarita Puntien" userId="ea49305102a4592a" providerId="LiveId" clId="{48FF146F-9E3A-46DE-A50A-B402870B4CBB}" dt="2023-01-23T07:35:40.817" v="2018" actId="26606"/>
          <ac:spMkLst>
            <pc:docMk/>
            <pc:sldMk cId="454750837" sldId="286"/>
            <ac:spMk id="18" creationId="{B9AA9AEA-91DE-48A7-9D44-F3C4C363997F}"/>
          </ac:spMkLst>
        </pc:spChg>
        <pc:picChg chg="add mod">
          <ac:chgData name="Sarita Puntien" userId="ea49305102a4592a" providerId="LiveId" clId="{48FF146F-9E3A-46DE-A50A-B402870B4CBB}" dt="2023-01-23T07:36:47.546" v="2036" actId="1076"/>
          <ac:picMkLst>
            <pc:docMk/>
            <pc:sldMk cId="454750837" sldId="286"/>
            <ac:picMk id="4" creationId="{D709FF69-35C5-CFF3-98CB-49B70EA3C03C}"/>
          </ac:picMkLst>
        </pc:picChg>
        <pc:picChg chg="add mod">
          <ac:chgData name="Sarita Puntien" userId="ea49305102a4592a" providerId="LiveId" clId="{48FF146F-9E3A-46DE-A50A-B402870B4CBB}" dt="2023-01-23T07:36:59.395" v="2040" actId="1076"/>
          <ac:picMkLst>
            <pc:docMk/>
            <pc:sldMk cId="454750837" sldId="286"/>
            <ac:picMk id="5" creationId="{0FF9CA0D-8399-A30E-562B-83A0CEE25102}"/>
          </ac:picMkLst>
        </pc:picChg>
        <pc:picChg chg="add mod ord">
          <ac:chgData name="Sarita Puntien" userId="ea49305102a4592a" providerId="LiveId" clId="{48FF146F-9E3A-46DE-A50A-B402870B4CBB}" dt="2023-01-23T07:36:40.354" v="2033" actId="1076"/>
          <ac:picMkLst>
            <pc:docMk/>
            <pc:sldMk cId="454750837" sldId="286"/>
            <ac:picMk id="6" creationId="{A07A598D-5FF5-0F32-28DB-1139EF1F73AC}"/>
          </ac:picMkLst>
        </pc:picChg>
        <pc:picChg chg="add mod ord">
          <ac:chgData name="Sarita Puntien" userId="ea49305102a4592a" providerId="LiveId" clId="{48FF146F-9E3A-46DE-A50A-B402870B4CBB}" dt="2023-01-23T07:36:38.803" v="2032" actId="1076"/>
          <ac:picMkLst>
            <pc:docMk/>
            <pc:sldMk cId="454750837" sldId="286"/>
            <ac:picMk id="7" creationId="{0D970F7F-6A01-0CFD-35F1-2B248D82887F}"/>
          </ac:picMkLst>
        </pc:picChg>
        <pc:picChg chg="add mod">
          <ac:chgData name="Sarita Puntien" userId="ea49305102a4592a" providerId="LiveId" clId="{48FF146F-9E3A-46DE-A50A-B402870B4CBB}" dt="2023-01-23T07:36:48.754" v="2037" actId="1076"/>
          <ac:picMkLst>
            <pc:docMk/>
            <pc:sldMk cId="454750837" sldId="286"/>
            <ac:picMk id="8" creationId="{06CAB654-01A8-E3A9-F4E0-93202615190B}"/>
          </ac:picMkLst>
        </pc:picChg>
        <pc:picChg chg="add del">
          <ac:chgData name="Sarita Puntien" userId="ea49305102a4592a" providerId="LiveId" clId="{48FF146F-9E3A-46DE-A50A-B402870B4CBB}" dt="2023-01-23T07:36:05.147" v="2024" actId="478"/>
          <ac:picMkLst>
            <pc:docMk/>
            <pc:sldMk cId="454750837" sldId="286"/>
            <ac:picMk id="9" creationId="{C1B6F0F1-D6A9-623C-5A06-746BA8E45369}"/>
          </ac:picMkLst>
        </pc:picChg>
      </pc:sldChg>
      <pc:sldChg chg="addSp modSp new mod setBg">
        <pc:chgData name="Sarita Puntien" userId="ea49305102a4592a" providerId="LiveId" clId="{48FF146F-9E3A-46DE-A50A-B402870B4CBB}" dt="2023-01-24T01:37:50.695" v="2111" actId="122"/>
        <pc:sldMkLst>
          <pc:docMk/>
          <pc:sldMk cId="970187642" sldId="287"/>
        </pc:sldMkLst>
        <pc:spChg chg="mod">
          <ac:chgData name="Sarita Puntien" userId="ea49305102a4592a" providerId="LiveId" clId="{48FF146F-9E3A-46DE-A50A-B402870B4CBB}" dt="2023-01-24T01:37:50.695" v="2111" actId="122"/>
          <ac:spMkLst>
            <pc:docMk/>
            <pc:sldMk cId="970187642" sldId="287"/>
            <ac:spMk id="2" creationId="{A7F0FEB6-8A08-633C-E1E6-05ED3822AA4E}"/>
          </ac:spMkLst>
        </pc:spChg>
        <pc:spChg chg="mod">
          <ac:chgData name="Sarita Puntien" userId="ea49305102a4592a" providerId="LiveId" clId="{48FF146F-9E3A-46DE-A50A-B402870B4CBB}" dt="2023-01-24T01:37:33.085" v="2109" actId="255"/>
          <ac:spMkLst>
            <pc:docMk/>
            <pc:sldMk cId="970187642" sldId="287"/>
            <ac:spMk id="3" creationId="{7041B50C-3DE4-B03F-B607-12D805BA6330}"/>
          </ac:spMkLst>
        </pc:spChg>
        <pc:spChg chg="add">
          <ac:chgData name="Sarita Puntien" userId="ea49305102a4592a" providerId="LiveId" clId="{48FF146F-9E3A-46DE-A50A-B402870B4CBB}" dt="2023-01-23T07:37:36.950" v="2043" actId="26606"/>
          <ac:spMkLst>
            <pc:docMk/>
            <pc:sldMk cId="970187642" sldId="287"/>
            <ac:spMk id="9" creationId="{1288C528-6850-4309-8D5E-276D46744006}"/>
          </ac:spMkLst>
        </pc:spChg>
        <pc:spChg chg="add">
          <ac:chgData name="Sarita Puntien" userId="ea49305102a4592a" providerId="LiveId" clId="{48FF146F-9E3A-46DE-A50A-B402870B4CBB}" dt="2023-01-23T07:37:36.950" v="2043" actId="26606"/>
          <ac:spMkLst>
            <pc:docMk/>
            <pc:sldMk cId="970187642" sldId="287"/>
            <ac:spMk id="11" creationId="{E83C4BF2-CE85-4725-91F5-903A0C253504}"/>
          </ac:spMkLst>
        </pc:spChg>
        <pc:spChg chg="add">
          <ac:chgData name="Sarita Puntien" userId="ea49305102a4592a" providerId="LiveId" clId="{48FF146F-9E3A-46DE-A50A-B402870B4CBB}" dt="2023-01-23T07:37:36.950" v="2043" actId="26606"/>
          <ac:spMkLst>
            <pc:docMk/>
            <pc:sldMk cId="970187642" sldId="287"/>
            <ac:spMk id="13" creationId="{F7E85553-125B-468C-B123-443207482B3E}"/>
          </ac:spMkLst>
        </pc:spChg>
        <pc:spChg chg="add">
          <ac:chgData name="Sarita Puntien" userId="ea49305102a4592a" providerId="LiveId" clId="{48FF146F-9E3A-46DE-A50A-B402870B4CBB}" dt="2023-01-23T07:37:36.950" v="2043" actId="26606"/>
          <ac:spMkLst>
            <pc:docMk/>
            <pc:sldMk cId="970187642" sldId="287"/>
            <ac:spMk id="15" creationId="{C1DE0CAB-0099-47AE-8A9D-F0C80866669D}"/>
          </ac:spMkLst>
        </pc:spChg>
        <pc:picChg chg="add mod">
          <ac:chgData name="Sarita Puntien" userId="ea49305102a4592a" providerId="LiveId" clId="{48FF146F-9E3A-46DE-A50A-B402870B4CBB}" dt="2023-01-23T07:37:36.950" v="2043" actId="26606"/>
          <ac:picMkLst>
            <pc:docMk/>
            <pc:sldMk cId="970187642" sldId="287"/>
            <ac:picMk id="4" creationId="{3420F9DF-4D85-839F-5913-C1CB53513D70}"/>
          </ac:picMkLst>
        </pc:picChg>
      </pc:sldChg>
      <pc:sldChg chg="addSp modSp new mod setBg">
        <pc:chgData name="Sarita Puntien" userId="ea49305102a4592a" providerId="LiveId" clId="{48FF146F-9E3A-46DE-A50A-B402870B4CBB}" dt="2023-01-24T01:37:54.537" v="2112" actId="122"/>
        <pc:sldMkLst>
          <pc:docMk/>
          <pc:sldMk cId="1730763313" sldId="288"/>
        </pc:sldMkLst>
        <pc:spChg chg="mod">
          <ac:chgData name="Sarita Puntien" userId="ea49305102a4592a" providerId="LiveId" clId="{48FF146F-9E3A-46DE-A50A-B402870B4CBB}" dt="2023-01-24T01:37:54.537" v="2112" actId="122"/>
          <ac:spMkLst>
            <pc:docMk/>
            <pc:sldMk cId="1730763313" sldId="288"/>
            <ac:spMk id="2" creationId="{8C70096E-D4CB-BAC0-080A-768D701E83FE}"/>
          </ac:spMkLst>
        </pc:spChg>
        <pc:spChg chg="mod">
          <ac:chgData name="Sarita Puntien" userId="ea49305102a4592a" providerId="LiveId" clId="{48FF146F-9E3A-46DE-A50A-B402870B4CBB}" dt="2023-01-24T01:37:46.674" v="2110" actId="255"/>
          <ac:spMkLst>
            <pc:docMk/>
            <pc:sldMk cId="1730763313" sldId="288"/>
            <ac:spMk id="3" creationId="{B56442C5-7548-2A07-5F3C-559589350B06}"/>
          </ac:spMkLst>
        </pc:spChg>
        <pc:spChg chg="add">
          <ac:chgData name="Sarita Puntien" userId="ea49305102a4592a" providerId="LiveId" clId="{48FF146F-9E3A-46DE-A50A-B402870B4CBB}" dt="2023-01-23T07:38:18.249" v="2045" actId="26606"/>
          <ac:spMkLst>
            <pc:docMk/>
            <pc:sldMk cId="1730763313" sldId="288"/>
            <ac:spMk id="9" creationId="{1288C528-6850-4309-8D5E-276D46744006}"/>
          </ac:spMkLst>
        </pc:spChg>
        <pc:spChg chg="add">
          <ac:chgData name="Sarita Puntien" userId="ea49305102a4592a" providerId="LiveId" clId="{48FF146F-9E3A-46DE-A50A-B402870B4CBB}" dt="2023-01-23T07:38:18.249" v="2045" actId="26606"/>
          <ac:spMkLst>
            <pc:docMk/>
            <pc:sldMk cId="1730763313" sldId="288"/>
            <ac:spMk id="11" creationId="{E83C4BF2-CE85-4725-91F5-903A0C253504}"/>
          </ac:spMkLst>
        </pc:spChg>
        <pc:spChg chg="add">
          <ac:chgData name="Sarita Puntien" userId="ea49305102a4592a" providerId="LiveId" clId="{48FF146F-9E3A-46DE-A50A-B402870B4CBB}" dt="2023-01-23T07:38:18.249" v="2045" actId="26606"/>
          <ac:spMkLst>
            <pc:docMk/>
            <pc:sldMk cId="1730763313" sldId="288"/>
            <ac:spMk id="13" creationId="{F7E85553-125B-468C-B123-443207482B3E}"/>
          </ac:spMkLst>
        </pc:spChg>
        <pc:spChg chg="add">
          <ac:chgData name="Sarita Puntien" userId="ea49305102a4592a" providerId="LiveId" clId="{48FF146F-9E3A-46DE-A50A-B402870B4CBB}" dt="2023-01-23T07:38:18.249" v="2045" actId="26606"/>
          <ac:spMkLst>
            <pc:docMk/>
            <pc:sldMk cId="1730763313" sldId="288"/>
            <ac:spMk id="15" creationId="{C1DE0CAB-0099-47AE-8A9D-F0C80866669D}"/>
          </ac:spMkLst>
        </pc:spChg>
        <pc:picChg chg="add mod">
          <ac:chgData name="Sarita Puntien" userId="ea49305102a4592a" providerId="LiveId" clId="{48FF146F-9E3A-46DE-A50A-B402870B4CBB}" dt="2023-01-23T07:38:18.249" v="2045" actId="26606"/>
          <ac:picMkLst>
            <pc:docMk/>
            <pc:sldMk cId="1730763313" sldId="288"/>
            <ac:picMk id="4" creationId="{38E5EAF6-ECF9-BF0C-B2B7-A2603E6CBDDC}"/>
          </ac:picMkLst>
        </pc:picChg>
      </pc:sldChg>
      <pc:sldChg chg="addSp delSp modSp new mod setBg">
        <pc:chgData name="Sarita Puntien" userId="ea49305102a4592a" providerId="LiveId" clId="{48FF146F-9E3A-46DE-A50A-B402870B4CBB}" dt="2023-01-24T01:38:09.503" v="2114" actId="255"/>
        <pc:sldMkLst>
          <pc:docMk/>
          <pc:sldMk cId="1070769111" sldId="289"/>
        </pc:sldMkLst>
        <pc:spChg chg="mod">
          <ac:chgData name="Sarita Puntien" userId="ea49305102a4592a" providerId="LiveId" clId="{48FF146F-9E3A-46DE-A50A-B402870B4CBB}" dt="2023-01-24T01:38:01.042" v="2113" actId="122"/>
          <ac:spMkLst>
            <pc:docMk/>
            <pc:sldMk cId="1070769111" sldId="289"/>
            <ac:spMk id="2" creationId="{56536F5F-8443-3990-3847-2B8E2785C6F6}"/>
          </ac:spMkLst>
        </pc:spChg>
        <pc:spChg chg="mod ord">
          <ac:chgData name="Sarita Puntien" userId="ea49305102a4592a" providerId="LiveId" clId="{48FF146F-9E3A-46DE-A50A-B402870B4CBB}" dt="2023-01-24T01:38:09.503" v="2114" actId="255"/>
          <ac:spMkLst>
            <pc:docMk/>
            <pc:sldMk cId="1070769111" sldId="289"/>
            <ac:spMk id="3" creationId="{B89F2174-B5B4-5663-AA6B-C041769EFA99}"/>
          </ac:spMkLst>
        </pc:spChg>
        <pc:spChg chg="add del">
          <ac:chgData name="Sarita Puntien" userId="ea49305102a4592a" providerId="LiveId" clId="{48FF146F-9E3A-46DE-A50A-B402870B4CBB}" dt="2023-01-23T07:51:52.205" v="2068" actId="26606"/>
          <ac:spMkLst>
            <pc:docMk/>
            <pc:sldMk cId="1070769111" sldId="289"/>
            <ac:spMk id="11" creationId="{172A5208-F06F-4E40-A2A4-536C477FD047}"/>
          </ac:spMkLst>
        </pc:spChg>
        <pc:spChg chg="add del">
          <ac:chgData name="Sarita Puntien" userId="ea49305102a4592a" providerId="LiveId" clId="{48FF146F-9E3A-46DE-A50A-B402870B4CBB}" dt="2023-01-23T07:51:52.205" v="2068" actId="26606"/>
          <ac:spMkLst>
            <pc:docMk/>
            <pc:sldMk cId="1070769111" sldId="289"/>
            <ac:spMk id="13" creationId="{6778F665-E696-4E2E-8233-E17BE8970D50}"/>
          </ac:spMkLst>
        </pc:spChg>
        <pc:spChg chg="add del">
          <ac:chgData name="Sarita Puntien" userId="ea49305102a4592a" providerId="LiveId" clId="{48FF146F-9E3A-46DE-A50A-B402870B4CBB}" dt="2023-01-23T07:51:52.205" v="2068" actId="26606"/>
          <ac:spMkLst>
            <pc:docMk/>
            <pc:sldMk cId="1070769111" sldId="289"/>
            <ac:spMk id="15" creationId="{227D4A37-3DA5-4A83-8BCA-E40A93967672}"/>
          </ac:spMkLst>
        </pc:spChg>
        <pc:spChg chg="add del">
          <ac:chgData name="Sarita Puntien" userId="ea49305102a4592a" providerId="LiveId" clId="{48FF146F-9E3A-46DE-A50A-B402870B4CBB}" dt="2023-01-23T07:51:52.205" v="2068" actId="26606"/>
          <ac:spMkLst>
            <pc:docMk/>
            <pc:sldMk cId="1070769111" sldId="289"/>
            <ac:spMk id="17" creationId="{1B111820-A087-4A1C-93B0-CBE6D20EB022}"/>
          </ac:spMkLst>
        </pc:spChg>
        <pc:spChg chg="add del">
          <ac:chgData name="Sarita Puntien" userId="ea49305102a4592a" providerId="LiveId" clId="{48FF146F-9E3A-46DE-A50A-B402870B4CBB}" dt="2023-01-23T07:56:53.007" v="2072" actId="26606"/>
          <ac:spMkLst>
            <pc:docMk/>
            <pc:sldMk cId="1070769111" sldId="289"/>
            <ac:spMk id="22" creationId="{CE19B044-213B-4670-997D-10A1AF25635E}"/>
          </ac:spMkLst>
        </pc:spChg>
        <pc:spChg chg="add del">
          <ac:chgData name="Sarita Puntien" userId="ea49305102a4592a" providerId="LiveId" clId="{48FF146F-9E3A-46DE-A50A-B402870B4CBB}" dt="2023-01-23T07:56:53.007" v="2072" actId="26606"/>
          <ac:spMkLst>
            <pc:docMk/>
            <pc:sldMk cId="1070769111" sldId="289"/>
            <ac:spMk id="24" creationId="{4D0C6EAC-4CF1-4405-BB7A-D6E48E7DEB37}"/>
          </ac:spMkLst>
        </pc:spChg>
        <pc:spChg chg="add del">
          <ac:chgData name="Sarita Puntien" userId="ea49305102a4592a" providerId="LiveId" clId="{48FF146F-9E3A-46DE-A50A-B402870B4CBB}" dt="2023-01-23T07:56:53.007" v="2072" actId="26606"/>
          <ac:spMkLst>
            <pc:docMk/>
            <pc:sldMk cId="1070769111" sldId="289"/>
            <ac:spMk id="26" creationId="{2EF858D7-84ED-4C7D-B0EB-77866DA2D9FD}"/>
          </ac:spMkLst>
        </pc:spChg>
        <pc:spChg chg="add del">
          <ac:chgData name="Sarita Puntien" userId="ea49305102a4592a" providerId="LiveId" clId="{48FF146F-9E3A-46DE-A50A-B402870B4CBB}" dt="2023-01-23T07:56:53.007" v="2072" actId="26606"/>
          <ac:spMkLst>
            <pc:docMk/>
            <pc:sldMk cId="1070769111" sldId="289"/>
            <ac:spMk id="28" creationId="{DD88D366-AA6E-40A4-A229-24A7DC2CCCB6}"/>
          </ac:spMkLst>
        </pc:spChg>
        <pc:spChg chg="add del">
          <ac:chgData name="Sarita Puntien" userId="ea49305102a4592a" providerId="LiveId" clId="{48FF146F-9E3A-46DE-A50A-B402870B4CBB}" dt="2023-01-23T07:57:04.974" v="2077" actId="26606"/>
          <ac:spMkLst>
            <pc:docMk/>
            <pc:sldMk cId="1070769111" sldId="289"/>
            <ac:spMk id="33" creationId="{172A5208-F06F-4E40-A2A4-536C477FD047}"/>
          </ac:spMkLst>
        </pc:spChg>
        <pc:spChg chg="add del">
          <ac:chgData name="Sarita Puntien" userId="ea49305102a4592a" providerId="LiveId" clId="{48FF146F-9E3A-46DE-A50A-B402870B4CBB}" dt="2023-01-23T07:57:04.974" v="2077" actId="26606"/>
          <ac:spMkLst>
            <pc:docMk/>
            <pc:sldMk cId="1070769111" sldId="289"/>
            <ac:spMk id="35" creationId="{6778F665-E696-4E2E-8233-E17BE8970D50}"/>
          </ac:spMkLst>
        </pc:spChg>
        <pc:spChg chg="add del">
          <ac:chgData name="Sarita Puntien" userId="ea49305102a4592a" providerId="LiveId" clId="{48FF146F-9E3A-46DE-A50A-B402870B4CBB}" dt="2023-01-23T07:57:04.974" v="2077" actId="26606"/>
          <ac:spMkLst>
            <pc:docMk/>
            <pc:sldMk cId="1070769111" sldId="289"/>
            <ac:spMk id="37" creationId="{227D4A37-3DA5-4A83-8BCA-E40A93967672}"/>
          </ac:spMkLst>
        </pc:spChg>
        <pc:spChg chg="add del">
          <ac:chgData name="Sarita Puntien" userId="ea49305102a4592a" providerId="LiveId" clId="{48FF146F-9E3A-46DE-A50A-B402870B4CBB}" dt="2023-01-23T07:57:04.974" v="2077" actId="26606"/>
          <ac:spMkLst>
            <pc:docMk/>
            <pc:sldMk cId="1070769111" sldId="289"/>
            <ac:spMk id="39" creationId="{1B111820-A087-4A1C-93B0-CBE6D20EB022}"/>
          </ac:spMkLst>
        </pc:spChg>
        <pc:spChg chg="add">
          <ac:chgData name="Sarita Puntien" userId="ea49305102a4592a" providerId="LiveId" clId="{48FF146F-9E3A-46DE-A50A-B402870B4CBB}" dt="2023-01-23T07:57:04.974" v="2077" actId="26606"/>
          <ac:spMkLst>
            <pc:docMk/>
            <pc:sldMk cId="1070769111" sldId="289"/>
            <ac:spMk id="44" creationId="{B73B6772-591A-4693-928C-DBC76DED4243}"/>
          </ac:spMkLst>
        </pc:spChg>
        <pc:spChg chg="add">
          <ac:chgData name="Sarita Puntien" userId="ea49305102a4592a" providerId="LiveId" clId="{48FF146F-9E3A-46DE-A50A-B402870B4CBB}" dt="2023-01-23T07:57:04.974" v="2077" actId="26606"/>
          <ac:spMkLst>
            <pc:docMk/>
            <pc:sldMk cId="1070769111" sldId="289"/>
            <ac:spMk id="46" creationId="{DF7B3D85-9113-4F35-900A-E715C57FF59B}"/>
          </ac:spMkLst>
        </pc:spChg>
        <pc:spChg chg="add">
          <ac:chgData name="Sarita Puntien" userId="ea49305102a4592a" providerId="LiveId" clId="{48FF146F-9E3A-46DE-A50A-B402870B4CBB}" dt="2023-01-23T07:57:04.974" v="2077" actId="26606"/>
          <ac:spMkLst>
            <pc:docMk/>
            <pc:sldMk cId="1070769111" sldId="289"/>
            <ac:spMk id="48" creationId="{C680EBCB-6C14-4A9B-8857-C922E0F46706}"/>
          </ac:spMkLst>
        </pc:spChg>
        <pc:spChg chg="add">
          <ac:chgData name="Sarita Puntien" userId="ea49305102a4592a" providerId="LiveId" clId="{48FF146F-9E3A-46DE-A50A-B402870B4CBB}" dt="2023-01-23T07:57:04.974" v="2077" actId="26606"/>
          <ac:spMkLst>
            <pc:docMk/>
            <pc:sldMk cId="1070769111" sldId="289"/>
            <ac:spMk id="50" creationId="{9A88AE3E-2DAB-4AA1-916B-90374D40BA43}"/>
          </ac:spMkLst>
        </pc:spChg>
        <pc:picChg chg="add del mod ord">
          <ac:chgData name="Sarita Puntien" userId="ea49305102a4592a" providerId="LiveId" clId="{48FF146F-9E3A-46DE-A50A-B402870B4CBB}" dt="2023-01-23T07:51:18.938" v="2060" actId="478"/>
          <ac:picMkLst>
            <pc:docMk/>
            <pc:sldMk cId="1070769111" sldId="289"/>
            <ac:picMk id="4" creationId="{CDD4BD79-A1EE-0369-A1AF-B73AABD0C035}"/>
          </ac:picMkLst>
        </pc:picChg>
        <pc:picChg chg="add del mod">
          <ac:chgData name="Sarita Puntien" userId="ea49305102a4592a" providerId="LiveId" clId="{48FF146F-9E3A-46DE-A50A-B402870B4CBB}" dt="2023-01-23T07:51:21.612" v="2061" actId="478"/>
          <ac:picMkLst>
            <pc:docMk/>
            <pc:sldMk cId="1070769111" sldId="289"/>
            <ac:picMk id="5" creationId="{7E010BDE-8D6F-098B-5F6A-E8BDE864A117}"/>
          </ac:picMkLst>
        </pc:picChg>
        <pc:picChg chg="add del mod">
          <ac:chgData name="Sarita Puntien" userId="ea49305102a4592a" providerId="LiveId" clId="{48FF146F-9E3A-46DE-A50A-B402870B4CBB}" dt="2023-01-23T07:51:24.089" v="2062" actId="478"/>
          <ac:picMkLst>
            <pc:docMk/>
            <pc:sldMk cId="1070769111" sldId="289"/>
            <ac:picMk id="6" creationId="{4DA6E874-F540-F6E0-AB7E-8190231031F2}"/>
          </ac:picMkLst>
        </pc:picChg>
        <pc:picChg chg="add mod ord">
          <ac:chgData name="Sarita Puntien" userId="ea49305102a4592a" providerId="LiveId" clId="{48FF146F-9E3A-46DE-A50A-B402870B4CBB}" dt="2023-01-23T07:57:04.974" v="2077" actId="26606"/>
          <ac:picMkLst>
            <pc:docMk/>
            <pc:sldMk cId="1070769111" sldId="289"/>
            <ac:picMk id="7" creationId="{103169EC-D4A4-85EE-6B0C-4D90367B9C91}"/>
          </ac:picMkLst>
        </pc:picChg>
        <pc:picChg chg="add mod ord">
          <ac:chgData name="Sarita Puntien" userId="ea49305102a4592a" providerId="LiveId" clId="{48FF146F-9E3A-46DE-A50A-B402870B4CBB}" dt="2023-01-23T07:57:04.974" v="2077" actId="26606"/>
          <ac:picMkLst>
            <pc:docMk/>
            <pc:sldMk cId="1070769111" sldId="289"/>
            <ac:picMk id="8" creationId="{8852D6B4-A61E-4F45-5519-2667491386B6}"/>
          </ac:picMkLst>
        </pc:picChg>
        <pc:picChg chg="add del">
          <ac:chgData name="Sarita Puntien" userId="ea49305102a4592a" providerId="LiveId" clId="{48FF146F-9E3A-46DE-A50A-B402870B4CBB}" dt="2023-01-23T07:56:13.751" v="2070" actId="478"/>
          <ac:picMkLst>
            <pc:docMk/>
            <pc:sldMk cId="1070769111" sldId="289"/>
            <ac:picMk id="9" creationId="{22F0CBED-22F6-933B-EFCC-D37200C7D8B5}"/>
          </ac:picMkLst>
        </pc:picChg>
        <pc:picChg chg="add mod">
          <ac:chgData name="Sarita Puntien" userId="ea49305102a4592a" providerId="LiveId" clId="{48FF146F-9E3A-46DE-A50A-B402870B4CBB}" dt="2023-01-23T07:57:04.974" v="2077" actId="26606"/>
          <ac:picMkLst>
            <pc:docMk/>
            <pc:sldMk cId="1070769111" sldId="289"/>
            <ac:picMk id="10" creationId="{99AC7BB9-CC1A-31E7-F9B7-95796741BC7D}"/>
          </ac:picMkLst>
        </pc:picChg>
      </pc:sldChg>
      <pc:sldChg chg="addSp modSp new mod">
        <pc:chgData name="Sarita Puntien" userId="ea49305102a4592a" providerId="LiveId" clId="{48FF146F-9E3A-46DE-A50A-B402870B4CBB}" dt="2023-01-24T01:39:50.951" v="2115" actId="255"/>
        <pc:sldMkLst>
          <pc:docMk/>
          <pc:sldMk cId="673275925" sldId="290"/>
        </pc:sldMkLst>
        <pc:spChg chg="mod">
          <ac:chgData name="Sarita Puntien" userId="ea49305102a4592a" providerId="LiveId" clId="{48FF146F-9E3A-46DE-A50A-B402870B4CBB}" dt="2023-01-23T06:38:36.902" v="1000" actId="122"/>
          <ac:spMkLst>
            <pc:docMk/>
            <pc:sldMk cId="673275925" sldId="290"/>
            <ac:spMk id="2" creationId="{64C01706-AD54-60C2-0627-123FC7E94220}"/>
          </ac:spMkLst>
        </pc:spChg>
        <pc:spChg chg="mod">
          <ac:chgData name="Sarita Puntien" userId="ea49305102a4592a" providerId="LiveId" clId="{48FF146F-9E3A-46DE-A50A-B402870B4CBB}" dt="2023-01-24T01:39:50.951" v="2115" actId="255"/>
          <ac:spMkLst>
            <pc:docMk/>
            <pc:sldMk cId="673275925" sldId="290"/>
            <ac:spMk id="3" creationId="{1E2FE08D-05D0-EB74-5542-CB16198B8ADA}"/>
          </ac:spMkLst>
        </pc:spChg>
        <pc:picChg chg="add mod">
          <ac:chgData name="Sarita Puntien" userId="ea49305102a4592a" providerId="LiveId" clId="{48FF146F-9E3A-46DE-A50A-B402870B4CBB}" dt="2023-01-23T08:05:03.619" v="2086" actId="1076"/>
          <ac:picMkLst>
            <pc:docMk/>
            <pc:sldMk cId="673275925" sldId="290"/>
            <ac:picMk id="4" creationId="{7F8BF397-6350-7085-25F8-7838C06C6879}"/>
          </ac:picMkLst>
        </pc:picChg>
        <pc:picChg chg="add mod">
          <ac:chgData name="Sarita Puntien" userId="ea49305102a4592a" providerId="LiveId" clId="{48FF146F-9E3A-46DE-A50A-B402870B4CBB}" dt="2023-01-23T08:05:04.979" v="2087" actId="1076"/>
          <ac:picMkLst>
            <pc:docMk/>
            <pc:sldMk cId="673275925" sldId="290"/>
            <ac:picMk id="5" creationId="{D6CCCDD7-14CA-BD1A-E756-6F01ECD042CC}"/>
          </ac:picMkLst>
        </pc:picChg>
        <pc:picChg chg="add mod">
          <ac:chgData name="Sarita Puntien" userId="ea49305102a4592a" providerId="LiveId" clId="{48FF146F-9E3A-46DE-A50A-B402870B4CBB}" dt="2023-01-23T08:05:01.531" v="2085" actId="1076"/>
          <ac:picMkLst>
            <pc:docMk/>
            <pc:sldMk cId="673275925" sldId="290"/>
            <ac:picMk id="6" creationId="{3A833E96-CDB7-B27E-8693-5673C31A8102}"/>
          </ac:picMkLst>
        </pc:picChg>
      </pc:sldChg>
      <pc:sldChg chg="addSp modSp new mod">
        <pc:chgData name="Sarita Puntien" userId="ea49305102a4592a" providerId="LiveId" clId="{48FF146F-9E3A-46DE-A50A-B402870B4CBB}" dt="2023-01-23T08:06:40.211" v="2094" actId="1076"/>
        <pc:sldMkLst>
          <pc:docMk/>
          <pc:sldMk cId="3748859175" sldId="291"/>
        </pc:sldMkLst>
        <pc:spChg chg="mod">
          <ac:chgData name="Sarita Puntien" userId="ea49305102a4592a" providerId="LiveId" clId="{48FF146F-9E3A-46DE-A50A-B402870B4CBB}" dt="2023-01-23T06:44:29.327" v="1512" actId="122"/>
          <ac:spMkLst>
            <pc:docMk/>
            <pc:sldMk cId="3748859175" sldId="291"/>
            <ac:spMk id="2" creationId="{9BA46B86-90E4-1637-4387-508E966BB97E}"/>
          </ac:spMkLst>
        </pc:spChg>
        <pc:spChg chg="mod">
          <ac:chgData name="Sarita Puntien" userId="ea49305102a4592a" providerId="LiveId" clId="{48FF146F-9E3A-46DE-A50A-B402870B4CBB}" dt="2023-01-23T08:05:16.669" v="2088" actId="255"/>
          <ac:spMkLst>
            <pc:docMk/>
            <pc:sldMk cId="3748859175" sldId="291"/>
            <ac:spMk id="3" creationId="{6902FC3F-DED0-5BE5-8346-3D7BC639B7A0}"/>
          </ac:spMkLst>
        </pc:spChg>
        <pc:picChg chg="add mod">
          <ac:chgData name="Sarita Puntien" userId="ea49305102a4592a" providerId="LiveId" clId="{48FF146F-9E3A-46DE-A50A-B402870B4CBB}" dt="2023-01-23T08:06:39.019" v="2093" actId="1076"/>
          <ac:picMkLst>
            <pc:docMk/>
            <pc:sldMk cId="3748859175" sldId="291"/>
            <ac:picMk id="4" creationId="{46F485B0-EFAA-8A89-CFDA-A684B1CC7354}"/>
          </ac:picMkLst>
        </pc:picChg>
        <pc:picChg chg="add mod">
          <ac:chgData name="Sarita Puntien" userId="ea49305102a4592a" providerId="LiveId" clId="{48FF146F-9E3A-46DE-A50A-B402870B4CBB}" dt="2023-01-23T08:06:40.211" v="2094" actId="1076"/>
          <ac:picMkLst>
            <pc:docMk/>
            <pc:sldMk cId="3748859175" sldId="291"/>
            <ac:picMk id="5" creationId="{B4A5CCA1-E2BF-3DAC-4635-9E9B738066BB}"/>
          </ac:picMkLst>
        </pc:picChg>
      </pc:sldChg>
      <pc:sldChg chg="addSp modSp new mod setBg">
        <pc:chgData name="Sarita Puntien" userId="ea49305102a4592a" providerId="LiveId" clId="{48FF146F-9E3A-46DE-A50A-B402870B4CBB}" dt="2023-01-23T08:14:45.049" v="2101" actId="26606"/>
        <pc:sldMkLst>
          <pc:docMk/>
          <pc:sldMk cId="2869713922" sldId="292"/>
        </pc:sldMkLst>
        <pc:spChg chg="mod">
          <ac:chgData name="Sarita Puntien" userId="ea49305102a4592a" providerId="LiveId" clId="{48FF146F-9E3A-46DE-A50A-B402870B4CBB}" dt="2023-01-23T08:14:45.049" v="2101" actId="26606"/>
          <ac:spMkLst>
            <pc:docMk/>
            <pc:sldMk cId="2869713922" sldId="292"/>
            <ac:spMk id="2" creationId="{7BD37197-CCD0-6D97-526C-B64A280A1118}"/>
          </ac:spMkLst>
        </pc:spChg>
        <pc:spChg chg="mod">
          <ac:chgData name="Sarita Puntien" userId="ea49305102a4592a" providerId="LiveId" clId="{48FF146F-9E3A-46DE-A50A-B402870B4CBB}" dt="2023-01-23T08:14:45.049" v="2101" actId="26606"/>
          <ac:spMkLst>
            <pc:docMk/>
            <pc:sldMk cId="2869713922" sldId="292"/>
            <ac:spMk id="3" creationId="{67127E16-2615-23CC-5C45-DD02B5FC92F2}"/>
          </ac:spMkLst>
        </pc:spChg>
        <pc:spChg chg="add">
          <ac:chgData name="Sarita Puntien" userId="ea49305102a4592a" providerId="LiveId" clId="{48FF146F-9E3A-46DE-A50A-B402870B4CBB}" dt="2023-01-23T08:14:45.049" v="2101" actId="26606"/>
          <ac:spMkLst>
            <pc:docMk/>
            <pc:sldMk cId="2869713922" sldId="292"/>
            <ac:spMk id="9" creationId="{1288C528-6850-4309-8D5E-276D46744006}"/>
          </ac:spMkLst>
        </pc:spChg>
        <pc:spChg chg="add">
          <ac:chgData name="Sarita Puntien" userId="ea49305102a4592a" providerId="LiveId" clId="{48FF146F-9E3A-46DE-A50A-B402870B4CBB}" dt="2023-01-23T08:14:45.049" v="2101" actId="26606"/>
          <ac:spMkLst>
            <pc:docMk/>
            <pc:sldMk cId="2869713922" sldId="292"/>
            <ac:spMk id="11" creationId="{E83C4BF2-CE85-4725-91F5-903A0C253504}"/>
          </ac:spMkLst>
        </pc:spChg>
        <pc:spChg chg="add">
          <ac:chgData name="Sarita Puntien" userId="ea49305102a4592a" providerId="LiveId" clId="{48FF146F-9E3A-46DE-A50A-B402870B4CBB}" dt="2023-01-23T08:14:45.049" v="2101" actId="26606"/>
          <ac:spMkLst>
            <pc:docMk/>
            <pc:sldMk cId="2869713922" sldId="292"/>
            <ac:spMk id="13" creationId="{F7E85553-125B-468C-B123-443207482B3E}"/>
          </ac:spMkLst>
        </pc:spChg>
        <pc:spChg chg="add">
          <ac:chgData name="Sarita Puntien" userId="ea49305102a4592a" providerId="LiveId" clId="{48FF146F-9E3A-46DE-A50A-B402870B4CBB}" dt="2023-01-23T08:14:45.049" v="2101" actId="26606"/>
          <ac:spMkLst>
            <pc:docMk/>
            <pc:sldMk cId="2869713922" sldId="292"/>
            <ac:spMk id="15" creationId="{C1DE0CAB-0099-47AE-8A9D-F0C80866669D}"/>
          </ac:spMkLst>
        </pc:spChg>
        <pc:picChg chg="add mod">
          <ac:chgData name="Sarita Puntien" userId="ea49305102a4592a" providerId="LiveId" clId="{48FF146F-9E3A-46DE-A50A-B402870B4CBB}" dt="2023-01-23T08:14:45.049" v="2101" actId="26606"/>
          <ac:picMkLst>
            <pc:docMk/>
            <pc:sldMk cId="2869713922" sldId="292"/>
            <ac:picMk id="4" creationId="{043B8291-D315-AF5B-7FD6-CE3F6197A098}"/>
          </ac:picMkLst>
        </pc:picChg>
      </pc:sldChg>
      <pc:sldChg chg="addSp delSp modSp new mod setBg">
        <pc:chgData name="Sarita Puntien" userId="ea49305102a4592a" providerId="LiveId" clId="{48FF146F-9E3A-46DE-A50A-B402870B4CBB}" dt="2023-01-23T08:15:25.198" v="2106" actId="26606"/>
        <pc:sldMkLst>
          <pc:docMk/>
          <pc:sldMk cId="48378559" sldId="293"/>
        </pc:sldMkLst>
        <pc:spChg chg="mod">
          <ac:chgData name="Sarita Puntien" userId="ea49305102a4592a" providerId="LiveId" clId="{48FF146F-9E3A-46DE-A50A-B402870B4CBB}" dt="2023-01-23T08:15:25.198" v="2106" actId="26606"/>
          <ac:spMkLst>
            <pc:docMk/>
            <pc:sldMk cId="48378559" sldId="293"/>
            <ac:spMk id="2" creationId="{8BBD7E64-CAB5-64AD-A7E7-D02B3F5D6688}"/>
          </ac:spMkLst>
        </pc:spChg>
        <pc:spChg chg="del">
          <ac:chgData name="Sarita Puntien" userId="ea49305102a4592a" providerId="LiveId" clId="{48FF146F-9E3A-46DE-A50A-B402870B4CBB}" dt="2023-01-23T08:15:21.158" v="2103"/>
          <ac:spMkLst>
            <pc:docMk/>
            <pc:sldMk cId="48378559" sldId="293"/>
            <ac:spMk id="3" creationId="{54BC55B6-1857-9E9C-934B-694C3057CE49}"/>
          </ac:spMkLst>
        </pc:spChg>
        <pc:spChg chg="add del">
          <ac:chgData name="Sarita Puntien" userId="ea49305102a4592a" providerId="LiveId" clId="{48FF146F-9E3A-46DE-A50A-B402870B4CBB}" dt="2023-01-23T08:15:25.158" v="2105" actId="26606"/>
          <ac:spMkLst>
            <pc:docMk/>
            <pc:sldMk cId="48378559" sldId="293"/>
            <ac:spMk id="8" creationId="{8874379A-FEBA-6B74-3B26-3A7BB7402039}"/>
          </ac:spMkLst>
        </pc:spChg>
        <pc:spChg chg="add">
          <ac:chgData name="Sarita Puntien" userId="ea49305102a4592a" providerId="LiveId" clId="{48FF146F-9E3A-46DE-A50A-B402870B4CBB}" dt="2023-01-23T08:15:25.198" v="2106" actId="26606"/>
          <ac:spMkLst>
            <pc:docMk/>
            <pc:sldMk cId="48378559" sldId="293"/>
            <ac:spMk id="13" creationId="{989BE678-777B-482A-A616-FEDC47B162E5}"/>
          </ac:spMkLst>
        </pc:spChg>
        <pc:spChg chg="add">
          <ac:chgData name="Sarita Puntien" userId="ea49305102a4592a" providerId="LiveId" clId="{48FF146F-9E3A-46DE-A50A-B402870B4CBB}" dt="2023-01-23T08:15:25.198" v="2106" actId="26606"/>
          <ac:spMkLst>
            <pc:docMk/>
            <pc:sldMk cId="48378559" sldId="293"/>
            <ac:spMk id="19" creationId="{D28BE0C3-2102-4820-B88B-A448B1840D14}"/>
          </ac:spMkLst>
        </pc:spChg>
        <pc:picChg chg="add mod">
          <ac:chgData name="Sarita Puntien" userId="ea49305102a4592a" providerId="LiveId" clId="{48FF146F-9E3A-46DE-A50A-B402870B4CBB}" dt="2023-01-23T08:15:25.198" v="2106" actId="26606"/>
          <ac:picMkLst>
            <pc:docMk/>
            <pc:sldMk cId="48378559" sldId="293"/>
            <ac:picMk id="4" creationId="{AABD4401-750A-4B53-7624-05C6ED0D7DEB}"/>
          </ac:picMkLst>
        </pc:picChg>
        <pc:picChg chg="add">
          <ac:chgData name="Sarita Puntien" userId="ea49305102a4592a" providerId="LiveId" clId="{48FF146F-9E3A-46DE-A50A-B402870B4CBB}" dt="2023-01-23T08:15:25.198" v="2106" actId="26606"/>
          <ac:picMkLst>
            <pc:docMk/>
            <pc:sldMk cId="48378559" sldId="293"/>
            <ac:picMk id="9" creationId="{DF19BAF3-7E20-4B9D-B544-BABAEEA1FA75}"/>
          </ac:picMkLst>
        </pc:picChg>
        <pc:picChg chg="add">
          <ac:chgData name="Sarita Puntien" userId="ea49305102a4592a" providerId="LiveId" clId="{48FF146F-9E3A-46DE-A50A-B402870B4CBB}" dt="2023-01-23T08:15:25.198" v="2106" actId="26606"/>
          <ac:picMkLst>
            <pc:docMk/>
            <pc:sldMk cId="48378559" sldId="293"/>
            <ac:picMk id="11" creationId="{950648F4-ABCD-4DF0-8641-76CFB2354721}"/>
          </ac:picMkLst>
        </pc:picChg>
        <pc:picChg chg="add">
          <ac:chgData name="Sarita Puntien" userId="ea49305102a4592a" providerId="LiveId" clId="{48FF146F-9E3A-46DE-A50A-B402870B4CBB}" dt="2023-01-23T08:15:25.198" v="2106" actId="26606"/>
          <ac:picMkLst>
            <pc:docMk/>
            <pc:sldMk cId="48378559" sldId="293"/>
            <ac:picMk id="15" creationId="{CF1EB4BD-9C7E-4AA3-9681-C7EB0DA6250B}"/>
          </ac:picMkLst>
        </pc:picChg>
        <pc:picChg chg="add">
          <ac:chgData name="Sarita Puntien" userId="ea49305102a4592a" providerId="LiveId" clId="{48FF146F-9E3A-46DE-A50A-B402870B4CBB}" dt="2023-01-23T08:15:25.198" v="2106" actId="26606"/>
          <ac:picMkLst>
            <pc:docMk/>
            <pc:sldMk cId="48378559" sldId="293"/>
            <ac:picMk id="17" creationId="{94AAE3AA-3759-4D28-B0EF-575F25A5146C}"/>
          </ac:picMkLst>
        </pc:picChg>
      </pc:sldChg>
      <pc:sldChg chg="modSp add del mod">
        <pc:chgData name="Sarita Puntien" userId="ea49305102a4592a" providerId="LiveId" clId="{48FF146F-9E3A-46DE-A50A-B402870B4CBB}" dt="2023-01-23T08:15:44.284" v="2108" actId="47"/>
        <pc:sldMkLst>
          <pc:docMk/>
          <pc:sldMk cId="4060446340" sldId="294"/>
        </pc:sldMkLst>
        <pc:spChg chg="mod">
          <ac:chgData name="Sarita Puntien" userId="ea49305102a4592a" providerId="LiveId" clId="{48FF146F-9E3A-46DE-A50A-B402870B4CBB}" dt="2023-01-23T08:15:32.765" v="2107" actId="122"/>
          <ac:spMkLst>
            <pc:docMk/>
            <pc:sldMk cId="4060446340" sldId="294"/>
            <ac:spMk id="2" creationId="{8BBD7E64-CAB5-64AD-A7E7-D02B3F5D6688}"/>
          </ac:spMkLst>
        </pc:spChg>
        <pc:spChg chg="mod">
          <ac:chgData name="Sarita Puntien" userId="ea49305102a4592a" providerId="LiveId" clId="{48FF146F-9E3A-46DE-A50A-B402870B4CBB}" dt="2023-01-23T06:47:33.961" v="1752" actId="20577"/>
          <ac:spMkLst>
            <pc:docMk/>
            <pc:sldMk cId="4060446340" sldId="294"/>
            <ac:spMk id="3" creationId="{54BC55B6-1857-9E9C-934B-694C3057CE49}"/>
          </ac:spMkLst>
        </pc:spChg>
      </pc:sldChg>
      <pc:sldChg chg="modSp new mod">
        <pc:chgData name="Sarita Puntien" userId="ea49305102a4592a" providerId="LiveId" clId="{48FF146F-9E3A-46DE-A50A-B402870B4CBB}" dt="2023-01-24T02:07:00.493" v="2247" actId="20577"/>
        <pc:sldMkLst>
          <pc:docMk/>
          <pc:sldMk cId="242510157" sldId="295"/>
        </pc:sldMkLst>
        <pc:spChg chg="mod">
          <ac:chgData name="Sarita Puntien" userId="ea49305102a4592a" providerId="LiveId" clId="{48FF146F-9E3A-46DE-A50A-B402870B4CBB}" dt="2023-01-24T02:04:37.577" v="2243" actId="122"/>
          <ac:spMkLst>
            <pc:docMk/>
            <pc:sldMk cId="242510157" sldId="295"/>
            <ac:spMk id="2" creationId="{D8DE5019-D5DF-811F-EE2D-145ED2745152}"/>
          </ac:spMkLst>
        </pc:spChg>
        <pc:spChg chg="mod">
          <ac:chgData name="Sarita Puntien" userId="ea49305102a4592a" providerId="LiveId" clId="{48FF146F-9E3A-46DE-A50A-B402870B4CBB}" dt="2023-01-24T02:07:00.493" v="2247" actId="20577"/>
          <ac:spMkLst>
            <pc:docMk/>
            <pc:sldMk cId="242510157" sldId="295"/>
            <ac:spMk id="3" creationId="{15E4D96F-A3EE-D507-2A7C-C822E9975255}"/>
          </ac:spMkLst>
        </pc:spChg>
      </pc:sldChg>
      <pc:sldChg chg="addSp delSp modSp new mod modAnim">
        <pc:chgData name="Sarita Puntien" userId="ea49305102a4592a" providerId="LiveId" clId="{48FF146F-9E3A-46DE-A50A-B402870B4CBB}" dt="2023-01-24T02:13:10.880" v="2281"/>
        <pc:sldMkLst>
          <pc:docMk/>
          <pc:sldMk cId="3118069087" sldId="296"/>
        </pc:sldMkLst>
        <pc:spChg chg="mod">
          <ac:chgData name="Sarita Puntien" userId="ea49305102a4592a" providerId="LiveId" clId="{48FF146F-9E3A-46DE-A50A-B402870B4CBB}" dt="2023-01-23T06:53:03.077" v="1878" actId="20577"/>
          <ac:spMkLst>
            <pc:docMk/>
            <pc:sldMk cId="3118069087" sldId="296"/>
            <ac:spMk id="2" creationId="{7EF27D87-F73B-C1A9-421F-F35DC543E595}"/>
          </ac:spMkLst>
        </pc:spChg>
        <pc:spChg chg="del">
          <ac:chgData name="Sarita Puntien" userId="ea49305102a4592a" providerId="LiveId" clId="{48FF146F-9E3A-46DE-A50A-B402870B4CBB}" dt="2023-01-24T02:13:10.880" v="2281"/>
          <ac:spMkLst>
            <pc:docMk/>
            <pc:sldMk cId="3118069087" sldId="296"/>
            <ac:spMk id="3" creationId="{AC6F9060-626A-633D-A9BB-509787674731}"/>
          </ac:spMkLst>
        </pc:spChg>
        <pc:picChg chg="add mod">
          <ac:chgData name="Sarita Puntien" userId="ea49305102a4592a" providerId="LiveId" clId="{48FF146F-9E3A-46DE-A50A-B402870B4CBB}" dt="2023-01-24T02:13:10.880" v="2281"/>
          <ac:picMkLst>
            <pc:docMk/>
            <pc:sldMk cId="3118069087" sldId="296"/>
            <ac:picMk id="4" creationId="{DF906262-1AFA-0213-4650-F6EBE6B13DB0}"/>
          </ac:picMkLst>
        </pc:picChg>
      </pc:sldChg>
      <pc:sldChg chg="modSp new mod">
        <pc:chgData name="Sarita Puntien" userId="ea49305102a4592a" providerId="LiveId" clId="{48FF146F-9E3A-46DE-A50A-B402870B4CBB}" dt="2023-01-24T02:11:08.210" v="2263" actId="255"/>
        <pc:sldMkLst>
          <pc:docMk/>
          <pc:sldMk cId="1011920472" sldId="297"/>
        </pc:sldMkLst>
        <pc:spChg chg="mod">
          <ac:chgData name="Sarita Puntien" userId="ea49305102a4592a" providerId="LiveId" clId="{48FF146F-9E3A-46DE-A50A-B402870B4CBB}" dt="2023-01-24T02:10:58.642" v="2261" actId="122"/>
          <ac:spMkLst>
            <pc:docMk/>
            <pc:sldMk cId="1011920472" sldId="297"/>
            <ac:spMk id="2" creationId="{C246C7B4-36BD-115C-BB51-AB3C1BE1C9CF}"/>
          </ac:spMkLst>
        </pc:spChg>
        <pc:spChg chg="mod">
          <ac:chgData name="Sarita Puntien" userId="ea49305102a4592a" providerId="LiveId" clId="{48FF146F-9E3A-46DE-A50A-B402870B4CBB}" dt="2023-01-24T02:11:08.210" v="2263" actId="255"/>
          <ac:spMkLst>
            <pc:docMk/>
            <pc:sldMk cId="1011920472" sldId="297"/>
            <ac:spMk id="3" creationId="{85E92939-756C-AF3E-3B58-5D42050E876F}"/>
          </ac:spMkLst>
        </pc:spChg>
      </pc:sldChg>
      <pc:sldChg chg="addSp delSp modSp new mod setBg">
        <pc:chgData name="Sarita Puntien" userId="ea49305102a4592a" providerId="LiveId" clId="{48FF146F-9E3A-46DE-A50A-B402870B4CBB}" dt="2023-01-24T02:04:25.114" v="2242" actId="26606"/>
        <pc:sldMkLst>
          <pc:docMk/>
          <pc:sldMk cId="3686404490" sldId="298"/>
        </pc:sldMkLst>
        <pc:spChg chg="mod">
          <ac:chgData name="Sarita Puntien" userId="ea49305102a4592a" providerId="LiveId" clId="{48FF146F-9E3A-46DE-A50A-B402870B4CBB}" dt="2023-01-24T02:04:25.114" v="2242" actId="26606"/>
          <ac:spMkLst>
            <pc:docMk/>
            <pc:sldMk cId="3686404490" sldId="298"/>
            <ac:spMk id="2" creationId="{C7A5D897-D34C-B4AD-8335-0B64FF176C5D}"/>
          </ac:spMkLst>
        </pc:spChg>
        <pc:spChg chg="del">
          <ac:chgData name="Sarita Puntien" userId="ea49305102a4592a" providerId="LiveId" clId="{48FF146F-9E3A-46DE-A50A-B402870B4CBB}" dt="2023-01-24T02:04:16.333" v="2241"/>
          <ac:spMkLst>
            <pc:docMk/>
            <pc:sldMk cId="3686404490" sldId="298"/>
            <ac:spMk id="3" creationId="{EA72BBC0-95D7-F102-DD95-CE17B3A322B0}"/>
          </ac:spMkLst>
        </pc:spChg>
        <pc:spChg chg="add">
          <ac:chgData name="Sarita Puntien" userId="ea49305102a4592a" providerId="LiveId" clId="{48FF146F-9E3A-46DE-A50A-B402870B4CBB}" dt="2023-01-24T02:04:25.114" v="2242" actId="26606"/>
          <ac:spMkLst>
            <pc:docMk/>
            <pc:sldMk cId="3686404490" sldId="298"/>
            <ac:spMk id="13" creationId="{989BE678-777B-482A-A616-FEDC47B162E5}"/>
          </ac:spMkLst>
        </pc:spChg>
        <pc:spChg chg="add">
          <ac:chgData name="Sarita Puntien" userId="ea49305102a4592a" providerId="LiveId" clId="{48FF146F-9E3A-46DE-A50A-B402870B4CBB}" dt="2023-01-24T02:04:25.114" v="2242" actId="26606"/>
          <ac:spMkLst>
            <pc:docMk/>
            <pc:sldMk cId="3686404490" sldId="298"/>
            <ac:spMk id="19" creationId="{D28BE0C3-2102-4820-B88B-A448B1840D14}"/>
          </ac:spMkLst>
        </pc:spChg>
        <pc:picChg chg="add mod">
          <ac:chgData name="Sarita Puntien" userId="ea49305102a4592a" providerId="LiveId" clId="{48FF146F-9E3A-46DE-A50A-B402870B4CBB}" dt="2023-01-24T02:04:25.114" v="2242" actId="26606"/>
          <ac:picMkLst>
            <pc:docMk/>
            <pc:sldMk cId="3686404490" sldId="298"/>
            <ac:picMk id="4" creationId="{B77C37A3-A9DB-07DB-1EA2-198FCE4F52DB}"/>
          </ac:picMkLst>
        </pc:picChg>
        <pc:picChg chg="add">
          <ac:chgData name="Sarita Puntien" userId="ea49305102a4592a" providerId="LiveId" clId="{48FF146F-9E3A-46DE-A50A-B402870B4CBB}" dt="2023-01-24T02:04:25.114" v="2242" actId="26606"/>
          <ac:picMkLst>
            <pc:docMk/>
            <pc:sldMk cId="3686404490" sldId="298"/>
            <ac:picMk id="9" creationId="{DF19BAF3-7E20-4B9D-B544-BABAEEA1FA75}"/>
          </ac:picMkLst>
        </pc:picChg>
        <pc:picChg chg="add">
          <ac:chgData name="Sarita Puntien" userId="ea49305102a4592a" providerId="LiveId" clId="{48FF146F-9E3A-46DE-A50A-B402870B4CBB}" dt="2023-01-24T02:04:25.114" v="2242" actId="26606"/>
          <ac:picMkLst>
            <pc:docMk/>
            <pc:sldMk cId="3686404490" sldId="298"/>
            <ac:picMk id="11" creationId="{950648F4-ABCD-4DF0-8641-76CFB2354721}"/>
          </ac:picMkLst>
        </pc:picChg>
        <pc:picChg chg="add">
          <ac:chgData name="Sarita Puntien" userId="ea49305102a4592a" providerId="LiveId" clId="{48FF146F-9E3A-46DE-A50A-B402870B4CBB}" dt="2023-01-24T02:04:25.114" v="2242" actId="26606"/>
          <ac:picMkLst>
            <pc:docMk/>
            <pc:sldMk cId="3686404490" sldId="298"/>
            <ac:picMk id="15" creationId="{CF1EB4BD-9C7E-4AA3-9681-C7EB0DA6250B}"/>
          </ac:picMkLst>
        </pc:picChg>
        <pc:picChg chg="add">
          <ac:chgData name="Sarita Puntien" userId="ea49305102a4592a" providerId="LiveId" clId="{48FF146F-9E3A-46DE-A50A-B402870B4CBB}" dt="2023-01-24T02:04:25.114" v="2242" actId="26606"/>
          <ac:picMkLst>
            <pc:docMk/>
            <pc:sldMk cId="3686404490" sldId="298"/>
            <ac:picMk id="17" creationId="{94AAE3AA-3759-4D28-B0EF-575F25A5146C}"/>
          </ac:picMkLst>
        </pc:picChg>
      </pc:sldChg>
      <pc:sldChg chg="addSp delSp modSp new mod modAnim">
        <pc:chgData name="Sarita Puntien" userId="ea49305102a4592a" providerId="LiveId" clId="{48FF146F-9E3A-46DE-A50A-B402870B4CBB}" dt="2023-01-23T07:29:50.910" v="2007" actId="1076"/>
        <pc:sldMkLst>
          <pc:docMk/>
          <pc:sldMk cId="3317415208" sldId="299"/>
        </pc:sldMkLst>
        <pc:spChg chg="mod">
          <ac:chgData name="Sarita Puntien" userId="ea49305102a4592a" providerId="LiveId" clId="{48FF146F-9E3A-46DE-A50A-B402870B4CBB}" dt="2023-01-23T07:29:28.748" v="2005" actId="20577"/>
          <ac:spMkLst>
            <pc:docMk/>
            <pc:sldMk cId="3317415208" sldId="299"/>
            <ac:spMk id="2" creationId="{2289EEC4-97F5-1C96-A81C-AC57F2E8AA2A}"/>
          </ac:spMkLst>
        </pc:spChg>
        <pc:spChg chg="del">
          <ac:chgData name="Sarita Puntien" userId="ea49305102a4592a" providerId="LiveId" clId="{48FF146F-9E3A-46DE-A50A-B402870B4CBB}" dt="2023-01-23T07:29:48.464" v="2006"/>
          <ac:spMkLst>
            <pc:docMk/>
            <pc:sldMk cId="3317415208" sldId="299"/>
            <ac:spMk id="3" creationId="{D4D4FE57-3019-56AA-7E57-65D5AF0B3D6E}"/>
          </ac:spMkLst>
        </pc:spChg>
        <pc:picChg chg="add mod">
          <ac:chgData name="Sarita Puntien" userId="ea49305102a4592a" providerId="LiveId" clId="{48FF146F-9E3A-46DE-A50A-B402870B4CBB}" dt="2023-01-23T07:29:50.910" v="2007" actId="1076"/>
          <ac:picMkLst>
            <pc:docMk/>
            <pc:sldMk cId="3317415208" sldId="299"/>
            <ac:picMk id="4" creationId="{164005A9-2B56-9541-FCB6-E97547C61790}"/>
          </ac:picMkLst>
        </pc:picChg>
      </pc:sldChg>
      <pc:sldChg chg="addSp delSp modSp new mod modAnim">
        <pc:chgData name="Sarita Puntien" userId="ea49305102a4592a" providerId="LiveId" clId="{48FF146F-9E3A-46DE-A50A-B402870B4CBB}" dt="2023-01-23T08:13:59.526" v="2098" actId="122"/>
        <pc:sldMkLst>
          <pc:docMk/>
          <pc:sldMk cId="240916330" sldId="300"/>
        </pc:sldMkLst>
        <pc:spChg chg="mod">
          <ac:chgData name="Sarita Puntien" userId="ea49305102a4592a" providerId="LiveId" clId="{48FF146F-9E3A-46DE-A50A-B402870B4CBB}" dt="2023-01-23T08:13:59.526" v="2098" actId="122"/>
          <ac:spMkLst>
            <pc:docMk/>
            <pc:sldMk cId="240916330" sldId="300"/>
            <ac:spMk id="2" creationId="{F1F27F42-CBE0-1F48-454A-E895B8B274F9}"/>
          </ac:spMkLst>
        </pc:spChg>
        <pc:spChg chg="del">
          <ac:chgData name="Sarita Puntien" userId="ea49305102a4592a" providerId="LiveId" clId="{48FF146F-9E3A-46DE-A50A-B402870B4CBB}" dt="2023-01-23T08:13:45.012" v="2096"/>
          <ac:spMkLst>
            <pc:docMk/>
            <pc:sldMk cId="240916330" sldId="300"/>
            <ac:spMk id="3" creationId="{47D38EF3-D3E2-1CC7-04FF-D0B159CE10A1}"/>
          </ac:spMkLst>
        </pc:spChg>
        <pc:picChg chg="add mod">
          <ac:chgData name="Sarita Puntien" userId="ea49305102a4592a" providerId="LiveId" clId="{48FF146F-9E3A-46DE-A50A-B402870B4CBB}" dt="2023-01-23T08:13:45.012" v="2096"/>
          <ac:picMkLst>
            <pc:docMk/>
            <pc:sldMk cId="240916330" sldId="300"/>
            <ac:picMk id="4" creationId="{B9646B8F-3FBB-083B-8934-C219AAE5C975}"/>
          </ac:picMkLst>
        </pc:picChg>
      </pc:sldChg>
      <pc:sldChg chg="modSp new mod">
        <pc:chgData name="Sarita Puntien" userId="ea49305102a4592a" providerId="LiveId" clId="{48FF146F-9E3A-46DE-A50A-B402870B4CBB}" dt="2023-01-24T01:47:06.714" v="2197" actId="20577"/>
        <pc:sldMkLst>
          <pc:docMk/>
          <pc:sldMk cId="1538873672" sldId="301"/>
        </pc:sldMkLst>
        <pc:spChg chg="mod">
          <ac:chgData name="Sarita Puntien" userId="ea49305102a4592a" providerId="LiveId" clId="{48FF146F-9E3A-46DE-A50A-B402870B4CBB}" dt="2023-01-24T01:40:32.849" v="2124" actId="122"/>
          <ac:spMkLst>
            <pc:docMk/>
            <pc:sldMk cId="1538873672" sldId="301"/>
            <ac:spMk id="2" creationId="{85E69A25-CD9C-6800-11A6-A19A5F3A1CFD}"/>
          </ac:spMkLst>
        </pc:spChg>
        <pc:spChg chg="mod">
          <ac:chgData name="Sarita Puntien" userId="ea49305102a4592a" providerId="LiveId" clId="{48FF146F-9E3A-46DE-A50A-B402870B4CBB}" dt="2023-01-24T01:47:06.714" v="2197" actId="20577"/>
          <ac:spMkLst>
            <pc:docMk/>
            <pc:sldMk cId="1538873672" sldId="301"/>
            <ac:spMk id="3" creationId="{9870ED37-AA5C-5629-9610-2224049352FB}"/>
          </ac:spMkLst>
        </pc:spChg>
      </pc:sldChg>
      <pc:sldChg chg="modSp new mod ord">
        <pc:chgData name="Sarita Puntien" userId="ea49305102a4592a" providerId="LiveId" clId="{48FF146F-9E3A-46DE-A50A-B402870B4CBB}" dt="2023-01-24T01:47:55.225" v="2201" actId="20577"/>
        <pc:sldMkLst>
          <pc:docMk/>
          <pc:sldMk cId="474806349" sldId="302"/>
        </pc:sldMkLst>
        <pc:spChg chg="mod">
          <ac:chgData name="Sarita Puntien" userId="ea49305102a4592a" providerId="LiveId" clId="{48FF146F-9E3A-46DE-A50A-B402870B4CBB}" dt="2023-01-24T01:41:32.986" v="2159" actId="122"/>
          <ac:spMkLst>
            <pc:docMk/>
            <pc:sldMk cId="474806349" sldId="302"/>
            <ac:spMk id="2" creationId="{53B076CD-EB61-CDD9-77FD-FD4FD7B9423E}"/>
          </ac:spMkLst>
        </pc:spChg>
        <pc:spChg chg="mod">
          <ac:chgData name="Sarita Puntien" userId="ea49305102a4592a" providerId="LiveId" clId="{48FF146F-9E3A-46DE-A50A-B402870B4CBB}" dt="2023-01-24T01:47:55.225" v="2201" actId="20577"/>
          <ac:spMkLst>
            <pc:docMk/>
            <pc:sldMk cId="474806349" sldId="302"/>
            <ac:spMk id="3" creationId="{BAAE06A6-FC28-0DBC-1515-53C35A2B8083}"/>
          </ac:spMkLst>
        </pc:spChg>
      </pc:sldChg>
      <pc:sldChg chg="modSp new mod">
        <pc:chgData name="Sarita Puntien" userId="ea49305102a4592a" providerId="LiveId" clId="{48FF146F-9E3A-46DE-A50A-B402870B4CBB}" dt="2023-01-24T01:48:33.993" v="2211" actId="20577"/>
        <pc:sldMkLst>
          <pc:docMk/>
          <pc:sldMk cId="4066277946" sldId="303"/>
        </pc:sldMkLst>
        <pc:spChg chg="mod">
          <ac:chgData name="Sarita Puntien" userId="ea49305102a4592a" providerId="LiveId" clId="{48FF146F-9E3A-46DE-A50A-B402870B4CBB}" dt="2023-01-24T01:41:40.554" v="2162" actId="122"/>
          <ac:spMkLst>
            <pc:docMk/>
            <pc:sldMk cId="4066277946" sldId="303"/>
            <ac:spMk id="2" creationId="{83A71E4D-60E8-A204-06D4-29080662DE48}"/>
          </ac:spMkLst>
        </pc:spChg>
        <pc:spChg chg="mod">
          <ac:chgData name="Sarita Puntien" userId="ea49305102a4592a" providerId="LiveId" clId="{48FF146F-9E3A-46DE-A50A-B402870B4CBB}" dt="2023-01-24T01:48:33.993" v="2211" actId="20577"/>
          <ac:spMkLst>
            <pc:docMk/>
            <pc:sldMk cId="4066277946" sldId="303"/>
            <ac:spMk id="3" creationId="{E441BCB8-DBC0-7DB9-1E6F-B92CB6569331}"/>
          </ac:spMkLst>
        </pc:spChg>
      </pc:sldChg>
      <pc:sldChg chg="modSp new mod">
        <pc:chgData name="Sarita Puntien" userId="ea49305102a4592a" providerId="LiveId" clId="{48FF146F-9E3A-46DE-A50A-B402870B4CBB}" dt="2023-01-24T01:45:10.334" v="2189" actId="255"/>
        <pc:sldMkLst>
          <pc:docMk/>
          <pc:sldMk cId="1358728145" sldId="304"/>
        </pc:sldMkLst>
        <pc:spChg chg="mod">
          <ac:chgData name="Sarita Puntien" userId="ea49305102a4592a" providerId="LiveId" clId="{48FF146F-9E3A-46DE-A50A-B402870B4CBB}" dt="2023-01-24T01:44:30.230" v="2177"/>
          <ac:spMkLst>
            <pc:docMk/>
            <pc:sldMk cId="1358728145" sldId="304"/>
            <ac:spMk id="2" creationId="{1B615F45-DD93-FB75-06DE-1E49CAEF7F4E}"/>
          </ac:spMkLst>
        </pc:spChg>
        <pc:spChg chg="mod">
          <ac:chgData name="Sarita Puntien" userId="ea49305102a4592a" providerId="LiveId" clId="{48FF146F-9E3A-46DE-A50A-B402870B4CBB}" dt="2023-01-24T01:45:10.334" v="2189" actId="255"/>
          <ac:spMkLst>
            <pc:docMk/>
            <pc:sldMk cId="1358728145" sldId="304"/>
            <ac:spMk id="3" creationId="{861A767D-06C9-58CF-FE52-FB8AC9FD9621}"/>
          </ac:spMkLst>
        </pc:spChg>
      </pc:sldChg>
      <pc:sldChg chg="modSp new mod">
        <pc:chgData name="Sarita Puntien" userId="ea49305102a4592a" providerId="LiveId" clId="{48FF146F-9E3A-46DE-A50A-B402870B4CBB}" dt="2023-01-24T01:45:15.971" v="2191" actId="27636"/>
        <pc:sldMkLst>
          <pc:docMk/>
          <pc:sldMk cId="2590889095" sldId="305"/>
        </pc:sldMkLst>
        <pc:spChg chg="mod">
          <ac:chgData name="Sarita Puntien" userId="ea49305102a4592a" providerId="LiveId" clId="{48FF146F-9E3A-46DE-A50A-B402870B4CBB}" dt="2023-01-24T01:45:00.991" v="2188"/>
          <ac:spMkLst>
            <pc:docMk/>
            <pc:sldMk cId="2590889095" sldId="305"/>
            <ac:spMk id="2" creationId="{A303D1BD-3BCB-325E-8DBE-999897AFB92E}"/>
          </ac:spMkLst>
        </pc:spChg>
        <pc:spChg chg="mod">
          <ac:chgData name="Sarita Puntien" userId="ea49305102a4592a" providerId="LiveId" clId="{48FF146F-9E3A-46DE-A50A-B402870B4CBB}" dt="2023-01-24T01:45:15.971" v="2191" actId="27636"/>
          <ac:spMkLst>
            <pc:docMk/>
            <pc:sldMk cId="2590889095" sldId="305"/>
            <ac:spMk id="3" creationId="{947B7639-E26F-CED3-6808-CF4CE69FDCD4}"/>
          </ac:spMkLst>
        </pc:spChg>
      </pc:sldChg>
      <pc:sldChg chg="addSp delSp modSp new mod">
        <pc:chgData name="Sarita Puntien" userId="ea49305102a4592a" providerId="LiveId" clId="{48FF146F-9E3A-46DE-A50A-B402870B4CBB}" dt="2023-01-24T01:50:14.680" v="2217" actId="14100"/>
        <pc:sldMkLst>
          <pc:docMk/>
          <pc:sldMk cId="2572171058" sldId="306"/>
        </pc:sldMkLst>
        <pc:spChg chg="del">
          <ac:chgData name="Sarita Puntien" userId="ea49305102a4592a" providerId="LiveId" clId="{48FF146F-9E3A-46DE-A50A-B402870B4CBB}" dt="2023-01-24T01:49:53.277" v="2213"/>
          <ac:spMkLst>
            <pc:docMk/>
            <pc:sldMk cId="2572171058" sldId="306"/>
            <ac:spMk id="3" creationId="{055E4087-8819-85DA-615B-80508E511E23}"/>
          </ac:spMkLst>
        </pc:spChg>
        <pc:picChg chg="add mod">
          <ac:chgData name="Sarita Puntien" userId="ea49305102a4592a" providerId="LiveId" clId="{48FF146F-9E3A-46DE-A50A-B402870B4CBB}" dt="2023-01-24T01:50:14.680" v="2217" actId="14100"/>
          <ac:picMkLst>
            <pc:docMk/>
            <pc:sldMk cId="2572171058" sldId="306"/>
            <ac:picMk id="4" creationId="{A42CA0BD-A142-42BB-437F-85CFFAA23C30}"/>
          </ac:picMkLst>
        </pc:picChg>
      </pc:sldChg>
      <pc:sldChg chg="addSp delSp modSp new mod">
        <pc:chgData name="Sarita Puntien" userId="ea49305102a4592a" providerId="LiveId" clId="{48FF146F-9E3A-46DE-A50A-B402870B4CBB}" dt="2023-01-24T01:50:43.871" v="2223" actId="14100"/>
        <pc:sldMkLst>
          <pc:docMk/>
          <pc:sldMk cId="2414265747" sldId="307"/>
        </pc:sldMkLst>
        <pc:spChg chg="del">
          <ac:chgData name="Sarita Puntien" userId="ea49305102a4592a" providerId="LiveId" clId="{48FF146F-9E3A-46DE-A50A-B402870B4CBB}" dt="2023-01-24T01:50:32.270" v="2219"/>
          <ac:spMkLst>
            <pc:docMk/>
            <pc:sldMk cId="2414265747" sldId="307"/>
            <ac:spMk id="3" creationId="{51C38ABF-F71C-BAAC-6E4B-0B20B85595E6}"/>
          </ac:spMkLst>
        </pc:spChg>
        <pc:picChg chg="add mod">
          <ac:chgData name="Sarita Puntien" userId="ea49305102a4592a" providerId="LiveId" clId="{48FF146F-9E3A-46DE-A50A-B402870B4CBB}" dt="2023-01-24T01:50:43.871" v="2223" actId="14100"/>
          <ac:picMkLst>
            <pc:docMk/>
            <pc:sldMk cId="2414265747" sldId="307"/>
            <ac:picMk id="4" creationId="{B89288EF-042B-59DD-B852-6F71B9FCA526}"/>
          </ac:picMkLst>
        </pc:picChg>
      </pc:sldChg>
      <pc:sldChg chg="addSp delSp modSp new mod modAnim">
        <pc:chgData name="Sarita Puntien" userId="ea49305102a4592a" providerId="LiveId" clId="{48FF146F-9E3A-46DE-A50A-B402870B4CBB}" dt="2023-01-24T01:55:10.440" v="2227" actId="14100"/>
        <pc:sldMkLst>
          <pc:docMk/>
          <pc:sldMk cId="3118013156" sldId="308"/>
        </pc:sldMkLst>
        <pc:spChg chg="del">
          <ac:chgData name="Sarita Puntien" userId="ea49305102a4592a" providerId="LiveId" clId="{48FF146F-9E3A-46DE-A50A-B402870B4CBB}" dt="2023-01-24T01:55:02.429" v="2225"/>
          <ac:spMkLst>
            <pc:docMk/>
            <pc:sldMk cId="3118013156" sldId="308"/>
            <ac:spMk id="3" creationId="{13463B07-7842-EA6F-788A-83C400EC328E}"/>
          </ac:spMkLst>
        </pc:spChg>
        <pc:picChg chg="add mod">
          <ac:chgData name="Sarita Puntien" userId="ea49305102a4592a" providerId="LiveId" clId="{48FF146F-9E3A-46DE-A50A-B402870B4CBB}" dt="2023-01-24T01:55:10.440" v="2227" actId="14100"/>
          <ac:picMkLst>
            <pc:docMk/>
            <pc:sldMk cId="3118013156" sldId="308"/>
            <ac:picMk id="4" creationId="{53943383-920F-9A80-9B3E-EEAC1BD9CCD5}"/>
          </ac:picMkLst>
        </pc:picChg>
      </pc:sldChg>
      <pc:sldChg chg="modSp new mod">
        <pc:chgData name="Sarita Puntien" userId="ea49305102a4592a" providerId="LiveId" clId="{48FF146F-9E3A-46DE-A50A-B402870B4CBB}" dt="2023-01-24T01:56:35.833" v="2239" actId="122"/>
        <pc:sldMkLst>
          <pc:docMk/>
          <pc:sldMk cId="3352273293" sldId="309"/>
        </pc:sldMkLst>
        <pc:spChg chg="mod">
          <ac:chgData name="Sarita Puntien" userId="ea49305102a4592a" providerId="LiveId" clId="{48FF146F-9E3A-46DE-A50A-B402870B4CBB}" dt="2023-01-24T01:56:35.833" v="2239" actId="122"/>
          <ac:spMkLst>
            <pc:docMk/>
            <pc:sldMk cId="3352273293" sldId="309"/>
            <ac:spMk id="2" creationId="{BC5493A6-32B8-EF81-9B85-7CA52E5BD4D3}"/>
          </ac:spMkLst>
        </pc:spChg>
        <pc:spChg chg="mod">
          <ac:chgData name="Sarita Puntien" userId="ea49305102a4592a" providerId="LiveId" clId="{48FF146F-9E3A-46DE-A50A-B402870B4CBB}" dt="2023-01-24T01:56:29.535" v="2238"/>
          <ac:spMkLst>
            <pc:docMk/>
            <pc:sldMk cId="3352273293" sldId="309"/>
            <ac:spMk id="3" creationId="{A1CB0B1D-3663-66A5-B7C8-A6656FDF6FD5}"/>
          </ac:spMkLst>
        </pc:spChg>
      </pc:sldChg>
      <pc:sldChg chg="addSp delSp modSp new mod modAnim">
        <pc:chgData name="Sarita Puntien" userId="ea49305102a4592a" providerId="LiveId" clId="{48FF146F-9E3A-46DE-A50A-B402870B4CBB}" dt="2023-01-24T02:08:10.577" v="2253"/>
        <pc:sldMkLst>
          <pc:docMk/>
          <pc:sldMk cId="2200630739" sldId="310"/>
        </pc:sldMkLst>
        <pc:spChg chg="mod">
          <ac:chgData name="Sarita Puntien" userId="ea49305102a4592a" providerId="LiveId" clId="{48FF146F-9E3A-46DE-A50A-B402870B4CBB}" dt="2023-01-24T02:08:10.577" v="2253"/>
          <ac:spMkLst>
            <pc:docMk/>
            <pc:sldMk cId="2200630739" sldId="310"/>
            <ac:spMk id="2" creationId="{52EAB7B1-4D8E-359B-8240-A5B6C093D00F}"/>
          </ac:spMkLst>
        </pc:spChg>
        <pc:spChg chg="del">
          <ac:chgData name="Sarita Puntien" userId="ea49305102a4592a" providerId="LiveId" clId="{48FF146F-9E3A-46DE-A50A-B402870B4CBB}" dt="2023-01-24T02:07:36.955" v="2249"/>
          <ac:spMkLst>
            <pc:docMk/>
            <pc:sldMk cId="2200630739" sldId="310"/>
            <ac:spMk id="3" creationId="{202B2ACB-D510-A0A1-ACBA-9AB03565C8F3}"/>
          </ac:spMkLst>
        </pc:spChg>
        <pc:picChg chg="add mod">
          <ac:chgData name="Sarita Puntien" userId="ea49305102a4592a" providerId="LiveId" clId="{48FF146F-9E3A-46DE-A50A-B402870B4CBB}" dt="2023-01-24T02:07:36.955" v="2249"/>
          <ac:picMkLst>
            <pc:docMk/>
            <pc:sldMk cId="2200630739" sldId="310"/>
            <ac:picMk id="4" creationId="{F9AC0F8F-5C47-D7F2-54F7-B662CAE2EF79}"/>
          </ac:picMkLst>
        </pc:picChg>
      </pc:sldChg>
      <pc:sldChg chg="addSp delSp modSp new mod modAnim">
        <pc:chgData name="Sarita Puntien" userId="ea49305102a4592a" providerId="LiveId" clId="{48FF146F-9E3A-46DE-A50A-B402870B4CBB}" dt="2023-01-24T02:09:09.560" v="2260" actId="14100"/>
        <pc:sldMkLst>
          <pc:docMk/>
          <pc:sldMk cId="1807084354" sldId="311"/>
        </pc:sldMkLst>
        <pc:spChg chg="mod">
          <ac:chgData name="Sarita Puntien" userId="ea49305102a4592a" providerId="LiveId" clId="{48FF146F-9E3A-46DE-A50A-B402870B4CBB}" dt="2023-01-24T02:08:42.577" v="2256" actId="122"/>
          <ac:spMkLst>
            <pc:docMk/>
            <pc:sldMk cId="1807084354" sldId="311"/>
            <ac:spMk id="2" creationId="{1288CAF4-7E21-AC63-64FA-69440F8BDE05}"/>
          </ac:spMkLst>
        </pc:spChg>
        <pc:spChg chg="del">
          <ac:chgData name="Sarita Puntien" userId="ea49305102a4592a" providerId="LiveId" clId="{48FF146F-9E3A-46DE-A50A-B402870B4CBB}" dt="2023-01-24T02:08:59.155" v="2257"/>
          <ac:spMkLst>
            <pc:docMk/>
            <pc:sldMk cId="1807084354" sldId="311"/>
            <ac:spMk id="3" creationId="{57DDD38B-9E62-D17F-06CE-6E0CD0EB77BD}"/>
          </ac:spMkLst>
        </pc:spChg>
        <pc:picChg chg="add mod">
          <ac:chgData name="Sarita Puntien" userId="ea49305102a4592a" providerId="LiveId" clId="{48FF146F-9E3A-46DE-A50A-B402870B4CBB}" dt="2023-01-24T02:09:09.560" v="2260" actId="14100"/>
          <ac:picMkLst>
            <pc:docMk/>
            <pc:sldMk cId="1807084354" sldId="311"/>
            <ac:picMk id="4" creationId="{7AEA42E5-7170-26BC-9594-6BCF4292AFE4}"/>
          </ac:picMkLst>
        </pc:picChg>
      </pc:sldChg>
      <pc:sldChg chg="addSp delSp modSp new mod modAnim">
        <pc:chgData name="Sarita Puntien" userId="ea49305102a4592a" providerId="LiveId" clId="{48FF146F-9E3A-46DE-A50A-B402870B4CBB}" dt="2023-01-24T02:11:49.850" v="2280" actId="122"/>
        <pc:sldMkLst>
          <pc:docMk/>
          <pc:sldMk cId="3806515105" sldId="312"/>
        </pc:sldMkLst>
        <pc:spChg chg="mod">
          <ac:chgData name="Sarita Puntien" userId="ea49305102a4592a" providerId="LiveId" clId="{48FF146F-9E3A-46DE-A50A-B402870B4CBB}" dt="2023-01-24T02:11:49.850" v="2280" actId="122"/>
          <ac:spMkLst>
            <pc:docMk/>
            <pc:sldMk cId="3806515105" sldId="312"/>
            <ac:spMk id="2" creationId="{2F218B8B-ED6F-3B89-EC45-5C06AAAFA810}"/>
          </ac:spMkLst>
        </pc:spChg>
        <pc:spChg chg="del">
          <ac:chgData name="Sarita Puntien" userId="ea49305102a4592a" providerId="LiveId" clId="{48FF146F-9E3A-46DE-A50A-B402870B4CBB}" dt="2023-01-24T02:11:35.367" v="2265"/>
          <ac:spMkLst>
            <pc:docMk/>
            <pc:sldMk cId="3806515105" sldId="312"/>
            <ac:spMk id="3" creationId="{DD6457DD-328B-1506-4637-CD32B3791860}"/>
          </ac:spMkLst>
        </pc:spChg>
        <pc:picChg chg="add mod">
          <ac:chgData name="Sarita Puntien" userId="ea49305102a4592a" providerId="LiveId" clId="{48FF146F-9E3A-46DE-A50A-B402870B4CBB}" dt="2023-01-24T02:11:35.367" v="2265"/>
          <ac:picMkLst>
            <pc:docMk/>
            <pc:sldMk cId="3806515105" sldId="312"/>
            <ac:picMk id="4" creationId="{021002D8-EC04-C261-D013-FE1AE60B7FC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3370FA-4E6E-47B3-9C71-F8012625CF06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1573717-EF04-4F05-B820-05A5DEF3830C}">
      <dgm:prSet/>
      <dgm:spPr/>
      <dgm:t>
        <a:bodyPr/>
        <a:lstStyle/>
        <a:p>
          <a:r>
            <a:rPr lang="en-US" b="0" i="0" dirty="0"/>
            <a:t>Stem – Type Thermometer</a:t>
          </a:r>
          <a:endParaRPr lang="en-US" dirty="0"/>
        </a:p>
      </dgm:t>
    </dgm:pt>
    <dgm:pt modelId="{2661E993-4C0B-41AE-929D-3B5740EB4113}" type="parTrans" cxnId="{D230FF22-8E86-4E3C-936F-B95611A5E41F}">
      <dgm:prSet/>
      <dgm:spPr/>
      <dgm:t>
        <a:bodyPr/>
        <a:lstStyle/>
        <a:p>
          <a:endParaRPr lang="en-US"/>
        </a:p>
      </dgm:t>
    </dgm:pt>
    <dgm:pt modelId="{DFDD0646-9BDA-40BB-BF48-898D5FEC2160}" type="sibTrans" cxnId="{D230FF22-8E86-4E3C-936F-B95611A5E41F}">
      <dgm:prSet/>
      <dgm:spPr/>
      <dgm:t>
        <a:bodyPr/>
        <a:lstStyle/>
        <a:p>
          <a:endParaRPr lang="en-US"/>
        </a:p>
      </dgm:t>
    </dgm:pt>
    <dgm:pt modelId="{B4FDBC66-CDF9-4F3E-B1BC-B53AEEC7D23D}">
      <dgm:prSet/>
      <dgm:spPr/>
      <dgm:t>
        <a:bodyPr/>
        <a:lstStyle/>
        <a:p>
          <a:r>
            <a:rPr lang="en-US" b="0" i="0"/>
            <a:t>Candy and Fat Thermometer</a:t>
          </a:r>
          <a:endParaRPr lang="en-US"/>
        </a:p>
      </dgm:t>
    </dgm:pt>
    <dgm:pt modelId="{B0CEA188-8406-4C91-AE54-80647AB07F53}" type="parTrans" cxnId="{45345923-A4D1-49D0-A91B-9962F9E74E18}">
      <dgm:prSet/>
      <dgm:spPr/>
      <dgm:t>
        <a:bodyPr/>
        <a:lstStyle/>
        <a:p>
          <a:endParaRPr lang="en-US"/>
        </a:p>
      </dgm:t>
    </dgm:pt>
    <dgm:pt modelId="{72C016EE-11BE-41D9-AD7B-3AED4B99D238}" type="sibTrans" cxnId="{45345923-A4D1-49D0-A91B-9962F9E74E18}">
      <dgm:prSet/>
      <dgm:spPr/>
      <dgm:t>
        <a:bodyPr/>
        <a:lstStyle/>
        <a:p>
          <a:endParaRPr lang="en-US"/>
        </a:p>
      </dgm:t>
    </dgm:pt>
    <dgm:pt modelId="{3C4F123D-6C49-45CC-91AD-BB7ED0ABF97B}">
      <dgm:prSet/>
      <dgm:spPr/>
      <dgm:t>
        <a:bodyPr/>
        <a:lstStyle/>
        <a:p>
          <a:r>
            <a:rPr lang="en-US" b="0" i="0" dirty="0"/>
            <a:t>Electronic Probe Thermometer</a:t>
          </a:r>
          <a:endParaRPr lang="en-US" dirty="0"/>
        </a:p>
      </dgm:t>
    </dgm:pt>
    <dgm:pt modelId="{592610FC-E373-4BD7-86EC-2B7A35CCB1C0}" type="parTrans" cxnId="{405A159D-1438-4117-940E-5A54E93C0CF0}">
      <dgm:prSet/>
      <dgm:spPr/>
      <dgm:t>
        <a:bodyPr/>
        <a:lstStyle/>
        <a:p>
          <a:endParaRPr lang="en-US"/>
        </a:p>
      </dgm:t>
    </dgm:pt>
    <dgm:pt modelId="{FAF58C88-9D3F-49F5-B0F2-621AB5BA1550}" type="sibTrans" cxnId="{405A159D-1438-4117-940E-5A54E93C0CF0}">
      <dgm:prSet/>
      <dgm:spPr/>
      <dgm:t>
        <a:bodyPr/>
        <a:lstStyle/>
        <a:p>
          <a:endParaRPr lang="en-US"/>
        </a:p>
      </dgm:t>
    </dgm:pt>
    <dgm:pt modelId="{44925FD3-3522-4B89-B505-9418341AA7FD}">
      <dgm:prSet/>
      <dgm:spPr/>
      <dgm:t>
        <a:bodyPr/>
        <a:lstStyle/>
        <a:p>
          <a:r>
            <a:rPr lang="en-US" b="0" i="0" dirty="0"/>
            <a:t>Infrared Thermometers</a:t>
          </a:r>
          <a:endParaRPr lang="en-US" dirty="0"/>
        </a:p>
      </dgm:t>
    </dgm:pt>
    <dgm:pt modelId="{3B9057D2-CC1B-4857-A6CA-C720D76B2F55}" type="parTrans" cxnId="{8D32052F-3B24-4506-9B86-DC72AC7CE2F9}">
      <dgm:prSet/>
      <dgm:spPr/>
      <dgm:t>
        <a:bodyPr/>
        <a:lstStyle/>
        <a:p>
          <a:endParaRPr lang="en-US"/>
        </a:p>
      </dgm:t>
    </dgm:pt>
    <dgm:pt modelId="{24935BA5-FC02-46BB-B657-3DB7DAF08C6E}" type="sibTrans" cxnId="{8D32052F-3B24-4506-9B86-DC72AC7CE2F9}">
      <dgm:prSet/>
      <dgm:spPr/>
      <dgm:t>
        <a:bodyPr/>
        <a:lstStyle/>
        <a:p>
          <a:endParaRPr lang="en-US"/>
        </a:p>
      </dgm:t>
    </dgm:pt>
    <dgm:pt modelId="{181BFE92-5576-4B9C-9F41-B1C80D57A47F}" type="pres">
      <dgm:prSet presAssocID="{273370FA-4E6E-47B3-9C71-F8012625CF06}" presName="outerComposite" presStyleCnt="0">
        <dgm:presLayoutVars>
          <dgm:chMax val="5"/>
          <dgm:dir/>
          <dgm:resizeHandles val="exact"/>
        </dgm:presLayoutVars>
      </dgm:prSet>
      <dgm:spPr/>
    </dgm:pt>
    <dgm:pt modelId="{F8039B5B-CB12-4258-84FA-E8724EE46F7B}" type="pres">
      <dgm:prSet presAssocID="{273370FA-4E6E-47B3-9C71-F8012625CF06}" presName="dummyMaxCanvas" presStyleCnt="0">
        <dgm:presLayoutVars/>
      </dgm:prSet>
      <dgm:spPr/>
    </dgm:pt>
    <dgm:pt modelId="{472BC1CF-D536-4A33-9233-0D1BC0969ADA}" type="pres">
      <dgm:prSet presAssocID="{273370FA-4E6E-47B3-9C71-F8012625CF06}" presName="FourNodes_1" presStyleLbl="node1" presStyleIdx="0" presStyleCnt="4">
        <dgm:presLayoutVars>
          <dgm:bulletEnabled val="1"/>
        </dgm:presLayoutVars>
      </dgm:prSet>
      <dgm:spPr/>
    </dgm:pt>
    <dgm:pt modelId="{BC242981-C9A3-4750-92ED-8875E86D2537}" type="pres">
      <dgm:prSet presAssocID="{273370FA-4E6E-47B3-9C71-F8012625CF06}" presName="FourNodes_2" presStyleLbl="node1" presStyleIdx="1" presStyleCnt="4">
        <dgm:presLayoutVars>
          <dgm:bulletEnabled val="1"/>
        </dgm:presLayoutVars>
      </dgm:prSet>
      <dgm:spPr/>
    </dgm:pt>
    <dgm:pt modelId="{8B71F9C9-D0E3-47B4-B082-ABC788E83339}" type="pres">
      <dgm:prSet presAssocID="{273370FA-4E6E-47B3-9C71-F8012625CF06}" presName="FourNodes_3" presStyleLbl="node1" presStyleIdx="2" presStyleCnt="4">
        <dgm:presLayoutVars>
          <dgm:bulletEnabled val="1"/>
        </dgm:presLayoutVars>
      </dgm:prSet>
      <dgm:spPr/>
    </dgm:pt>
    <dgm:pt modelId="{C6D68A03-9D57-47CC-8BB3-9A2F80532F0A}" type="pres">
      <dgm:prSet presAssocID="{273370FA-4E6E-47B3-9C71-F8012625CF06}" presName="FourNodes_4" presStyleLbl="node1" presStyleIdx="3" presStyleCnt="4">
        <dgm:presLayoutVars>
          <dgm:bulletEnabled val="1"/>
        </dgm:presLayoutVars>
      </dgm:prSet>
      <dgm:spPr/>
    </dgm:pt>
    <dgm:pt modelId="{40B8FCCE-D6DB-44C9-84B3-7D135F7C98CD}" type="pres">
      <dgm:prSet presAssocID="{273370FA-4E6E-47B3-9C71-F8012625CF06}" presName="FourConn_1-2" presStyleLbl="fgAccFollowNode1" presStyleIdx="0" presStyleCnt="3">
        <dgm:presLayoutVars>
          <dgm:bulletEnabled val="1"/>
        </dgm:presLayoutVars>
      </dgm:prSet>
      <dgm:spPr/>
    </dgm:pt>
    <dgm:pt modelId="{C3730113-91F9-48EA-8A61-F0FD32C2D5F7}" type="pres">
      <dgm:prSet presAssocID="{273370FA-4E6E-47B3-9C71-F8012625CF06}" presName="FourConn_2-3" presStyleLbl="fgAccFollowNode1" presStyleIdx="1" presStyleCnt="3">
        <dgm:presLayoutVars>
          <dgm:bulletEnabled val="1"/>
        </dgm:presLayoutVars>
      </dgm:prSet>
      <dgm:spPr/>
    </dgm:pt>
    <dgm:pt modelId="{F1760AC1-DBCC-42C1-8D81-B41C703B0D15}" type="pres">
      <dgm:prSet presAssocID="{273370FA-4E6E-47B3-9C71-F8012625CF06}" presName="FourConn_3-4" presStyleLbl="fgAccFollowNode1" presStyleIdx="2" presStyleCnt="3">
        <dgm:presLayoutVars>
          <dgm:bulletEnabled val="1"/>
        </dgm:presLayoutVars>
      </dgm:prSet>
      <dgm:spPr/>
    </dgm:pt>
    <dgm:pt modelId="{2F4DE184-BC01-4F75-8AF0-854B886931A4}" type="pres">
      <dgm:prSet presAssocID="{273370FA-4E6E-47B3-9C71-F8012625CF06}" presName="FourNodes_1_text" presStyleLbl="node1" presStyleIdx="3" presStyleCnt="4">
        <dgm:presLayoutVars>
          <dgm:bulletEnabled val="1"/>
        </dgm:presLayoutVars>
      </dgm:prSet>
      <dgm:spPr/>
    </dgm:pt>
    <dgm:pt modelId="{0472C294-C43E-4B79-BB0C-8E09FE9601E6}" type="pres">
      <dgm:prSet presAssocID="{273370FA-4E6E-47B3-9C71-F8012625CF06}" presName="FourNodes_2_text" presStyleLbl="node1" presStyleIdx="3" presStyleCnt="4">
        <dgm:presLayoutVars>
          <dgm:bulletEnabled val="1"/>
        </dgm:presLayoutVars>
      </dgm:prSet>
      <dgm:spPr/>
    </dgm:pt>
    <dgm:pt modelId="{75D8834F-6DD6-409A-99DA-FA2CB8C1D817}" type="pres">
      <dgm:prSet presAssocID="{273370FA-4E6E-47B3-9C71-F8012625CF06}" presName="FourNodes_3_text" presStyleLbl="node1" presStyleIdx="3" presStyleCnt="4">
        <dgm:presLayoutVars>
          <dgm:bulletEnabled val="1"/>
        </dgm:presLayoutVars>
      </dgm:prSet>
      <dgm:spPr/>
    </dgm:pt>
    <dgm:pt modelId="{BA8B54FC-CE80-4FA9-8F5E-6B44534026A3}" type="pres">
      <dgm:prSet presAssocID="{273370FA-4E6E-47B3-9C71-F8012625CF06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5D527C18-F8F0-462C-BFD7-60C9656A71D3}" type="presOf" srcId="{C1573717-EF04-4F05-B820-05A5DEF3830C}" destId="{472BC1CF-D536-4A33-9233-0D1BC0969ADA}" srcOrd="0" destOrd="0" presId="urn:microsoft.com/office/officeart/2005/8/layout/vProcess5"/>
    <dgm:cxn modelId="{AFD37920-32EA-4F5C-933B-ED14E6C170ED}" type="presOf" srcId="{DFDD0646-9BDA-40BB-BF48-898D5FEC2160}" destId="{40B8FCCE-D6DB-44C9-84B3-7D135F7C98CD}" srcOrd="0" destOrd="0" presId="urn:microsoft.com/office/officeart/2005/8/layout/vProcess5"/>
    <dgm:cxn modelId="{D230FF22-8E86-4E3C-936F-B95611A5E41F}" srcId="{273370FA-4E6E-47B3-9C71-F8012625CF06}" destId="{C1573717-EF04-4F05-B820-05A5DEF3830C}" srcOrd="0" destOrd="0" parTransId="{2661E993-4C0B-41AE-929D-3B5740EB4113}" sibTransId="{DFDD0646-9BDA-40BB-BF48-898D5FEC2160}"/>
    <dgm:cxn modelId="{45345923-A4D1-49D0-A91B-9962F9E74E18}" srcId="{273370FA-4E6E-47B3-9C71-F8012625CF06}" destId="{B4FDBC66-CDF9-4F3E-B1BC-B53AEEC7D23D}" srcOrd="1" destOrd="0" parTransId="{B0CEA188-8406-4C91-AE54-80647AB07F53}" sibTransId="{72C016EE-11BE-41D9-AD7B-3AED4B99D238}"/>
    <dgm:cxn modelId="{8D32052F-3B24-4506-9B86-DC72AC7CE2F9}" srcId="{273370FA-4E6E-47B3-9C71-F8012625CF06}" destId="{44925FD3-3522-4B89-B505-9418341AA7FD}" srcOrd="3" destOrd="0" parTransId="{3B9057D2-CC1B-4857-A6CA-C720D76B2F55}" sibTransId="{24935BA5-FC02-46BB-B657-3DB7DAF08C6E}"/>
    <dgm:cxn modelId="{D2A82843-E629-497C-BBF9-3F71589DD341}" type="presOf" srcId="{44925FD3-3522-4B89-B505-9418341AA7FD}" destId="{BA8B54FC-CE80-4FA9-8F5E-6B44534026A3}" srcOrd="1" destOrd="0" presId="urn:microsoft.com/office/officeart/2005/8/layout/vProcess5"/>
    <dgm:cxn modelId="{13AF6888-B949-443B-9859-837466CEC4FC}" type="presOf" srcId="{C1573717-EF04-4F05-B820-05A5DEF3830C}" destId="{2F4DE184-BC01-4F75-8AF0-854B886931A4}" srcOrd="1" destOrd="0" presId="urn:microsoft.com/office/officeart/2005/8/layout/vProcess5"/>
    <dgm:cxn modelId="{84749790-E4E0-475B-8D20-B6E52D19476C}" type="presOf" srcId="{B4FDBC66-CDF9-4F3E-B1BC-B53AEEC7D23D}" destId="{0472C294-C43E-4B79-BB0C-8E09FE9601E6}" srcOrd="1" destOrd="0" presId="urn:microsoft.com/office/officeart/2005/8/layout/vProcess5"/>
    <dgm:cxn modelId="{A4482B95-7766-4624-A613-931677CA03A8}" type="presOf" srcId="{72C016EE-11BE-41D9-AD7B-3AED4B99D238}" destId="{C3730113-91F9-48EA-8A61-F0FD32C2D5F7}" srcOrd="0" destOrd="0" presId="urn:microsoft.com/office/officeart/2005/8/layout/vProcess5"/>
    <dgm:cxn modelId="{405A159D-1438-4117-940E-5A54E93C0CF0}" srcId="{273370FA-4E6E-47B3-9C71-F8012625CF06}" destId="{3C4F123D-6C49-45CC-91AD-BB7ED0ABF97B}" srcOrd="2" destOrd="0" parTransId="{592610FC-E373-4BD7-86EC-2B7A35CCB1C0}" sibTransId="{FAF58C88-9D3F-49F5-B0F2-621AB5BA1550}"/>
    <dgm:cxn modelId="{B2D5C6C9-9607-4914-8E8E-A420AAEEAB01}" type="presOf" srcId="{B4FDBC66-CDF9-4F3E-B1BC-B53AEEC7D23D}" destId="{BC242981-C9A3-4750-92ED-8875E86D2537}" srcOrd="0" destOrd="0" presId="urn:microsoft.com/office/officeart/2005/8/layout/vProcess5"/>
    <dgm:cxn modelId="{684C96CE-36B4-4337-A933-05CD5CC4F77D}" type="presOf" srcId="{3C4F123D-6C49-45CC-91AD-BB7ED0ABF97B}" destId="{8B71F9C9-D0E3-47B4-B082-ABC788E83339}" srcOrd="0" destOrd="0" presId="urn:microsoft.com/office/officeart/2005/8/layout/vProcess5"/>
    <dgm:cxn modelId="{CA5441DF-7FCE-4657-9DA9-C87C7F7F20DF}" type="presOf" srcId="{FAF58C88-9D3F-49F5-B0F2-621AB5BA1550}" destId="{F1760AC1-DBCC-42C1-8D81-B41C703B0D15}" srcOrd="0" destOrd="0" presId="urn:microsoft.com/office/officeart/2005/8/layout/vProcess5"/>
    <dgm:cxn modelId="{EBEEA3E5-87A2-499E-8A08-A3318A264C70}" type="presOf" srcId="{273370FA-4E6E-47B3-9C71-F8012625CF06}" destId="{181BFE92-5576-4B9C-9F41-B1C80D57A47F}" srcOrd="0" destOrd="0" presId="urn:microsoft.com/office/officeart/2005/8/layout/vProcess5"/>
    <dgm:cxn modelId="{42D268F4-7246-43B0-8FDB-BB01959FFF21}" type="presOf" srcId="{3C4F123D-6C49-45CC-91AD-BB7ED0ABF97B}" destId="{75D8834F-6DD6-409A-99DA-FA2CB8C1D817}" srcOrd="1" destOrd="0" presId="urn:microsoft.com/office/officeart/2005/8/layout/vProcess5"/>
    <dgm:cxn modelId="{B5D05EFB-0802-42BF-AC4A-AE572997BAC3}" type="presOf" srcId="{44925FD3-3522-4B89-B505-9418341AA7FD}" destId="{C6D68A03-9D57-47CC-8BB3-9A2F80532F0A}" srcOrd="0" destOrd="0" presId="urn:microsoft.com/office/officeart/2005/8/layout/vProcess5"/>
    <dgm:cxn modelId="{F8BCB762-4AC5-4F9F-83C2-9CCEB0DE6563}" type="presParOf" srcId="{181BFE92-5576-4B9C-9F41-B1C80D57A47F}" destId="{F8039B5B-CB12-4258-84FA-E8724EE46F7B}" srcOrd="0" destOrd="0" presId="urn:microsoft.com/office/officeart/2005/8/layout/vProcess5"/>
    <dgm:cxn modelId="{E93FB21F-700A-47D2-97D2-B38BC9AE30E5}" type="presParOf" srcId="{181BFE92-5576-4B9C-9F41-B1C80D57A47F}" destId="{472BC1CF-D536-4A33-9233-0D1BC0969ADA}" srcOrd="1" destOrd="0" presId="urn:microsoft.com/office/officeart/2005/8/layout/vProcess5"/>
    <dgm:cxn modelId="{5DDA7442-0FD2-4B82-81BD-72B64A0EAA15}" type="presParOf" srcId="{181BFE92-5576-4B9C-9F41-B1C80D57A47F}" destId="{BC242981-C9A3-4750-92ED-8875E86D2537}" srcOrd="2" destOrd="0" presId="urn:microsoft.com/office/officeart/2005/8/layout/vProcess5"/>
    <dgm:cxn modelId="{47637A22-E133-4565-996B-756554DF29F6}" type="presParOf" srcId="{181BFE92-5576-4B9C-9F41-B1C80D57A47F}" destId="{8B71F9C9-D0E3-47B4-B082-ABC788E83339}" srcOrd="3" destOrd="0" presId="urn:microsoft.com/office/officeart/2005/8/layout/vProcess5"/>
    <dgm:cxn modelId="{928D8218-D9B7-4190-BD86-5B7D7387B169}" type="presParOf" srcId="{181BFE92-5576-4B9C-9F41-B1C80D57A47F}" destId="{C6D68A03-9D57-47CC-8BB3-9A2F80532F0A}" srcOrd="4" destOrd="0" presId="urn:microsoft.com/office/officeart/2005/8/layout/vProcess5"/>
    <dgm:cxn modelId="{3B8E8F51-5A4C-4E25-B643-CC2235A0CC93}" type="presParOf" srcId="{181BFE92-5576-4B9C-9F41-B1C80D57A47F}" destId="{40B8FCCE-D6DB-44C9-84B3-7D135F7C98CD}" srcOrd="5" destOrd="0" presId="urn:microsoft.com/office/officeart/2005/8/layout/vProcess5"/>
    <dgm:cxn modelId="{E7E6689C-5833-48DD-8605-00AF6B8523A2}" type="presParOf" srcId="{181BFE92-5576-4B9C-9F41-B1C80D57A47F}" destId="{C3730113-91F9-48EA-8A61-F0FD32C2D5F7}" srcOrd="6" destOrd="0" presId="urn:microsoft.com/office/officeart/2005/8/layout/vProcess5"/>
    <dgm:cxn modelId="{6D749D12-3C69-4A94-944B-3A33138F6382}" type="presParOf" srcId="{181BFE92-5576-4B9C-9F41-B1C80D57A47F}" destId="{F1760AC1-DBCC-42C1-8D81-B41C703B0D15}" srcOrd="7" destOrd="0" presId="urn:microsoft.com/office/officeart/2005/8/layout/vProcess5"/>
    <dgm:cxn modelId="{B0792F6B-F239-457A-8533-BB49787FB367}" type="presParOf" srcId="{181BFE92-5576-4B9C-9F41-B1C80D57A47F}" destId="{2F4DE184-BC01-4F75-8AF0-854B886931A4}" srcOrd="8" destOrd="0" presId="urn:microsoft.com/office/officeart/2005/8/layout/vProcess5"/>
    <dgm:cxn modelId="{F56F46D6-4444-4EDB-A19D-3B98F9114C10}" type="presParOf" srcId="{181BFE92-5576-4B9C-9F41-B1C80D57A47F}" destId="{0472C294-C43E-4B79-BB0C-8E09FE9601E6}" srcOrd="9" destOrd="0" presId="urn:microsoft.com/office/officeart/2005/8/layout/vProcess5"/>
    <dgm:cxn modelId="{17B247D5-0CB6-4341-AFCA-E681EA96D0E6}" type="presParOf" srcId="{181BFE92-5576-4B9C-9F41-B1C80D57A47F}" destId="{75D8834F-6DD6-409A-99DA-FA2CB8C1D817}" srcOrd="10" destOrd="0" presId="urn:microsoft.com/office/officeart/2005/8/layout/vProcess5"/>
    <dgm:cxn modelId="{9683DA86-2408-4B62-B4DA-1F53047BD920}" type="presParOf" srcId="{181BFE92-5576-4B9C-9F41-B1C80D57A47F}" destId="{BA8B54FC-CE80-4FA9-8F5E-6B44534026A3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2BC1CF-D536-4A33-9233-0D1BC0969ADA}">
      <dsp:nvSpPr>
        <dsp:cNvPr id="0" name=""/>
        <dsp:cNvSpPr/>
      </dsp:nvSpPr>
      <dsp:spPr>
        <a:xfrm>
          <a:off x="0" y="0"/>
          <a:ext cx="7523481" cy="89241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 dirty="0"/>
            <a:t>Stem – Type Thermometer</a:t>
          </a:r>
          <a:endParaRPr lang="en-US" sz="3200" kern="1200" dirty="0"/>
        </a:p>
      </dsp:txBody>
      <dsp:txXfrm>
        <a:off x="26138" y="26138"/>
        <a:ext cx="6485086" cy="840139"/>
      </dsp:txXfrm>
    </dsp:sp>
    <dsp:sp modelId="{BC242981-C9A3-4750-92ED-8875E86D2537}">
      <dsp:nvSpPr>
        <dsp:cNvPr id="0" name=""/>
        <dsp:cNvSpPr/>
      </dsp:nvSpPr>
      <dsp:spPr>
        <a:xfrm>
          <a:off x="630091" y="1054672"/>
          <a:ext cx="7523481" cy="89241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/>
            <a:t>Candy and Fat Thermometer</a:t>
          </a:r>
          <a:endParaRPr lang="en-US" sz="3200" kern="1200"/>
        </a:p>
      </dsp:txBody>
      <dsp:txXfrm>
        <a:off x="656229" y="1080810"/>
        <a:ext cx="6261043" cy="840139"/>
      </dsp:txXfrm>
    </dsp:sp>
    <dsp:sp modelId="{8B71F9C9-D0E3-47B4-B082-ABC788E83339}">
      <dsp:nvSpPr>
        <dsp:cNvPr id="0" name=""/>
        <dsp:cNvSpPr/>
      </dsp:nvSpPr>
      <dsp:spPr>
        <a:xfrm>
          <a:off x="1250778" y="2109345"/>
          <a:ext cx="7523481" cy="89241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 dirty="0"/>
            <a:t>Electronic Probe Thermometer</a:t>
          </a:r>
          <a:endParaRPr lang="en-US" sz="3200" kern="1200" dirty="0"/>
        </a:p>
      </dsp:txBody>
      <dsp:txXfrm>
        <a:off x="1276916" y="2135483"/>
        <a:ext cx="6270448" cy="840139"/>
      </dsp:txXfrm>
    </dsp:sp>
    <dsp:sp modelId="{C6D68A03-9D57-47CC-8BB3-9A2F80532F0A}">
      <dsp:nvSpPr>
        <dsp:cNvPr id="0" name=""/>
        <dsp:cNvSpPr/>
      </dsp:nvSpPr>
      <dsp:spPr>
        <a:xfrm>
          <a:off x="1880870" y="3164018"/>
          <a:ext cx="7523481" cy="89241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 dirty="0"/>
            <a:t>Infrared Thermometers</a:t>
          </a:r>
          <a:endParaRPr lang="en-US" sz="3200" kern="1200" dirty="0"/>
        </a:p>
      </dsp:txBody>
      <dsp:txXfrm>
        <a:off x="1907008" y="3190156"/>
        <a:ext cx="6261043" cy="840139"/>
      </dsp:txXfrm>
    </dsp:sp>
    <dsp:sp modelId="{40B8FCCE-D6DB-44C9-84B3-7D135F7C98CD}">
      <dsp:nvSpPr>
        <dsp:cNvPr id="0" name=""/>
        <dsp:cNvSpPr/>
      </dsp:nvSpPr>
      <dsp:spPr>
        <a:xfrm>
          <a:off x="6943411" y="683509"/>
          <a:ext cx="580070" cy="58007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7073927" y="683509"/>
        <a:ext cx="319038" cy="436503"/>
      </dsp:txXfrm>
    </dsp:sp>
    <dsp:sp modelId="{C3730113-91F9-48EA-8A61-F0FD32C2D5F7}">
      <dsp:nvSpPr>
        <dsp:cNvPr id="0" name=""/>
        <dsp:cNvSpPr/>
      </dsp:nvSpPr>
      <dsp:spPr>
        <a:xfrm>
          <a:off x="7573503" y="1738181"/>
          <a:ext cx="580070" cy="58007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7704019" y="1738181"/>
        <a:ext cx="319038" cy="436503"/>
      </dsp:txXfrm>
    </dsp:sp>
    <dsp:sp modelId="{F1760AC1-DBCC-42C1-8D81-B41C703B0D15}">
      <dsp:nvSpPr>
        <dsp:cNvPr id="0" name=""/>
        <dsp:cNvSpPr/>
      </dsp:nvSpPr>
      <dsp:spPr>
        <a:xfrm>
          <a:off x="8194190" y="2792854"/>
          <a:ext cx="580070" cy="580070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8324706" y="2792854"/>
        <a:ext cx="319038" cy="4365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คอลัมน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อลัมน์รูปภาพ 3 รู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VzZNd2AQlY?feature=oembed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8vdNsbE3Os?feature=oembed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E07L5KCjFo?feature=oembe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xRznY-Uolk?feature=oembed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q4fOpGSnRo?feature=oembed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8Y-XcYWmVA?feature=oembed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9ZXxRtsa8s?feature=oembed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vwFizijnjE?feature=oembed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AMQ2Kh_THc?feature=oembed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o6Nz2_6EC0?feature=oembed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6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krua.co/cooking_post/oven-and-bakin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03A8B38B-9E8E-AC97-13A6-28E270D29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80" y="98271"/>
            <a:ext cx="10048240" cy="6260718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3D16E66-8CC7-DB08-C22C-17DCD61F4A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th-TH" dirty="0">
                <a:solidFill>
                  <a:schemeClr val="bg1"/>
                </a:solidFill>
              </a:rPr>
              <a:t>เครื่องมือ อุปกรณ์ที่ใช้ในการประกอบอาหารตะวันตก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F15B01FE-E08E-B5C0-FBC1-05377A9636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3200" dirty="0" err="1"/>
              <a:t>สริต</a:t>
            </a:r>
            <a:r>
              <a:rPr lang="th-TH" sz="3200" dirty="0"/>
              <a:t>า พันธ์เทียน</a:t>
            </a:r>
          </a:p>
        </p:txBody>
      </p:sp>
    </p:spTree>
    <p:extLst>
      <p:ext uri="{BB962C8B-B14F-4D97-AF65-F5344CB8AC3E}">
        <p14:creationId xmlns:p14="http://schemas.microsoft.com/office/powerpoint/2010/main" val="399217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445DBCC-4BCD-9CEE-DAAC-87C42E4E0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Stem – Type Thermometer </a:t>
            </a:r>
            <a:br>
              <a:rPr lang="en-US" dirty="0"/>
            </a:br>
            <a:r>
              <a:rPr lang="en-US" dirty="0"/>
              <a:t>Meat Thermometer</a:t>
            </a:r>
            <a:br>
              <a:rPr lang="en-US" dirty="0"/>
            </a:br>
            <a:endParaRPr lang="th-TH" dirty="0"/>
          </a:p>
        </p:txBody>
      </p:sp>
      <p:pic>
        <p:nvPicPr>
          <p:cNvPr id="4" name="ตัวแทนเนื้อหา 3">
            <a:extLst>
              <a:ext uri="{FF2B5EF4-FFF2-40B4-BE49-F238E27FC236}">
                <a16:creationId xmlns:a16="http://schemas.microsoft.com/office/drawing/2014/main" id="{FA51012A-210A-4EFE-6A70-1B062F5BDD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8280" y="2052638"/>
            <a:ext cx="6357215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252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BCE51A1-E2E7-6635-B761-5D09B5B44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Candy and Fat Thermometer</a:t>
            </a:r>
            <a:br>
              <a:rPr lang="en-US" dirty="0"/>
            </a:br>
            <a:endParaRPr lang="th-TH" dirty="0"/>
          </a:p>
        </p:txBody>
      </p:sp>
      <p:pic>
        <p:nvPicPr>
          <p:cNvPr id="4" name="ตัวแทนเนื้อหา 3">
            <a:extLst>
              <a:ext uri="{FF2B5EF4-FFF2-40B4-BE49-F238E27FC236}">
                <a16:creationId xmlns:a16="http://schemas.microsoft.com/office/drawing/2014/main" id="{1C604F12-EF21-B0F9-8CE9-B7467B0454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0546" y="2062798"/>
            <a:ext cx="7140654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359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75499F5-B9FE-AF5C-83D7-4A107949A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Probe Thermometer</a:t>
            </a:r>
            <a:br>
              <a:rPr lang="en-US" dirty="0"/>
            </a:br>
            <a:endParaRPr lang="th-TH" dirty="0"/>
          </a:p>
        </p:txBody>
      </p:sp>
      <p:pic>
        <p:nvPicPr>
          <p:cNvPr id="4" name="ตัวแทนเนื้อหา 3">
            <a:extLst>
              <a:ext uri="{FF2B5EF4-FFF2-40B4-BE49-F238E27FC236}">
                <a16:creationId xmlns:a16="http://schemas.microsoft.com/office/drawing/2014/main" id="{769CBF4B-E47B-B958-8B6A-08C1536AFD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6880" y="2052638"/>
            <a:ext cx="6004559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25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A598607-E74F-81CC-CCDF-CBD3B8F70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Infrared Thermometers</a:t>
            </a:r>
            <a:br>
              <a:rPr lang="en-US" dirty="0"/>
            </a:br>
            <a:endParaRPr lang="th-TH" dirty="0"/>
          </a:p>
        </p:txBody>
      </p:sp>
      <p:pic>
        <p:nvPicPr>
          <p:cNvPr id="4" name="ตัวแทนเนื้อหา 3">
            <a:extLst>
              <a:ext uri="{FF2B5EF4-FFF2-40B4-BE49-F238E27FC236}">
                <a16:creationId xmlns:a16="http://schemas.microsoft.com/office/drawing/2014/main" id="{83C523AA-429B-663B-19E1-E5BFCBD850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9619" y="1951038"/>
            <a:ext cx="6297578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711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7594FC8B-8CD2-407F-94F1-9C71F5AEC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BABC971-8D40-4A4F-AC60-28B91727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B9C04DC5-313B-4FE4-B868-5672A3764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791AE23E-90C9-4963-96E2-8DADBFC3B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5F93E90-4379-4AAC-B021-E5FA6D974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329FDD08-42D8-4AFF-90E5-5DAA5BC4C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BAC1826-519F-6B1A-C742-04356765C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Knives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C1E981B-F06E-48B4-9275-F4B261AFC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15712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36">
            <a:extLst>
              <a:ext uri="{FF2B5EF4-FFF2-40B4-BE49-F238E27FC236}">
                <a16:creationId xmlns:a16="http://schemas.microsoft.com/office/drawing/2014/main" id="{312E2C24-0CD2-4071-8CE2-B059993A9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5">
            <a:extLst>
              <a:ext uri="{FF2B5EF4-FFF2-40B4-BE49-F238E27FC236}">
                <a16:creationId xmlns:a16="http://schemas.microsoft.com/office/drawing/2014/main" id="{24F1DC13-C830-4B86-A9C6-927F5C55D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3708596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4" name="ตัวแทนเนื้อหา 3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8E3589B6-6F55-CC4E-E268-8B4F756AAB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763588" y="284480"/>
            <a:ext cx="5701650" cy="657352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36890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EDA139B-8DB9-6F5C-B6D3-0EBB5F842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วิธีลับมีด</a:t>
            </a:r>
          </a:p>
        </p:txBody>
      </p:sp>
      <p:pic>
        <p:nvPicPr>
          <p:cNvPr id="4" name="สื่อออนไลน์ 3" title="เคล็ดลับ การใช้มีด และลับมีดอย่างไร">
            <a:hlinkClick r:id="" action="ppaction://media"/>
            <a:extLst>
              <a:ext uri="{FF2B5EF4-FFF2-40B4-BE49-F238E27FC236}">
                <a16:creationId xmlns:a16="http://schemas.microsoft.com/office/drawing/2014/main" id="{71431018-B636-5735-C6AD-3D626BD4B80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73885" y="2083118"/>
            <a:ext cx="7426325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0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A3B9DB9-E130-6713-FDCF-49AF06257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การดูแลรักษามีด</a:t>
            </a:r>
          </a:p>
        </p:txBody>
      </p:sp>
      <p:sp>
        <p:nvSpPr>
          <p:cNvPr id="7" name="ตัวแทนเนื้อหา 6">
            <a:extLst>
              <a:ext uri="{FF2B5EF4-FFF2-40B4-BE49-F238E27FC236}">
                <a16:creationId xmlns:a16="http://schemas.microsoft.com/office/drawing/2014/main" id="{40CA3C7F-507E-F6B6-6A97-61CFF70E4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h-TH" sz="2400" dirty="0"/>
              <a:t>1) การลับมีดให้คม ไม่เพียงแต่จะมีประโยชน์ในการใช้แรงน้อยในการตัดหั่นอาหารเท่านั้น แต่จะเป็นการป้องกันไม่ให้มีดไหลเลื่อนไปบาดมือผู้ใช้เองได้</a:t>
            </a:r>
          </a:p>
          <a:p>
            <a:r>
              <a:rPr lang="th-TH" sz="2400" dirty="0"/>
              <a:t>	2) </a:t>
            </a:r>
            <a:r>
              <a:rPr lang="th-TH" sz="2400" dirty="0" err="1"/>
              <a:t>การทำ</a:t>
            </a:r>
            <a:r>
              <a:rPr lang="th-TH" sz="2400" dirty="0"/>
              <a:t>ความสะอาดมีดทุกครั้งหลังใช้แล้ว ซึ่งอาจต้องใช้น้ำยาฆ่าเชื้อเพื่อนป้องกันการปนเปื้อนอาหารอื่นโดยเฉพาะเชื้อจุลินทรีย์ที่อาจจะเจริญรวดเร็วบนเศษอาหารที่ติดมีดและการยืดอายุการใช้งานของมีดไม่ควรแช่มีดเพื่อล้างรวมกับถ้วยชามหรืออุปกรณ์อื่นเพราะอาจขูดขีดอุปกรณ์อื่นๆ และบาดมือผู้ล้างได้ง่าย</a:t>
            </a:r>
          </a:p>
          <a:p>
            <a:r>
              <a:rPr lang="th-TH" sz="2400" dirty="0"/>
              <a:t>	3) การเก็บรักษามีด ต้องเช็ดให้แห้งแล้วเก็บไว้ในที่เฉพาะ เพื่อป้องกันส่วนแหลมคมจะเป็นอันตราแก่ผู้ใช้และผู้อื่นได้ เช่น ห่อด้วยผ้าหุ้มปลายแหลมหรือมีแผ่นแม่เหล็กหรือมีกล่องไม้เป็นช่องเก็บบังคับมีดไม่ให้ไหลเลื่อนหลุดง่าย</a:t>
            </a:r>
          </a:p>
          <a:p>
            <a:r>
              <a:rPr lang="th-TH" sz="2400" dirty="0"/>
              <a:t>	4) มีอุปกรณ์ที่จะรับรองการใช้มีด เช่น เขียงที่มีพื้นผิวเป็นไม้ ไม่หั่นมีดบนพื้นโลหะ หินอ่อนหรือวัสดุที่อาจะทำให้คมมีดเสีย</a:t>
            </a:r>
          </a:p>
          <a:p>
            <a:r>
              <a:rPr lang="th-TH" sz="2400" dirty="0"/>
              <a:t>	5) จับมีดที่ด้ามและส่งมีดให้บุคคลอื่นโดยการวางไว้ที่พื้นโต๊ะประกอบอาหาร ห้ามวางมีดทิ้งไว้บนขอบโต๊ะหรือขอบเขียง และห้ามใช้มีดไปทำกิจกรรมอื่น เช่น เปิดขวด เปิดฝา หรืองัดฝาตู้ลิ้นชักใด ๆ ทั้งสิ้น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53448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80AEE9D-B99F-B91A-DBE6-04AC6BF49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dirty="0"/>
              <a:t>อุปกรณ์ที่ใช้ในการเตรียม</a:t>
            </a:r>
            <a:br>
              <a:rPr lang="th-TH" dirty="0"/>
            </a:br>
            <a:r>
              <a:rPr lang="th-TH" dirty="0"/>
              <a:t>เขียง</a:t>
            </a:r>
          </a:p>
        </p:txBody>
      </p:sp>
      <p:pic>
        <p:nvPicPr>
          <p:cNvPr id="4" name="สื่อออนไลน์ 3" title="เคล็ด (ไม่) ลับฉบับครัวชั้นสูง : เคลียร์ให้ชัดว่า เขียงสีไหนใช้กับอาหารประเภทไหน">
            <a:hlinkClick r:id="" action="ppaction://media"/>
            <a:extLst>
              <a:ext uri="{FF2B5EF4-FFF2-40B4-BE49-F238E27FC236}">
                <a16:creationId xmlns:a16="http://schemas.microsoft.com/office/drawing/2014/main" id="{472D1622-CC75-755A-F3FF-898D03A2369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63725" y="2052638"/>
            <a:ext cx="7426325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594FC8B-8CD2-407F-94F1-9C71F5AEC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BABC971-8D40-4A4F-AC60-28B91727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B9C04DC5-313B-4FE4-B868-5672A3764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91AE23E-90C9-4963-96E2-8DADBFC3B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5F93E90-4379-4AAC-B021-E5FA6D974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29FDD08-42D8-4AFF-90E5-5DAA5BC4C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87A2B17-D3E0-4B38-823F-45312C0B3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92A21B-8E82-4396-A130-C7531DF0A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Freeform 16">
            <a:extLst>
              <a:ext uri="{FF2B5EF4-FFF2-40B4-BE49-F238E27FC236}">
                <a16:creationId xmlns:a16="http://schemas.microsoft.com/office/drawing/2014/main" id="{ACA9027C-9377-4A86-A639-42BA502AD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30" name="Freeform 5">
            <a:extLst>
              <a:ext uri="{FF2B5EF4-FFF2-40B4-BE49-F238E27FC236}">
                <a16:creationId xmlns:a16="http://schemas.microsoft.com/office/drawing/2014/main" id="{423EDA5B-B414-4C7C-8CBA-3D9D79973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4055532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186FBBF-0494-A736-BE6C-D91122126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16" y="4854346"/>
            <a:ext cx="9149350" cy="868026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800"/>
          </a:p>
        </p:txBody>
      </p:sp>
      <p:pic>
        <p:nvPicPr>
          <p:cNvPr id="7" name="ตัวแทนเนื้อหา 6">
            <a:extLst>
              <a:ext uri="{FF2B5EF4-FFF2-40B4-BE49-F238E27FC236}">
                <a16:creationId xmlns:a16="http://schemas.microsoft.com/office/drawing/2014/main" id="{9A047AE2-BA22-2FCA-EF0E-DACCFF9FA4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137618" y="858521"/>
            <a:ext cx="11671336" cy="561847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89822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D37AA7F-E1AB-1F4F-3995-BFACB95D6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dirty="0"/>
              <a:t>เครื่องครัวพื้นฐาน</a:t>
            </a:r>
          </a:p>
        </p:txBody>
      </p:sp>
      <p:pic>
        <p:nvPicPr>
          <p:cNvPr id="4" name="สื่อออนไลน์ 3" title="เครื่องครัวพื้นฐานที่ควรมีติดบ้าน #ทำอาหารบ้านบูม">
            <a:hlinkClick r:id="" action="ppaction://media"/>
            <a:extLst>
              <a:ext uri="{FF2B5EF4-FFF2-40B4-BE49-F238E27FC236}">
                <a16:creationId xmlns:a16="http://schemas.microsoft.com/office/drawing/2014/main" id="{565BEE64-68CC-5A5F-752C-3A1B1F58CD5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63725" y="2052638"/>
            <a:ext cx="7426325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95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F9B003B-F51B-9A36-5285-0D9D6A93D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เครื่องมือ อุปกรณ์ที่ใช้ในการประกอบอาหารตะวันตก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57A58F7-0A78-A01A-1DA3-D895D4602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4400" dirty="0"/>
              <a:t>อุปกรณ์ที่ใช้ในการชั่ง ตวง และวัด</a:t>
            </a:r>
          </a:p>
          <a:p>
            <a:r>
              <a:rPr lang="th-TH" sz="4400" dirty="0"/>
              <a:t>อุปกรณ์ที่ใช้ในการเตรียม</a:t>
            </a:r>
          </a:p>
          <a:p>
            <a:r>
              <a:rPr lang="th-TH" sz="4400" dirty="0"/>
              <a:t>อุปกรณ์ที่ใช้ในการปรุง</a:t>
            </a:r>
          </a:p>
          <a:p>
            <a:r>
              <a:rPr lang="th-TH" sz="4400" dirty="0"/>
              <a:t>เครื่องทุ่นแรงที่ใช้ในการประกอบอาหาร</a:t>
            </a:r>
          </a:p>
        </p:txBody>
      </p:sp>
    </p:spTree>
    <p:extLst>
      <p:ext uri="{BB962C8B-B14F-4D97-AF65-F5344CB8AC3E}">
        <p14:creationId xmlns:p14="http://schemas.microsoft.com/office/powerpoint/2010/main" val="961236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44688AC-BBB8-E9A8-E7D1-BF2B5E6F2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dirty="0"/>
              <a:t>อุปกรณ์ที่ใช้ในการเตรียม</a:t>
            </a:r>
            <a:br>
              <a:rPr lang="th-TH" dirty="0"/>
            </a:br>
            <a:r>
              <a:rPr lang="th-TH" dirty="0"/>
              <a:t>เครื่องมือสำหรับกรองและบด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1434951-7140-AEC4-D3C4-19757BFDD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Strainer</a:t>
            </a:r>
          </a:p>
          <a:p>
            <a:r>
              <a:rPr lang="en-US" dirty="0"/>
              <a:t>Chinois</a:t>
            </a:r>
          </a:p>
          <a:p>
            <a:r>
              <a:rPr lang="en-US" dirty="0"/>
              <a:t>Colander</a:t>
            </a:r>
          </a:p>
          <a:p>
            <a:r>
              <a:rPr lang="en-US" dirty="0"/>
              <a:t>Sifter</a:t>
            </a:r>
          </a:p>
          <a:p>
            <a:r>
              <a:rPr lang="en-US" dirty="0"/>
              <a:t>Food Mill</a:t>
            </a:r>
          </a:p>
          <a:p>
            <a:r>
              <a:rPr lang="en-US" dirty="0"/>
              <a:t>Filter Cloth / Muslin Cloth</a:t>
            </a:r>
            <a:endParaRPr lang="th-TH" dirty="0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BC36A16F-5198-1419-8D71-2E9F08814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852" y="5191125"/>
            <a:ext cx="2743200" cy="1666875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E65601E0-A0F7-91E0-810B-E6E2D0228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830" y="4771473"/>
            <a:ext cx="2143125" cy="2143125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6FE85310-DFBD-8855-0BD8-DADC393876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177" y="4621364"/>
            <a:ext cx="2330146" cy="2330146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7B07A4F-C146-0EC2-77B5-246848A3C2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6052" y="4714875"/>
            <a:ext cx="2143125" cy="2143125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90611AD7-3C91-737B-E2A6-BB153D387B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9323" y="471487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6322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289EEC4-97F5-1C96-A81C-AC57F2E8A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Mill </a:t>
            </a:r>
            <a:endParaRPr lang="th-TH" dirty="0"/>
          </a:p>
        </p:txBody>
      </p:sp>
      <p:pic>
        <p:nvPicPr>
          <p:cNvPr id="4" name="สื่อออนไลน์ 3" title="5 Best Food Mill for Kitchen">
            <a:hlinkClick r:id="" action="ppaction://media"/>
            <a:extLst>
              <a:ext uri="{FF2B5EF4-FFF2-40B4-BE49-F238E27FC236}">
                <a16:creationId xmlns:a16="http://schemas.microsoft.com/office/drawing/2014/main" id="{164005A9-2B56-9541-FCB6-E97547C6179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83485" y="1971358"/>
            <a:ext cx="7426325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41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5DED4AA-F69B-7CD9-8100-2E925A571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th-TH" sz="42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Angsana New" panose="02020603050405020304" pitchFamily="18" charset="-34"/>
              </a:rPr>
              <a:t>อุปกรณ์ที่ใช้ในการเตรียม</a:t>
            </a:r>
            <a:br>
              <a:rPr kumimoji="0" lang="th-TH" sz="42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Angsana New" panose="02020603050405020304" pitchFamily="18" charset="-34"/>
              </a:rPr>
            </a:br>
            <a:r>
              <a:rPr kumimoji="0" lang="th-TH" sz="42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Angsana New" panose="02020603050405020304" pitchFamily="18" charset="-34"/>
              </a:rPr>
              <a:t>เครื่องมืออื่น ๆ </a:t>
            </a: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120B724-9C57-389E-47F5-D7623B170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Peeler</a:t>
            </a:r>
          </a:p>
          <a:p>
            <a:r>
              <a:rPr lang="en-US" dirty="0"/>
              <a:t>Melon Baller</a:t>
            </a:r>
          </a:p>
          <a:p>
            <a:r>
              <a:rPr lang="en-US" dirty="0"/>
              <a:t>Metal Spatula</a:t>
            </a:r>
          </a:p>
          <a:p>
            <a:r>
              <a:rPr lang="en-US" dirty="0"/>
              <a:t>Spatula</a:t>
            </a:r>
          </a:p>
          <a:p>
            <a:r>
              <a:rPr lang="en-US" dirty="0"/>
              <a:t>Skimmer</a:t>
            </a:r>
          </a:p>
          <a:p>
            <a:r>
              <a:rPr lang="en-US" dirty="0"/>
              <a:t>Spider Skimmer</a:t>
            </a:r>
            <a:endParaRPr lang="th-TH" dirty="0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D709FF69-35C5-CFF3-98CB-49B70EA3C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147" y="4714871"/>
            <a:ext cx="2143125" cy="2143125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0FF9CA0D-8399-A30E-562B-83A0CEE25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488" y="1270000"/>
            <a:ext cx="3048000" cy="304800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A07A598D-5FF5-0F32-28DB-1139EF1F73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5967" y="4714873"/>
            <a:ext cx="2143125" cy="2143125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0D970F7F-6A01-0CFD-35F1-2B248D8288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5488" y="4714874"/>
            <a:ext cx="2133600" cy="2143125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06CAB654-01A8-E3A9-F4E0-9320261519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6446" y="471487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7508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7F0FEB6-8A08-633C-E1E6-05ED3822A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pPr algn="ctr"/>
            <a:r>
              <a:rPr kumimoji="0" lang="th-TH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Angsana New" panose="02020603050405020304" pitchFamily="18" charset="-34"/>
              </a:rPr>
              <a:t>อุปกรณ์ที่ใช้ในการเตรียม</a:t>
            </a:r>
            <a:br>
              <a:rPr kumimoji="0" lang="th-TH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Angsana New" panose="02020603050405020304" pitchFamily="18" charset="-34"/>
              </a:rPr>
            </a:br>
            <a:r>
              <a:rPr kumimoji="0" lang="th-TH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Angsana New" panose="02020603050405020304" pitchFamily="18" charset="-34"/>
              </a:rPr>
              <a:t>หม้อ</a:t>
            </a: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041B50C-3DE4-B03F-B607-12D805BA6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>
            <a:normAutofit/>
          </a:bodyPr>
          <a:lstStyle/>
          <a:p>
            <a:r>
              <a:rPr lang="en-US" sz="4000" dirty="0"/>
              <a:t>Pots </a:t>
            </a:r>
            <a:r>
              <a:rPr lang="th-TH" sz="4000" dirty="0"/>
              <a:t>โดยส่วนมากเป็นหม้อขนาดค่อนข้างใหญ่และลึก ใช้ทำ สต๊อก สตู</a:t>
            </a:r>
            <a:r>
              <a:rPr lang="th-TH" sz="4000" dirty="0" err="1"/>
              <a:t>ว์</a:t>
            </a:r>
            <a:r>
              <a:rPr lang="th-TH" sz="4000" dirty="0"/>
              <a:t> หรือทำวอสปริมาณมาก</a:t>
            </a:r>
          </a:p>
        </p:txBody>
      </p:sp>
      <p:sp>
        <p:nvSpPr>
          <p:cNvPr id="9" name="Freeform 31">
            <a:extLst>
              <a:ext uri="{FF2B5EF4-FFF2-40B4-BE49-F238E27FC236}">
                <a16:creationId xmlns:a16="http://schemas.microsoft.com/office/drawing/2014/main" id="{1288C528-6850-4309-8D5E-276D46744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3C4BF2-CE85-4725-91F5-903A0C253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992" y="0"/>
            <a:ext cx="609842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F7E85553-125B-468C-B123-443207482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3420F9DF-4D85-839F-5913-C1CB53513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992" y="704054"/>
            <a:ext cx="5449889" cy="5449889"/>
          </a:xfrm>
          <a:prstGeom prst="rect">
            <a:avLst/>
          </a:prstGeom>
          <a:effectLst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1DE0CAB-0099-47AE-8A9D-F0C808666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701876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C70096E-D4CB-BAC0-080A-768D701E8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pPr algn="ctr"/>
            <a:r>
              <a:rPr lang="th-TH" dirty="0"/>
              <a:t>อุปกรณ์ที่ใช้ในการเตรียม</a:t>
            </a:r>
            <a:br>
              <a:rPr lang="th-TH" dirty="0"/>
            </a:br>
            <a:r>
              <a:rPr lang="th-TH" dirty="0"/>
              <a:t>หม้อ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56442C5-7548-2A07-5F3C-559589350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>
            <a:normAutofit/>
          </a:bodyPr>
          <a:lstStyle/>
          <a:p>
            <a:r>
              <a:rPr lang="en-US" sz="3200" dirty="0"/>
              <a:t>Sauce Pan </a:t>
            </a:r>
            <a:r>
              <a:rPr lang="th-TH" sz="3200" dirty="0"/>
              <a:t>หม้อด้าม  มีหลายขนาด เพื่อให้เหมาะสมกับการใช้งานที่แตกต่างกัน ส่วนมากจะมีขนาดเล็กกว่าหม้อ </a:t>
            </a:r>
            <a:r>
              <a:rPr lang="en-US" sz="3200" dirty="0"/>
              <a:t>2 </a:t>
            </a:r>
            <a:r>
              <a:rPr lang="th-TH" sz="3200" dirty="0"/>
              <a:t>หู ใช้สำหรับทำ ซอส ซุป และต้มส่วนผสมที่เป็นของเหลวอื่น ๆ </a:t>
            </a:r>
          </a:p>
        </p:txBody>
      </p:sp>
      <p:sp>
        <p:nvSpPr>
          <p:cNvPr id="9" name="Freeform 31">
            <a:extLst>
              <a:ext uri="{FF2B5EF4-FFF2-40B4-BE49-F238E27FC236}">
                <a16:creationId xmlns:a16="http://schemas.microsoft.com/office/drawing/2014/main" id="{1288C528-6850-4309-8D5E-276D46744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3C4BF2-CE85-4725-91F5-903A0C253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992" y="0"/>
            <a:ext cx="609842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F7E85553-125B-468C-B123-443207482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38E5EAF6-ECF9-BF0C-B2B7-A2603E6CB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992" y="704054"/>
            <a:ext cx="5449889" cy="5449889"/>
          </a:xfrm>
          <a:prstGeom prst="rect">
            <a:avLst/>
          </a:prstGeom>
          <a:effectLst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1DE0CAB-0099-47AE-8A9D-F0C808666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307633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6536F5F-8443-3990-3847-2B8E2785C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4165580" cy="1400530"/>
          </a:xfrm>
        </p:spPr>
        <p:txBody>
          <a:bodyPr>
            <a:normAutofit/>
          </a:bodyPr>
          <a:lstStyle/>
          <a:p>
            <a:pPr algn="ctr"/>
            <a:r>
              <a:rPr lang="th-TH" dirty="0"/>
              <a:t>อุปกรณ์ที่ใช้ในการเตรียม</a:t>
            </a:r>
            <a:br>
              <a:rPr lang="th-TH" dirty="0"/>
            </a:br>
            <a:r>
              <a:rPr lang="th-TH" dirty="0"/>
              <a:t>กระทะ</a:t>
            </a:r>
          </a:p>
        </p:txBody>
      </p:sp>
      <p:sp>
        <p:nvSpPr>
          <p:cNvPr id="44" name="Freeform 23">
            <a:extLst>
              <a:ext uri="{FF2B5EF4-FFF2-40B4-BE49-F238E27FC236}">
                <a16:creationId xmlns:a16="http://schemas.microsoft.com/office/drawing/2014/main" id="{B73B6772-591A-4693-928C-DBC76DED4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5">
            <a:extLst>
              <a:ext uri="{FF2B5EF4-FFF2-40B4-BE49-F238E27FC236}">
                <a16:creationId xmlns:a16="http://schemas.microsoft.com/office/drawing/2014/main" id="{DF7B3D85-9113-4F35-900A-E715C57FF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680EBCB-6C14-4A9B-8857-C922E0F467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4411" y="0"/>
            <a:ext cx="609800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8852D6B4-A61E-4F45-5519-266749138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3937" y="647699"/>
            <a:ext cx="1888694" cy="2162555"/>
          </a:xfrm>
          <a:prstGeom prst="rect">
            <a:avLst/>
          </a:prstGeom>
          <a:effectLst/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99AC7BB9-CC1A-31E7-F9B7-95796741BC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8727" y="647699"/>
            <a:ext cx="2162555" cy="2162555"/>
          </a:xfrm>
          <a:prstGeom prst="rect">
            <a:avLst/>
          </a:prstGeom>
          <a:effectLst/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9A88AE3E-2DAB-4AA1-916B-90374D40B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89F2174-B5B4-5663-AA6B-C041769EF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3" y="2052918"/>
            <a:ext cx="4165146" cy="4195481"/>
          </a:xfrm>
        </p:spPr>
        <p:txBody>
          <a:bodyPr>
            <a:normAutofit/>
          </a:bodyPr>
          <a:lstStyle/>
          <a:p>
            <a:r>
              <a:rPr lang="en-US" sz="3200" dirty="0"/>
              <a:t>Sauté Pan </a:t>
            </a:r>
            <a:r>
              <a:rPr lang="th-TH" sz="3200" dirty="0"/>
              <a:t>กระทะผัด</a:t>
            </a:r>
            <a:endParaRPr lang="en-US" sz="3200" dirty="0"/>
          </a:p>
          <a:p>
            <a:r>
              <a:rPr lang="en-US" sz="3200" dirty="0"/>
              <a:t>Sautoir </a:t>
            </a:r>
            <a:r>
              <a:rPr lang="th-TH" sz="3200" dirty="0"/>
              <a:t>กระทะผัดขอบตรง</a:t>
            </a:r>
            <a:endParaRPr lang="en-US" sz="3200" dirty="0"/>
          </a:p>
          <a:p>
            <a:r>
              <a:rPr lang="en-US" sz="3200" dirty="0"/>
              <a:t>Fry Pan </a:t>
            </a:r>
            <a:r>
              <a:rPr lang="th-TH" sz="3200" dirty="0"/>
              <a:t>กระทะทอด</a:t>
            </a: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103169EC-D4A4-85EE-6B0C-4D90367B9C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7677" y="3006197"/>
            <a:ext cx="4322936" cy="324220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707691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4C01706-AD54-60C2-0627-123FC7E94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th-TH" sz="4200" b="0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Angsana New" panose="02020603050405020304" pitchFamily="18" charset="-34"/>
              </a:rPr>
              <a:t>อุปกรณ์ที่ใช้ในการเตรียม</a:t>
            </a:r>
            <a:br>
              <a:rPr kumimoji="0" lang="th-TH" sz="4200" b="0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Angsana New" panose="02020603050405020304" pitchFamily="18" charset="-34"/>
              </a:rPr>
            </a:br>
            <a:r>
              <a:rPr kumimoji="0" lang="th-TH" sz="4200" b="0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Angsana New" panose="02020603050405020304" pitchFamily="18" charset="-34"/>
              </a:rPr>
              <a:t>ถาด</a:t>
            </a: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E2FE08D-05D0-EB74-5542-CB16198B8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800" dirty="0"/>
              <a:t>ถาดอุ่นอาหาร</a:t>
            </a:r>
          </a:p>
          <a:p>
            <a:r>
              <a:rPr lang="th-TH" sz="2800" dirty="0"/>
              <a:t>ถาดอบก้นตื้น </a:t>
            </a:r>
            <a:r>
              <a:rPr lang="en-US" sz="2800" dirty="0"/>
              <a:t>Baking Tray</a:t>
            </a:r>
            <a:endParaRPr lang="th-TH" sz="2800" dirty="0"/>
          </a:p>
          <a:p>
            <a:r>
              <a:rPr lang="th-TH" sz="2800" dirty="0"/>
              <a:t>ถาดอบก้นลึก </a:t>
            </a:r>
            <a:r>
              <a:rPr lang="en-US" sz="2800" dirty="0"/>
              <a:t>Roasting Pan</a:t>
            </a:r>
            <a:endParaRPr lang="th-TH" sz="2800" dirty="0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7F8BF397-6350-7085-25F8-7838C06C6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8427" y="4377847"/>
            <a:ext cx="2790825" cy="1638300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6CCCDD7-14CA-BD1A-E756-6F01ECD04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7033" y="4125435"/>
            <a:ext cx="2143125" cy="2143125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3A833E96-CDB7-B27E-8693-5673C31A81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4997" y="412543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2759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3B076CD-EB61-CDD9-77FD-FD4FD7B94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dirty="0"/>
              <a:t>เครื่องมือและอุปกรณ์ที่ใช้ในการปรุง</a:t>
            </a:r>
            <a:br>
              <a:rPr lang="th-TH" dirty="0"/>
            </a:br>
            <a:r>
              <a:rPr lang="th-TH" dirty="0"/>
              <a:t>เตาอบ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AAE06A6-FC28-0DBC-1515-53C35A2B80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Conventional</a:t>
            </a: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4748063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5E69A25-CD9C-6800-11A6-A19A5F3A1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dirty="0"/>
              <a:t>เครื่องมือและอุปกรณ์ที่ใช้ในการปรุง</a:t>
            </a:r>
            <a:br>
              <a:rPr lang="th-TH" dirty="0"/>
            </a:br>
            <a:r>
              <a:rPr lang="th-TH" dirty="0"/>
              <a:t>เตาอบ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870ED37-AA5C-5629-9610-222404935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200" dirty="0"/>
              <a:t>เตาอบลมร้อน (</a:t>
            </a:r>
            <a:r>
              <a:rPr lang="en-US" sz="3200" dirty="0"/>
              <a:t>convection oven) </a:t>
            </a:r>
            <a:r>
              <a:rPr lang="th-TH" sz="3200" dirty="0"/>
              <a:t>เป็นเตาสำหรับมือโปรที่ขนาดไม่ใหญ่มาก เพราะอบทีละได้หลายๆชั้น โดยอาศัยการให้ความร้อนด้วยระบบพัดลมกระจายความร้อน ทำให้ขนมออกมาสุกและสีค่อนข้างสม่ำเสมอกันทุกถาด เตาอบชนิดนี้ทำให้อาหารหรือขนมสุกเร็วกว่าเตาอบแบบสองแบบแรก (</a:t>
            </a:r>
            <a:r>
              <a:rPr lang="en-US" sz="3200" dirty="0"/>
              <a:t>conventional oven) </a:t>
            </a:r>
            <a:r>
              <a:rPr lang="th-TH" sz="3200" dirty="0"/>
              <a:t>เหมาะสำหรับมืออาชีพที่จะทำคุกกี้ มาการอง ชูครีม ขนมปัง โดยเฉพาะครัวซอง</a:t>
            </a:r>
            <a:r>
              <a:rPr lang="th-TH" sz="3200" dirty="0" err="1"/>
              <a:t>ต์</a:t>
            </a:r>
            <a:r>
              <a:rPr lang="th-TH" sz="3200" dirty="0"/>
              <a:t> พัฟฟ์ จะเหมาะสมที่สุด ราคาเตาชนิดนี้ค่อนข้างสูงคือ ไม่ต่ำกว่า 4-5 หมื่นบาท</a:t>
            </a:r>
          </a:p>
        </p:txBody>
      </p:sp>
    </p:spTree>
    <p:extLst>
      <p:ext uri="{BB962C8B-B14F-4D97-AF65-F5344CB8AC3E}">
        <p14:creationId xmlns:p14="http://schemas.microsoft.com/office/powerpoint/2010/main" val="15388736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2B212E9-15CE-2058-99FB-20267B886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ตัวแทนเนื้อหา 3">
            <a:extLst>
              <a:ext uri="{FF2B5EF4-FFF2-40B4-BE49-F238E27FC236}">
                <a16:creationId xmlns:a16="http://schemas.microsoft.com/office/drawing/2014/main" id="{A42CA0BD-A142-42BB-437F-85CFFAA23C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4602" y="375920"/>
            <a:ext cx="11170358" cy="602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171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266FD35-E874-B077-231F-D11F9A05D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th-TH" sz="3600"/>
              <a:t>อุปกรณ์ที่ใช้ในการชั่ง ตวง และวัด</a:t>
            </a:r>
            <a:br>
              <a:rPr lang="th-TH" sz="3600"/>
            </a:br>
            <a:endParaRPr lang="th-TH" sz="360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5EB90DE-FED0-3868-1EA3-20C2614EF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>
            <a:normAutofit/>
          </a:bodyPr>
          <a:lstStyle/>
          <a:p>
            <a:r>
              <a:rPr lang="th-TH" sz="3600" dirty="0"/>
              <a:t>เครื่องชั่ง (</a:t>
            </a:r>
            <a:r>
              <a:rPr lang="en-US" sz="3600" dirty="0"/>
              <a:t>Scale) </a:t>
            </a:r>
          </a:p>
          <a:p>
            <a:pPr marL="0" indent="0">
              <a:buNone/>
            </a:pPr>
            <a:r>
              <a:rPr lang="th-TH" sz="3600" dirty="0"/>
              <a:t>		ใช้สำหรับวัดปริมาตรของวัตถุดิบทั้งแห้งและเหลว</a:t>
            </a:r>
          </a:p>
        </p:txBody>
      </p:sp>
      <p:sp>
        <p:nvSpPr>
          <p:cNvPr id="10" name="Freeform 31">
            <a:extLst>
              <a:ext uri="{FF2B5EF4-FFF2-40B4-BE49-F238E27FC236}">
                <a16:creationId xmlns:a16="http://schemas.microsoft.com/office/drawing/2014/main" id="{1288C528-6850-4309-8D5E-276D46744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3C4BF2-CE85-4725-91F5-903A0C253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992" y="0"/>
            <a:ext cx="609842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F7E85553-125B-468C-B123-443207482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88CDB3CE-D053-46A2-FA1A-B6D61C24D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992" y="905902"/>
            <a:ext cx="5449889" cy="5046193"/>
          </a:xfrm>
          <a:prstGeom prst="rect">
            <a:avLst/>
          </a:prstGeom>
          <a:effectLst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1DE0CAB-0099-47AE-8A9D-F0C808666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657312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3A71E4D-60E8-A204-06D4-29080662D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dirty="0"/>
              <a:t>เครื่องมือและอุปกรณ์ที่ใช้ในการปรุง</a:t>
            </a:r>
            <a:br>
              <a:rPr lang="th-TH" dirty="0"/>
            </a:br>
            <a:r>
              <a:rPr lang="th-TH" dirty="0"/>
              <a:t>เตาอบ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441BCB8-DBC0-7DB9-1E6F-B92CB6569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200" dirty="0"/>
              <a:t>เตาอบคอมบิ (</a:t>
            </a:r>
            <a:r>
              <a:rPr lang="en-US" sz="3200" dirty="0"/>
              <a:t>Combi oven) </a:t>
            </a:r>
            <a:r>
              <a:rPr lang="th-TH" sz="3200" dirty="0"/>
              <a:t>มาจาก </a:t>
            </a:r>
            <a:r>
              <a:rPr lang="en-US" sz="3200" dirty="0"/>
              <a:t>combination</a:t>
            </a:r>
            <a:r>
              <a:rPr lang="th-TH" sz="3200" dirty="0"/>
              <a:t>หมายถึงเตาอบที่รวม</a:t>
            </a:r>
            <a:r>
              <a:rPr lang="th-TH" sz="3200" dirty="0" err="1"/>
              <a:t>ฟั</a:t>
            </a:r>
            <a:r>
              <a:rPr lang="th-TH" sz="3200" dirty="0"/>
              <a:t>งก</a:t>
            </a:r>
            <a:r>
              <a:rPr lang="th-TH" sz="3200" dirty="0" err="1"/>
              <a:t>์ชั่น</a:t>
            </a:r>
            <a:r>
              <a:rPr lang="th-TH" sz="3200" dirty="0"/>
              <a:t>เตาอบลมร้อน เตานึ่ง เข้ามาอยู่ในเตาเดียวกัน สามารถตั้งโปรแกรมให้ใช้ความร้อนทั้งสองแบบพร้อมกันด้วย โดยมากเหมาะกับอาหารคาวมากกว่า จึงนิยมใช้ในร้านอาหาร ไม่เหมาะกับการใช้ที่บ้านเท่าไหร่นัก อีกอย่างราคาสูงทีเดียว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40662779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BCC16CC-43E7-3536-52CA-4441468AF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>
            <a:extLst>
              <a:ext uri="{FF2B5EF4-FFF2-40B4-BE49-F238E27FC236}">
                <a16:creationId xmlns:a16="http://schemas.microsoft.com/office/drawing/2014/main" id="{B89288EF-042B-59DD-B852-6F71B9FCA5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8800" y="319247"/>
            <a:ext cx="9997440" cy="629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2657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5CF6CB8-F047-80AB-F750-8A4163082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สื่อออนไลน์ 3" title="วิธีการใช้งานเตาอบอเนกประสงค์ (Combi Oven)">
            <a:hlinkClick r:id="" action="ppaction://media"/>
            <a:extLst>
              <a:ext uri="{FF2B5EF4-FFF2-40B4-BE49-F238E27FC236}">
                <a16:creationId xmlns:a16="http://schemas.microsoft.com/office/drawing/2014/main" id="{53943383-920F-9A80-9B3E-EEAC1BD9CCD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46111" y="538480"/>
            <a:ext cx="11353430" cy="570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01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B615F45-DD93-FB75-06DE-1E49CAEF7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เตาอบระบบแก๊สล้วน 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61A767D-06C9-58CF-FE52-FB8AC9FD9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/>
              <a:t> </a:t>
            </a:r>
            <a:r>
              <a:rPr lang="th-TH" sz="3200" dirty="0"/>
              <a:t>เตาอบแก๊สเป็นเตาอบรุ่นแรกๆที่ถูกสร้างขึ้นเป็นตัวต้นแบบและถูกพัฒนาเพิ่มประสิทธิภาพ  ข้อดีของเตาแบบแก๊สคือราคาถูกและประหยัดพลังงาน  เนื่องจากการใช้แก๊สเป็นแหล่งพลังงานและเพราะโครงสร้างส่วนใหญ่ทำจากเหล็กที่นำความร้อนได้ดี  ส่วนข้อเสียของเตาอบชนิดนี้คือใช้งานยาก  เพราะต้องปรับแรงดันแก๊สด้วยตัวเองทำให้อุณหภูมิไม่คงที่  ต้องใช้ความชำนาญ  และเตาแบบนี้ยังมีขนาดใหญ่ทำให้เปลืองพื้นที่  นอกจากนี้ยังมีปัญหาเรื่องกลิ่นแก๊สที่หลงเหลืออยู่ซึ่งอาจทำให้เกิดอันตรายได้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587281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303D1BD-3BCB-325E-8DBE-999897AFB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เตาอบระบบไฟฟ้าล้วน 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47B7639-E26F-CED3-6808-CF4CE69FD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h-TH" sz="3200" dirty="0"/>
              <a:t>เป็นเตาอบที่ปัจจุบันได้รับความนิยมอย่างมาก  ใช้พลังงานความร้อนจาก</a:t>
            </a:r>
            <a:r>
              <a:rPr lang="th-TH" sz="3200" dirty="0" err="1"/>
              <a:t>ฮีตเต</a:t>
            </a:r>
            <a:r>
              <a:rPr lang="th-TH" sz="3200" dirty="0"/>
              <a:t>อร์ไฟฟ้าเป็นหลัก  ใช้งานง่าย สะดวกมาก  เหมาะกับผู้ที่ต้องการเริ่มต้นทำเบเกอรี่ อาหารประเภทอบหรือย่างอื่นๆ  มีหลายขนาดให้เลือกตามความเหมาะสมกับขนาดห้องครัวตั้งแต่ขนาดเล็กๆไปจนถึงขนาดใหญ่  เตาอบไฟฟ้ามีข้อดีคือใช้งานง่าย ตั้งอุณหภูมิได้ง่าย  และมีความร้อนที่เสถียร  เพราะควบคุมการทำงานด้วยไฟฟ้า  จึงมีความสามารถในการปรับอุณหภูมิอัตโนมัติ  นอกจากนี้ยังมีขนาดไม่ใหญ่เท</a:t>
            </a:r>
            <a:r>
              <a:rPr lang="th-TH" sz="3200" dirty="0" err="1"/>
              <a:t>ะทะ</a:t>
            </a:r>
            <a:r>
              <a:rPr lang="th-TH" sz="3200" dirty="0"/>
              <a:t>เหมือนเตาอบแบบแก๊ส  แต่ก็มีข้อเสียคือสิ้นเปลืองพลังงานมากกว่าเพราะใช้กำลังไฟฟ้าเพื่อกำเนิดความร้อน  และยังมีความยุงยากในการติดตั้งระบบสายไฟและเบรกเกอร์ซึ่งเป็นงานที่ต้องจัดการโดยผู้เชี่ยวชาญจึงจะดีที่สุด  และที่สำคัญคือข้อจำกัดด้านกำลังไฟ  ตามครัวเรือนทั่วไปจะไม่สามารถใช้กำลังไฟในเตาอบไฟฟ้าที่ขนาดใหญ่มากๆได้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908890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BA46B86-90E4-1637-4387-508E966BB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dirty="0"/>
              <a:t>เครื่องมือและอุปกรณ์ที่ใช้ในการปรุง</a:t>
            </a:r>
            <a:br>
              <a:rPr lang="th-TH" dirty="0"/>
            </a:br>
            <a:r>
              <a:rPr lang="th-TH" dirty="0"/>
              <a:t>เตาย่าง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902FC3F-DED0-5BE5-8346-3D7BC639B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800" dirty="0"/>
              <a:t>เตาย่าง </a:t>
            </a:r>
            <a:r>
              <a:rPr lang="en-US" sz="2800" dirty="0"/>
              <a:t>Grill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	</a:t>
            </a:r>
            <a:r>
              <a:rPr lang="th-TH" sz="2800" dirty="0"/>
              <a:t>เตาย่างโดยทั่วไป มีตระแกรงอยู่ด้านบนสำหรับวางอาหาร และความร้อนอยู่ด้านล่าง ซึ่งระบบความร้อนมีทั้งแบบแก๊ส ไฟฟ้า และแบบใช้ถ่าน</a:t>
            </a:r>
          </a:p>
          <a:p>
            <a:pPr marL="457200" indent="-457200">
              <a:buFont typeface="+mj-lt"/>
              <a:buAutoNum type="arabicPeriod"/>
            </a:pPr>
            <a:r>
              <a:rPr lang="th-TH" sz="2800" dirty="0"/>
              <a:t>เตาย่างหน้าอาหาร </a:t>
            </a:r>
            <a:r>
              <a:rPr lang="en-US" sz="2800" dirty="0"/>
              <a:t>Salamander </a:t>
            </a:r>
            <a:r>
              <a:rPr lang="th-TH" sz="2800" dirty="0"/>
              <a:t>เป็นเตาขนาดเล็ก ซึ่งมีระบบความร้อนจากด้านบน อาหารจะต้องใส่ในภาชนะไม่สามารถวางบนเตาได้โดยตรงส่วนมากใช้เพื่อเพิ่มสีสันให้กับหน้าตาอาหาร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46F485B0-EFAA-8A89-CFDA-A684B1CC7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4109" y="4541837"/>
            <a:ext cx="2143125" cy="2143125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B4A5CCA1-E2BF-3DAC-4635-9E9B73806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056" y="4689474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8591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1F27F42-CBE0-1F48-454A-E895B8B27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Salamander</a:t>
            </a:r>
            <a:endParaRPr lang="th-TH" dirty="0"/>
          </a:p>
        </p:txBody>
      </p:sp>
      <p:pic>
        <p:nvPicPr>
          <p:cNvPr id="4" name="สื่อออนไลน์ 3" title="Hatco® Corporation: Quick-Therm Salamander">
            <a:hlinkClick r:id="" action="ppaction://media"/>
            <a:extLst>
              <a:ext uri="{FF2B5EF4-FFF2-40B4-BE49-F238E27FC236}">
                <a16:creationId xmlns:a16="http://schemas.microsoft.com/office/drawing/2014/main" id="{B9646B8F-3FBB-083B-8934-C219AAE5C97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63725" y="2052638"/>
            <a:ext cx="7426325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1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BD37197-CCD0-6D97-526C-B64A280A1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kumimoji="0" lang="th-TH" sz="3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Angsana New" panose="02020603050405020304" pitchFamily="18" charset="-34"/>
              </a:rPr>
              <a:t>เครื่องมือและอุปกรณ์ที่ใช้ในการปรุง</a:t>
            </a:r>
            <a:br>
              <a:rPr kumimoji="0" lang="th-TH" sz="3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Angsana New" panose="02020603050405020304" pitchFamily="18" charset="-34"/>
              </a:rPr>
            </a:b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Angsana New" panose="02020603050405020304" pitchFamily="18" charset="-34"/>
              </a:rPr>
              <a:t>Griddle</a:t>
            </a:r>
            <a:endParaRPr lang="th-TH" sz="360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7127E16-2615-23CC-5C45-DD02B5FC9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>
            <a:normAutofit/>
          </a:bodyPr>
          <a:lstStyle/>
          <a:p>
            <a:r>
              <a:rPr lang="th-TH"/>
              <a:t>มีลักษณะคล้ายหัวเตาแบบ แต่แผ่นโลหะที่ปิดนั้นจะบางกว่า และสามารถวางอาหารนาบบนเตาได้เลย  ไม่ต้องใช้ภาชนะหุงต้น</a:t>
            </a:r>
          </a:p>
        </p:txBody>
      </p:sp>
      <p:sp>
        <p:nvSpPr>
          <p:cNvPr id="9" name="Freeform 31">
            <a:extLst>
              <a:ext uri="{FF2B5EF4-FFF2-40B4-BE49-F238E27FC236}">
                <a16:creationId xmlns:a16="http://schemas.microsoft.com/office/drawing/2014/main" id="{1288C528-6850-4309-8D5E-276D46744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3C4BF2-CE85-4725-91F5-903A0C253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992" y="0"/>
            <a:ext cx="609842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F7E85553-125B-468C-B123-443207482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043B8291-D315-AF5B-7FD6-CE3F6197A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992" y="704054"/>
            <a:ext cx="5449889" cy="5449889"/>
          </a:xfrm>
          <a:prstGeom prst="rect">
            <a:avLst/>
          </a:prstGeom>
          <a:effectLst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1DE0CAB-0099-47AE-8A9D-F0C808666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697139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BBD7E64-CAB5-64AD-A7E7-D02B3F5D6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1837" y="1454963"/>
            <a:ext cx="3342462" cy="330838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kumimoji="0" lang="en-US" sz="560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เครื่องมือและอุปกรณ์ที่ใช้ในการปรุง</a:t>
            </a:r>
            <a:br>
              <a:rPr kumimoji="0" lang="en-US" sz="560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</a:br>
            <a:r>
              <a:rPr kumimoji="0" lang="en-US" sz="560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เตาทอด </a:t>
            </a:r>
            <a:endParaRPr lang="en-US" sz="5600"/>
          </a:p>
        </p:txBody>
      </p:sp>
      <p:pic>
        <p:nvPicPr>
          <p:cNvPr id="4" name="ตัวแทนเนื้อหา 3">
            <a:extLst>
              <a:ext uri="{FF2B5EF4-FFF2-40B4-BE49-F238E27FC236}">
                <a16:creationId xmlns:a16="http://schemas.microsoft.com/office/drawing/2014/main" id="{AABD4401-750A-4B53-7624-05C6ED0D7D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r="-1" b="18459"/>
          <a:stretch/>
        </p:blipFill>
        <p:spPr>
          <a:xfrm>
            <a:off x="607848" y="609601"/>
            <a:ext cx="6946288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3785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8DE5019-D5DF-811F-EE2D-145ED2745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dirty="0"/>
              <a:t>เครื่องทุ่นแรงที่ใช้ในการประกอบอาหาร</a:t>
            </a:r>
            <a:br>
              <a:rPr lang="th-TH" dirty="0"/>
            </a:br>
            <a:r>
              <a:rPr lang="th-TH" dirty="0"/>
              <a:t>เครื่องสไลด์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5E4D96F-A3EE-D507-2A7C-C822E9975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800" dirty="0"/>
              <a:t>แบบใช้ไฟฟ้า </a:t>
            </a:r>
            <a:r>
              <a:rPr lang="en-US" sz="2800" dirty="0"/>
              <a:t>Slicer</a:t>
            </a:r>
            <a:endParaRPr lang="th-TH" sz="2800" dirty="0"/>
          </a:p>
          <a:p>
            <a:r>
              <a:rPr lang="th-TH" sz="2800" dirty="0"/>
              <a:t>แบบไม่ใช้ไฟฟ้า </a:t>
            </a:r>
            <a:r>
              <a:rPr lang="en-US" sz="2800" dirty="0"/>
              <a:t>Mandolin</a:t>
            </a:r>
          </a:p>
          <a:p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242510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62B2F46-3A36-8818-6128-FE4E7B9F7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r>
              <a:rPr kumimoji="0" lang="th-TH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Angsana New" panose="02020603050405020304" pitchFamily="18" charset="-34"/>
              </a:rPr>
              <a:t>อุปกรณ์ที่ใช้ในการชั่ง ตวง และวัด</a:t>
            </a: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3B0B433-4B09-2506-7C36-744C5952B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>
            <a:normAutofit/>
          </a:bodyPr>
          <a:lstStyle/>
          <a:p>
            <a:r>
              <a:rPr lang="th-TH" sz="2800" dirty="0"/>
              <a:t>ช้อนตวง</a:t>
            </a:r>
          </a:p>
          <a:p>
            <a:pPr marL="0" indent="0">
              <a:buNone/>
            </a:pPr>
            <a:r>
              <a:rPr lang="th-TH" sz="2800" dirty="0"/>
              <a:t>		ใช้ตวงได้ทั้งของแห้งและของเหลวที่ใช้ปริมาณน้อย ๆ เช่น เกลือ พริกไทย กลิ่นวนิลา เป็นต้น มีทั้ง </a:t>
            </a:r>
            <a:r>
              <a:rPr lang="en-US" sz="2800" dirty="0"/>
              <a:t>4 </a:t>
            </a:r>
            <a:r>
              <a:rPr lang="th-TH" sz="2800" dirty="0"/>
              <a:t>ขนาด ได้แก่ </a:t>
            </a:r>
            <a:r>
              <a:rPr lang="en-US" sz="2800" dirty="0"/>
              <a:t>1 </a:t>
            </a:r>
            <a:r>
              <a:rPr lang="th-TH" sz="2800" dirty="0"/>
              <a:t>ช้อนโต๊ะ  </a:t>
            </a:r>
            <a:r>
              <a:rPr lang="en-US" sz="2800" dirty="0"/>
              <a:t>1 ½ ¼ </a:t>
            </a:r>
            <a:r>
              <a:rPr lang="th-TH" sz="2800" dirty="0"/>
              <a:t>ช้อนชา การตวงของแห้งนั้นควรใช้วิธีตักเบาให้พูนช้อนแล้วปาด ไม่ควรเขย่าหรือกดอัดเพราะจะทำให้ปริมาณที่ได้ผิดไป</a:t>
            </a:r>
          </a:p>
        </p:txBody>
      </p:sp>
      <p:sp>
        <p:nvSpPr>
          <p:cNvPr id="9" name="Freeform 31">
            <a:extLst>
              <a:ext uri="{FF2B5EF4-FFF2-40B4-BE49-F238E27FC236}">
                <a16:creationId xmlns:a16="http://schemas.microsoft.com/office/drawing/2014/main" id="{1288C528-6850-4309-8D5E-276D46744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3C4BF2-CE85-4725-91F5-903A0C253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992" y="0"/>
            <a:ext cx="609842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F7E85553-125B-468C-B123-443207482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AEED6F0F-ED62-9437-8C10-8459B6F08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992" y="704054"/>
            <a:ext cx="5449889" cy="5449889"/>
          </a:xfrm>
          <a:prstGeom prst="rect">
            <a:avLst/>
          </a:prstGeom>
          <a:effectLst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1DE0CAB-0099-47AE-8A9D-F0C808666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540025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288CAF4-7E21-AC63-64FA-69440F8BD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Slicer</a:t>
            </a:r>
            <a:br>
              <a:rPr lang="en-US" dirty="0"/>
            </a:br>
            <a:endParaRPr lang="th-TH" dirty="0"/>
          </a:p>
        </p:txBody>
      </p:sp>
      <p:pic>
        <p:nvPicPr>
          <p:cNvPr id="4" name="สื่อออนไลน์ 3" title="เครื่องสไลด์เนื้อ ร้านชาบู/Meat Slicer(Shabu)">
            <a:hlinkClick r:id="" action="ppaction://media"/>
            <a:extLst>
              <a:ext uri="{FF2B5EF4-FFF2-40B4-BE49-F238E27FC236}">
                <a16:creationId xmlns:a16="http://schemas.microsoft.com/office/drawing/2014/main" id="{7AEA42E5-7170-26BC-9594-6BCF4292AFE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13840" y="1584960"/>
            <a:ext cx="9093200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08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2EAB7B1-4D8E-359B-8240-A5B6C093D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dirty="0"/>
            </a:br>
            <a:r>
              <a:rPr lang="en-US" dirty="0"/>
              <a:t>Mandolin</a:t>
            </a:r>
            <a:endParaRPr lang="th-TH" dirty="0"/>
          </a:p>
        </p:txBody>
      </p:sp>
      <p:pic>
        <p:nvPicPr>
          <p:cNvPr id="4" name="สื่อออนไลน์ 3" title="เครื่องสไลด์เนื้อ เครื่องสไลด์หมู by kitchencorner">
            <a:hlinkClick r:id="" action="ppaction://media"/>
            <a:extLst>
              <a:ext uri="{FF2B5EF4-FFF2-40B4-BE49-F238E27FC236}">
                <a16:creationId xmlns:a16="http://schemas.microsoft.com/office/drawing/2014/main" id="{F9AC0F8F-5C47-D7F2-54F7-B662CAE2EF7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63725" y="2052638"/>
            <a:ext cx="7426325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63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EF27D87-F73B-C1A9-421F-F35DC543E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เครื่องทุ่นแรงที่ใช้ในการประกอบอาหาร</a:t>
            </a:r>
            <a:br>
              <a:rPr lang="th-TH" dirty="0"/>
            </a:br>
            <a:r>
              <a:rPr lang="th-TH" dirty="0"/>
              <a:t>เครื่องสับ บดอาหาร </a:t>
            </a:r>
            <a:r>
              <a:rPr lang="en-US" dirty="0"/>
              <a:t>Chopper/ Grinder</a:t>
            </a:r>
            <a:endParaRPr lang="th-TH" dirty="0"/>
          </a:p>
        </p:txBody>
      </p:sp>
      <p:pic>
        <p:nvPicPr>
          <p:cNvPr id="4" name="สื่อออนไลน์ 3" title="เครื่องบดเนื้อ​ Sokany Meat​ grinder SK-088 กำลังแรง 3200 watt รวดเร็ว​ง่ายดาย​ l​ FarisFun​ EP.194">
            <a:hlinkClick r:id="" action="ppaction://media"/>
            <a:extLst>
              <a:ext uri="{FF2B5EF4-FFF2-40B4-BE49-F238E27FC236}">
                <a16:creationId xmlns:a16="http://schemas.microsoft.com/office/drawing/2014/main" id="{DF906262-1AFA-0213-4650-F6EBE6B13DB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63725" y="2052638"/>
            <a:ext cx="7426325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06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F218B8B-ED6F-3B89-EC45-5C06AAAFA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Food Processor</a:t>
            </a:r>
            <a:endParaRPr lang="th-TH" dirty="0"/>
          </a:p>
        </p:txBody>
      </p:sp>
      <p:pic>
        <p:nvPicPr>
          <p:cNvPr id="4" name="สื่อออนไลน์ 3" title="รีวิวเครื่องเตรียมอาหาร Food Processor วิธีเลือกซื้อ ใช้งาน ทำความสะอาด | ของดีติดครัว MUST HAVE!!!">
            <a:hlinkClick r:id="" action="ppaction://media"/>
            <a:extLst>
              <a:ext uri="{FF2B5EF4-FFF2-40B4-BE49-F238E27FC236}">
                <a16:creationId xmlns:a16="http://schemas.microsoft.com/office/drawing/2014/main" id="{021002D8-EC04-C261-D013-FE1AE60B7FC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63725" y="2052638"/>
            <a:ext cx="7426325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51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246C7B4-36BD-115C-BB51-AB3C1BE1C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dirty="0"/>
              <a:t>เครื่องทุ่นแรงที่ใช้ในการประกอบอาหาร</a:t>
            </a:r>
            <a:br>
              <a:rPr lang="th-TH" dirty="0"/>
            </a:br>
            <a:r>
              <a:rPr lang="th-TH" dirty="0"/>
              <a:t>เครื่องผสม </a:t>
            </a:r>
            <a:r>
              <a:rPr lang="en-US" dirty="0"/>
              <a:t>Mixer</a:t>
            </a: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5E92939-756C-AF3E-3B58-5D42050E8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/>
              <a:t>หัวตะกร้อ </a:t>
            </a:r>
          </a:p>
          <a:p>
            <a:r>
              <a:rPr lang="th-TH" sz="3600" dirty="0"/>
              <a:t>หัวใบไม้</a:t>
            </a:r>
          </a:p>
          <a:p>
            <a:r>
              <a:rPr lang="th-TH" sz="3600" dirty="0"/>
              <a:t>หัวตะขอ</a:t>
            </a:r>
          </a:p>
        </p:txBody>
      </p:sp>
    </p:spTree>
    <p:extLst>
      <p:ext uri="{BB962C8B-B14F-4D97-AF65-F5344CB8AC3E}">
        <p14:creationId xmlns:p14="http://schemas.microsoft.com/office/powerpoint/2010/main" val="10119204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7A5D897-D34C-B4AD-8335-0B64FF176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1837" y="1454963"/>
            <a:ext cx="3342462" cy="330838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เครื่องทุ่นแรงที่ใช้ในการประกอบอาหาร</a:t>
            </a:r>
            <a:br>
              <a:rPr lang="en-US"/>
            </a:br>
            <a:r>
              <a:rPr lang="en-US" dirty="0"/>
              <a:t>Pasta Machine</a:t>
            </a:r>
            <a:endParaRPr lang="en-US"/>
          </a:p>
        </p:txBody>
      </p:sp>
      <p:pic>
        <p:nvPicPr>
          <p:cNvPr id="4" name="ตัวแทนเนื้อหา 3">
            <a:extLst>
              <a:ext uri="{FF2B5EF4-FFF2-40B4-BE49-F238E27FC236}">
                <a16:creationId xmlns:a16="http://schemas.microsoft.com/office/drawing/2014/main" id="{B77C37A3-A9DB-07DB-1EA2-198FCE4F52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l="11413" r="19293" b="-1"/>
          <a:stretch/>
        </p:blipFill>
        <p:spPr>
          <a:xfrm>
            <a:off x="607848" y="609601"/>
            <a:ext cx="6946288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64044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C5493A6-32B8-EF81-9B85-7CA52E5BD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dirty="0"/>
              <a:t>อ้างอิง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1CB0B1D-3663-66A5-B7C8-A6656FDF6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https://krua.co/cooking_post/oven-and-baking/</a:t>
            </a:r>
            <a:endParaRPr lang="en-US" dirty="0"/>
          </a:p>
          <a:p>
            <a:r>
              <a:rPr lang="en-US" dirty="0"/>
              <a:t>https://www.kitchenform-itt.com/article/52/%E0%B8%9B%E0%B8%A3%E0%B8%B0%E0%B9%80%E0%B8%A0%E0%B8%97%E0%B8%82%E0%B8%AD%E0%B8%87%E0%B9%80%E0%B8%95%E0%B8%B2%E0%B8%AD%E0%B8%9A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52273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>
            <a:extLst>
              <a:ext uri="{FF2B5EF4-FFF2-40B4-BE49-F238E27FC236}">
                <a16:creationId xmlns:a16="http://schemas.microsoft.com/office/drawing/2014/main" id="{A8AFCB5F-B689-7C9A-342E-D6228C887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r>
              <a:rPr lang="th-TH" dirty="0"/>
              <a:t>อุปกรณ์ที่ใช้ในการชั่ง ตวง และวัด</a:t>
            </a:r>
          </a:p>
        </p:txBody>
      </p:sp>
      <p:sp>
        <p:nvSpPr>
          <p:cNvPr id="5" name="ตัวแทนเนื้อหา 4">
            <a:extLst>
              <a:ext uri="{FF2B5EF4-FFF2-40B4-BE49-F238E27FC236}">
                <a16:creationId xmlns:a16="http://schemas.microsoft.com/office/drawing/2014/main" id="{15C091B5-1D8B-AA95-96E7-925C14BEC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>
            <a:normAutofit/>
          </a:bodyPr>
          <a:lstStyle/>
          <a:p>
            <a:r>
              <a:rPr lang="th-TH" sz="3200" dirty="0"/>
              <a:t>ถ้วยตวงของแห้ง </a:t>
            </a:r>
            <a:r>
              <a:rPr lang="en-US" sz="3200" dirty="0"/>
              <a:t>(Measuring Cup)</a:t>
            </a:r>
          </a:p>
          <a:p>
            <a:pPr marL="0" indent="0">
              <a:buNone/>
            </a:pPr>
            <a:r>
              <a:rPr lang="en-US" sz="3200" dirty="0"/>
              <a:t>		</a:t>
            </a:r>
            <a:r>
              <a:rPr lang="th-TH" sz="3200" dirty="0"/>
              <a:t>ใช้ตวงส่วนผสมของแห้ง เช่น แป้ง น้ำตาล มี </a:t>
            </a:r>
            <a:r>
              <a:rPr lang="en-US" sz="3200" dirty="0"/>
              <a:t>4 </a:t>
            </a:r>
            <a:r>
              <a:rPr lang="th-TH" sz="3200" dirty="0"/>
              <a:t>ขนาด ได้แก่ </a:t>
            </a:r>
            <a:r>
              <a:rPr lang="en-US" sz="3200" dirty="0"/>
              <a:t>1 ½  1/3 ¼  </a:t>
            </a:r>
            <a:r>
              <a:rPr lang="th-TH" sz="3200" dirty="0"/>
              <a:t>ใช้วิธีการตวงแบบเดียวกับช้อนตวง</a:t>
            </a:r>
          </a:p>
        </p:txBody>
      </p:sp>
      <p:sp>
        <p:nvSpPr>
          <p:cNvPr id="10" name="Freeform 31">
            <a:extLst>
              <a:ext uri="{FF2B5EF4-FFF2-40B4-BE49-F238E27FC236}">
                <a16:creationId xmlns:a16="http://schemas.microsoft.com/office/drawing/2014/main" id="{1288C528-6850-4309-8D5E-276D46744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3C4BF2-CE85-4725-91F5-903A0C253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992" y="0"/>
            <a:ext cx="609842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F7E85553-125B-468C-B123-443207482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DB0F6274-1343-8F0A-AC46-991393CEE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992" y="740226"/>
            <a:ext cx="5449889" cy="5377545"/>
          </a:xfrm>
          <a:prstGeom prst="rect">
            <a:avLst/>
          </a:prstGeom>
          <a:effectLst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1DE0CAB-0099-47AE-8A9D-F0C808666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97758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ชื่อเรื่อง 9">
            <a:extLst>
              <a:ext uri="{FF2B5EF4-FFF2-40B4-BE49-F238E27FC236}">
                <a16:creationId xmlns:a16="http://schemas.microsoft.com/office/drawing/2014/main" id="{15220097-9201-5C62-88D5-6E09A25F8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r>
              <a:rPr kumimoji="0" lang="th-TH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Angsana New" panose="02020603050405020304" pitchFamily="18" charset="-34"/>
              </a:rPr>
              <a:t>อุปกรณ์ที่ใช้ในการชั่ง ตวง และวัด</a:t>
            </a:r>
            <a:endParaRPr lang="th-TH" dirty="0"/>
          </a:p>
        </p:txBody>
      </p:sp>
      <p:sp>
        <p:nvSpPr>
          <p:cNvPr id="11" name="ตัวแทนเนื้อหา 10">
            <a:extLst>
              <a:ext uri="{FF2B5EF4-FFF2-40B4-BE49-F238E27FC236}">
                <a16:creationId xmlns:a16="http://schemas.microsoft.com/office/drawing/2014/main" id="{7EA2F698-3BF0-AA7F-890F-D81872B59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>
            <a:noAutofit/>
          </a:bodyPr>
          <a:lstStyle/>
          <a:p>
            <a:r>
              <a:rPr lang="th-TH" sz="2800" dirty="0"/>
              <a:t>ถ้วยตวงของเหลว </a:t>
            </a:r>
            <a:r>
              <a:rPr lang="en-US" sz="2800" dirty="0"/>
              <a:t>(Measuring Jug)</a:t>
            </a:r>
          </a:p>
          <a:p>
            <a:pPr marL="0" indent="0">
              <a:buNone/>
            </a:pPr>
            <a:r>
              <a:rPr lang="en-US" sz="2800" dirty="0"/>
              <a:t>		</a:t>
            </a:r>
            <a:r>
              <a:rPr lang="th-TH" sz="2800" dirty="0"/>
              <a:t>ใช้ตวงส่วนผสมที่เป็นของเหลว เช่น น้ำ นมสด สต๊อก ไวน์ เป็นต้น มีขนาดตั้งแต่ </a:t>
            </a:r>
            <a:r>
              <a:rPr lang="en-US" sz="2800" dirty="0"/>
              <a:t>250 500 1,000 </a:t>
            </a:r>
            <a:r>
              <a:rPr lang="th-TH" sz="2800" dirty="0"/>
              <a:t>และ </a:t>
            </a:r>
            <a:r>
              <a:rPr lang="en-US" sz="2800" dirty="0"/>
              <a:t>2,000 </a:t>
            </a:r>
            <a:r>
              <a:rPr lang="th-TH" sz="2800" dirty="0"/>
              <a:t>มิลลิลิตร ขนาดเล็กจะมีความละเอียดมากกว่าขนาดใ</a:t>
            </a:r>
            <a:r>
              <a:rPr lang="th-TH" sz="2800" dirty="0" err="1"/>
              <a:t>หญ๋</a:t>
            </a:r>
            <a:r>
              <a:rPr lang="th-TH" sz="2800" dirty="0"/>
              <a:t> การตวงของเหลวควรวางถ้วยตวงของเหลวบนพื้นราบ เทของเหลวแล้วดูเสกลที่ด้านข้างถ้วย</a:t>
            </a:r>
          </a:p>
        </p:txBody>
      </p:sp>
      <p:sp>
        <p:nvSpPr>
          <p:cNvPr id="16" name="Freeform 31">
            <a:extLst>
              <a:ext uri="{FF2B5EF4-FFF2-40B4-BE49-F238E27FC236}">
                <a16:creationId xmlns:a16="http://schemas.microsoft.com/office/drawing/2014/main" id="{1288C528-6850-4309-8D5E-276D46744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3C4BF2-CE85-4725-91F5-903A0C253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992" y="0"/>
            <a:ext cx="609842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F7E85553-125B-468C-B123-443207482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D6CD3103-C006-2DCF-313A-92C8C02F4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992" y="704054"/>
            <a:ext cx="5449889" cy="5449889"/>
          </a:xfrm>
          <a:prstGeom prst="rect">
            <a:avLst/>
          </a:prstGeom>
          <a:effectLst/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1DE0CAB-0099-47AE-8A9D-F0C808666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35322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F4BF521-9D6F-CBB2-A25E-2BEB83848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r>
              <a:rPr lang="th-TH" dirty="0"/>
              <a:t>อุปกรณ์ที่ใช้ในการชั่ง ตวง และวัด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057DE3D-2080-CCA2-5A3B-2EF2475A1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>
            <a:normAutofit/>
          </a:bodyPr>
          <a:lstStyle/>
          <a:p>
            <a:r>
              <a:rPr lang="th-TH" sz="2800" dirty="0"/>
              <a:t>กระบวย </a:t>
            </a:r>
            <a:r>
              <a:rPr lang="en-US" sz="2800" dirty="0"/>
              <a:t>(Ladle)</a:t>
            </a:r>
          </a:p>
          <a:p>
            <a:pPr marL="0" indent="0">
              <a:buNone/>
            </a:pPr>
            <a:r>
              <a:rPr lang="en-US" sz="2800" dirty="0"/>
              <a:t>		</a:t>
            </a:r>
            <a:r>
              <a:rPr lang="th-TH" sz="2800" dirty="0"/>
              <a:t>ใช้ตักของเหลว เช่น สต๊อก ซุป ซอส และสามารถใช้ในการตวงด้วยกระบวยที่มาตรฐานมีปริมาตรแน่นอน และมักระบุที่ด้ามจับ</a:t>
            </a:r>
          </a:p>
        </p:txBody>
      </p:sp>
      <p:sp>
        <p:nvSpPr>
          <p:cNvPr id="10" name="Freeform 31">
            <a:extLst>
              <a:ext uri="{FF2B5EF4-FFF2-40B4-BE49-F238E27FC236}">
                <a16:creationId xmlns:a16="http://schemas.microsoft.com/office/drawing/2014/main" id="{1288C528-6850-4309-8D5E-276D46744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3C4BF2-CE85-4725-91F5-903A0C253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992" y="0"/>
            <a:ext cx="609842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F7E85553-125B-468C-B123-443207482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386392B1-83A7-E237-3DCF-DC768A8923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992" y="704054"/>
            <a:ext cx="5449889" cy="5449889"/>
          </a:xfrm>
          <a:prstGeom prst="rect">
            <a:avLst/>
          </a:prstGeom>
          <a:effectLst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1DE0CAB-0099-47AE-8A9D-F0C808666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72615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CAF0EA9-616D-3630-050D-0DC1F9245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r>
              <a:rPr kumimoji="0" lang="th-TH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Angsana New" panose="02020603050405020304" pitchFamily="18" charset="-34"/>
              </a:rPr>
              <a:t>อุปกรณ์ที่ใช้ในการชั่ง ตวง และวัด</a:t>
            </a: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53558FD-85C3-F6A5-88D5-49671E5D2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>
            <a:normAutofit/>
          </a:bodyPr>
          <a:lstStyle/>
          <a:p>
            <a:r>
              <a:rPr lang="th-TH"/>
              <a:t>สกู๊ปหรือที่ตักไอศกรีม </a:t>
            </a:r>
            <a:r>
              <a:rPr lang="en-US"/>
              <a:t>(Scoop)</a:t>
            </a:r>
          </a:p>
          <a:p>
            <a:pPr marL="0" indent="0">
              <a:buNone/>
            </a:pPr>
            <a:r>
              <a:rPr lang="en-US"/>
              <a:t>		</a:t>
            </a:r>
            <a:r>
              <a:rPr lang="th-TH"/>
              <a:t>ใช้ตักไอศกรีมและสามารถใช้ตักส่วนผสมอื่น ๆ เพื่อให้ได้ปริมาณที่เท่ากัน เช่น มันบด </a:t>
            </a:r>
            <a:r>
              <a:rPr lang="th-TH" err="1"/>
              <a:t>คุ้</a:t>
            </a:r>
            <a:r>
              <a:rPr lang="th-TH"/>
              <a:t>กก</a:t>
            </a:r>
            <a:r>
              <a:rPr lang="th-TH" err="1"/>
              <a:t>ี้</a:t>
            </a:r>
            <a:r>
              <a:rPr lang="th-TH"/>
              <a:t> </a:t>
            </a:r>
            <a:r>
              <a:rPr lang="th-TH" err="1"/>
              <a:t>หร</a:t>
            </a:r>
            <a:r>
              <a:rPr lang="th-TH"/>
              <a:t>ื เค้ก</a:t>
            </a:r>
          </a:p>
        </p:txBody>
      </p:sp>
      <p:sp>
        <p:nvSpPr>
          <p:cNvPr id="9" name="Freeform 31">
            <a:extLst>
              <a:ext uri="{FF2B5EF4-FFF2-40B4-BE49-F238E27FC236}">
                <a16:creationId xmlns:a16="http://schemas.microsoft.com/office/drawing/2014/main" id="{1288C528-6850-4309-8D5E-276D46744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3C4BF2-CE85-4725-91F5-903A0C253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992" y="0"/>
            <a:ext cx="609842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F7E85553-125B-468C-B123-443207482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64808558-CCCD-E36B-274E-F03FB8573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992" y="704054"/>
            <a:ext cx="5449889" cy="5449889"/>
          </a:xfrm>
          <a:prstGeom prst="rect">
            <a:avLst/>
          </a:prstGeom>
          <a:effectLst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1DE0CAB-0099-47AE-8A9D-F0C808666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93477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3FE96C1-0691-33D4-BF36-CD193DF29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kumimoji="0" lang="th-TH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Angsana New" panose="02020603050405020304" pitchFamily="18" charset="-34"/>
              </a:rPr>
              <a:t>อุปกรณ์ที่ใช้ในการชั่ง ตวง และวัด</a:t>
            </a:r>
            <a:br>
              <a:rPr kumimoji="0" lang="th-TH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Angsana New" panose="02020603050405020304" pitchFamily="18" charset="-34"/>
              </a:rPr>
            </a:br>
            <a:r>
              <a:rPr kumimoji="0" lang="en-US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Angsana New" panose="02020603050405020304" pitchFamily="18" charset="-34"/>
              </a:rPr>
              <a:t>Thermometer</a:t>
            </a:r>
            <a:endParaRPr lang="th-TH" dirty="0"/>
          </a:p>
        </p:txBody>
      </p:sp>
      <p:graphicFrame>
        <p:nvGraphicFramePr>
          <p:cNvPr id="5" name="ตัวแทนเนื้อหา 2">
            <a:extLst>
              <a:ext uri="{FF2B5EF4-FFF2-40B4-BE49-F238E27FC236}">
                <a16:creationId xmlns:a16="http://schemas.microsoft.com/office/drawing/2014/main" id="{DE571015-B7E5-3827-6820-CEE270ACC0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0116218"/>
              </p:ext>
            </p:extLst>
          </p:nvPr>
        </p:nvGraphicFramePr>
        <p:xfrm>
          <a:off x="646111" y="2140085"/>
          <a:ext cx="9404352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743320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อิออน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620</TotalTime>
  <Words>1629</Words>
  <Application>Microsoft Office PowerPoint</Application>
  <PresentationFormat>แบบจอกว้าง</PresentationFormat>
  <Paragraphs>104</Paragraphs>
  <Slides>46</Slides>
  <Notes>0</Notes>
  <HiddenSlides>0</HiddenSlides>
  <MMClips>10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46</vt:i4>
      </vt:variant>
    </vt:vector>
  </HeadingPairs>
  <TitlesOfParts>
    <vt:vector size="50" baseType="lpstr">
      <vt:lpstr>Arial</vt:lpstr>
      <vt:lpstr>Century Gothic</vt:lpstr>
      <vt:lpstr>Wingdings 3</vt:lpstr>
      <vt:lpstr>อิออน</vt:lpstr>
      <vt:lpstr>เครื่องมือ อุปกรณ์ที่ใช้ในการประกอบอาหารตะวันตก</vt:lpstr>
      <vt:lpstr>เครื่องมือ อุปกรณ์ที่ใช้ในการประกอบอาหารตะวันตก</vt:lpstr>
      <vt:lpstr>อุปกรณ์ที่ใช้ในการชั่ง ตวง และวัด </vt:lpstr>
      <vt:lpstr>อุปกรณ์ที่ใช้ในการชั่ง ตวง และวัด</vt:lpstr>
      <vt:lpstr>อุปกรณ์ที่ใช้ในการชั่ง ตวง และวัด</vt:lpstr>
      <vt:lpstr>อุปกรณ์ที่ใช้ในการชั่ง ตวง และวัด</vt:lpstr>
      <vt:lpstr>อุปกรณ์ที่ใช้ในการชั่ง ตวง และวัด</vt:lpstr>
      <vt:lpstr>อุปกรณ์ที่ใช้ในการชั่ง ตวง และวัด</vt:lpstr>
      <vt:lpstr>อุปกรณ์ที่ใช้ในการชั่ง ตวง และวัด Thermometer</vt:lpstr>
      <vt:lpstr>Stem – Type Thermometer  Meat Thermometer </vt:lpstr>
      <vt:lpstr>Candy and Fat Thermometer </vt:lpstr>
      <vt:lpstr>Electronic Probe Thermometer </vt:lpstr>
      <vt:lpstr>Infrared Thermometers </vt:lpstr>
      <vt:lpstr>Knives</vt:lpstr>
      <vt:lpstr>วิธีลับมีด</vt:lpstr>
      <vt:lpstr>การดูแลรักษามีด</vt:lpstr>
      <vt:lpstr>อุปกรณ์ที่ใช้ในการเตรียม เขียง</vt:lpstr>
      <vt:lpstr>งานนำเสนอ PowerPoint</vt:lpstr>
      <vt:lpstr>เครื่องครัวพื้นฐาน</vt:lpstr>
      <vt:lpstr>อุปกรณ์ที่ใช้ในการเตรียม เครื่องมือสำหรับกรองและบด</vt:lpstr>
      <vt:lpstr>Food Mill </vt:lpstr>
      <vt:lpstr>อุปกรณ์ที่ใช้ในการเตรียม เครื่องมืออื่น ๆ </vt:lpstr>
      <vt:lpstr>อุปกรณ์ที่ใช้ในการเตรียม หม้อ</vt:lpstr>
      <vt:lpstr>อุปกรณ์ที่ใช้ในการเตรียม หม้อ</vt:lpstr>
      <vt:lpstr>อุปกรณ์ที่ใช้ในการเตรียม กระทะ</vt:lpstr>
      <vt:lpstr>อุปกรณ์ที่ใช้ในการเตรียม ถาด</vt:lpstr>
      <vt:lpstr>เครื่องมือและอุปกรณ์ที่ใช้ในการปรุง เตาอบ</vt:lpstr>
      <vt:lpstr>เครื่องมือและอุปกรณ์ที่ใช้ในการปรุง เตาอบ</vt:lpstr>
      <vt:lpstr>งานนำเสนอ PowerPoint</vt:lpstr>
      <vt:lpstr>เครื่องมือและอุปกรณ์ที่ใช้ในการปรุง เตาอบ</vt:lpstr>
      <vt:lpstr>งานนำเสนอ PowerPoint</vt:lpstr>
      <vt:lpstr>งานนำเสนอ PowerPoint</vt:lpstr>
      <vt:lpstr>เตาอบระบบแก๊สล้วน </vt:lpstr>
      <vt:lpstr>เตาอบระบบไฟฟ้าล้วน </vt:lpstr>
      <vt:lpstr>เครื่องมือและอุปกรณ์ที่ใช้ในการปรุง เตาย่าง</vt:lpstr>
      <vt:lpstr>Salamander</vt:lpstr>
      <vt:lpstr>เครื่องมือและอุปกรณ์ที่ใช้ในการปรุง Griddle</vt:lpstr>
      <vt:lpstr>เครื่องมือและอุปกรณ์ที่ใช้ในการปรุง เตาทอด </vt:lpstr>
      <vt:lpstr>เครื่องทุ่นแรงที่ใช้ในการประกอบอาหาร เครื่องสไลด์</vt:lpstr>
      <vt:lpstr>Slicer </vt:lpstr>
      <vt:lpstr> Mandolin</vt:lpstr>
      <vt:lpstr>เครื่องทุ่นแรงที่ใช้ในการประกอบอาหาร เครื่องสับ บดอาหาร Chopper/ Grinder</vt:lpstr>
      <vt:lpstr>Food Processor</vt:lpstr>
      <vt:lpstr>เครื่องทุ่นแรงที่ใช้ในการประกอบอาหาร เครื่องผสม Mixer</vt:lpstr>
      <vt:lpstr>เครื่องทุ่นแรงที่ใช้ในการประกอบอาหาร Pasta Machine</vt:lpstr>
      <vt:lpstr>อ้างอิง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เครื่องมือ อุปกรณ์ที่ใช้ในการประกอบอาหารตะวันตก</dc:title>
  <dc:creator>Sarita Puntien</dc:creator>
  <cp:lastModifiedBy>Sarita Puntien</cp:lastModifiedBy>
  <cp:revision>1</cp:revision>
  <dcterms:created xsi:type="dcterms:W3CDTF">2023-01-09T04:13:39Z</dcterms:created>
  <dcterms:modified xsi:type="dcterms:W3CDTF">2023-01-24T02:13:56Z</dcterms:modified>
</cp:coreProperties>
</file>