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7" r:id="rId4"/>
    <p:sldId id="259" r:id="rId5"/>
    <p:sldId id="266" r:id="rId6"/>
    <p:sldId id="260" r:id="rId7"/>
    <p:sldId id="268" r:id="rId8"/>
    <p:sldId id="261" r:id="rId9"/>
    <p:sldId id="267" r:id="rId10"/>
    <p:sldId id="262" r:id="rId11"/>
    <p:sldId id="265" r:id="rId12"/>
    <p:sldId id="263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50"/>
  </p:normalViewPr>
  <p:slideViewPr>
    <p:cSldViewPr>
      <p:cViewPr varScale="1">
        <p:scale>
          <a:sx n="64" d="100"/>
          <a:sy n="64" d="100"/>
        </p:scale>
        <p:origin x="139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image" Target="../media/image2.jpg"/><Relationship Id="rId4" Type="http://schemas.openxmlformats.org/officeDocument/2006/relationships/image" Target="../media/image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image" Target="../media/image2.jpg"/><Relationship Id="rId4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72ECCC-2CBE-46DA-A3E1-A64B6FE4141E}" type="doc">
      <dgm:prSet loTypeId="urn:microsoft.com/office/officeart/2005/8/layout/cycle5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6290C3F-1A70-4CED-818B-B5461692346D}">
      <dgm:prSet phldrT="[Text]"/>
      <dgm:spPr/>
      <dgm:t>
        <a:bodyPr/>
        <a:lstStyle/>
        <a:p>
          <a:r>
            <a:rPr lang="en-US" dirty="0"/>
            <a:t>Introduction Stage</a:t>
          </a:r>
        </a:p>
      </dgm:t>
    </dgm:pt>
    <dgm:pt modelId="{3B0B3BE7-805D-4342-B97D-201D0DAA02DA}" type="parTrans" cxnId="{D6CFEAE7-8506-4BF6-92BD-54828C19A982}">
      <dgm:prSet/>
      <dgm:spPr/>
      <dgm:t>
        <a:bodyPr/>
        <a:lstStyle/>
        <a:p>
          <a:endParaRPr lang="en-US"/>
        </a:p>
      </dgm:t>
    </dgm:pt>
    <dgm:pt modelId="{62F9B035-AB3B-46FB-9E5D-EC6431DE60FC}" type="sibTrans" cxnId="{D6CFEAE7-8506-4BF6-92BD-54828C19A982}">
      <dgm:prSet/>
      <dgm:spPr/>
      <dgm:t>
        <a:bodyPr/>
        <a:lstStyle/>
        <a:p>
          <a:endParaRPr lang="en-US"/>
        </a:p>
      </dgm:t>
    </dgm:pt>
    <dgm:pt modelId="{B23E0F65-8B6B-45D9-9BA9-0978DE5440C1}">
      <dgm:prSet phldrT="[Text]"/>
      <dgm:spPr/>
      <dgm:t>
        <a:bodyPr/>
        <a:lstStyle/>
        <a:p>
          <a:r>
            <a:rPr lang="en-US" dirty="0"/>
            <a:t>Growth Stage</a:t>
          </a:r>
        </a:p>
      </dgm:t>
    </dgm:pt>
    <dgm:pt modelId="{4BA1ECAE-1AFB-400F-98D8-87C4AE5F2092}" type="parTrans" cxnId="{897F869B-C313-4329-BC52-279356BDFC15}">
      <dgm:prSet/>
      <dgm:spPr/>
      <dgm:t>
        <a:bodyPr/>
        <a:lstStyle/>
        <a:p>
          <a:endParaRPr lang="en-US"/>
        </a:p>
      </dgm:t>
    </dgm:pt>
    <dgm:pt modelId="{940E4104-7163-4D4D-8B5B-07E1AF04E5EA}" type="sibTrans" cxnId="{897F869B-C313-4329-BC52-279356BDFC15}">
      <dgm:prSet/>
      <dgm:spPr/>
      <dgm:t>
        <a:bodyPr/>
        <a:lstStyle/>
        <a:p>
          <a:endParaRPr lang="en-US"/>
        </a:p>
      </dgm:t>
    </dgm:pt>
    <dgm:pt modelId="{24804569-36C8-440F-B02D-85385156BEE9}">
      <dgm:prSet phldrT="[Text]"/>
      <dgm:spPr/>
      <dgm:t>
        <a:bodyPr/>
        <a:lstStyle/>
        <a:p>
          <a:r>
            <a:rPr lang="en-US" dirty="0"/>
            <a:t>Maturity Stage</a:t>
          </a:r>
        </a:p>
      </dgm:t>
    </dgm:pt>
    <dgm:pt modelId="{B17520B7-0FDC-4056-8B27-4FE6E48A9F1A}" type="parTrans" cxnId="{BA914F30-DEE8-4297-A287-998D781ED24A}">
      <dgm:prSet/>
      <dgm:spPr/>
      <dgm:t>
        <a:bodyPr/>
        <a:lstStyle/>
        <a:p>
          <a:endParaRPr lang="en-US"/>
        </a:p>
      </dgm:t>
    </dgm:pt>
    <dgm:pt modelId="{84AD99FA-D17D-4688-9DD2-AE74E4FAEF51}" type="sibTrans" cxnId="{BA914F30-DEE8-4297-A287-998D781ED24A}">
      <dgm:prSet/>
      <dgm:spPr/>
      <dgm:t>
        <a:bodyPr/>
        <a:lstStyle/>
        <a:p>
          <a:endParaRPr lang="en-US"/>
        </a:p>
      </dgm:t>
    </dgm:pt>
    <dgm:pt modelId="{3B0F5D54-9075-46CC-921F-77391AE9A969}">
      <dgm:prSet phldrT="[Text]"/>
      <dgm:spPr/>
      <dgm:t>
        <a:bodyPr/>
        <a:lstStyle/>
        <a:p>
          <a:r>
            <a:rPr lang="en-US" dirty="0"/>
            <a:t>Decline Stage</a:t>
          </a:r>
        </a:p>
      </dgm:t>
    </dgm:pt>
    <dgm:pt modelId="{DE0C70A7-23E1-48B8-B9D9-DB17B25E3AE5}" type="parTrans" cxnId="{BE60D8B0-3047-439A-B73F-511CB7C9604B}">
      <dgm:prSet/>
      <dgm:spPr/>
      <dgm:t>
        <a:bodyPr/>
        <a:lstStyle/>
        <a:p>
          <a:endParaRPr lang="en-US"/>
        </a:p>
      </dgm:t>
    </dgm:pt>
    <dgm:pt modelId="{80F0D5C7-A3A8-4696-918B-8E34814A45AE}" type="sibTrans" cxnId="{BE60D8B0-3047-439A-B73F-511CB7C9604B}">
      <dgm:prSet/>
      <dgm:spPr/>
      <dgm:t>
        <a:bodyPr/>
        <a:lstStyle/>
        <a:p>
          <a:endParaRPr lang="en-US"/>
        </a:p>
      </dgm:t>
    </dgm:pt>
    <dgm:pt modelId="{0DCFED05-A4C5-4B2F-A2F1-CDF0B5FBFBEA}" type="pres">
      <dgm:prSet presAssocID="{5172ECCC-2CBE-46DA-A3E1-A64B6FE4141E}" presName="cycle" presStyleCnt="0">
        <dgm:presLayoutVars>
          <dgm:dir/>
          <dgm:resizeHandles val="exact"/>
        </dgm:presLayoutVars>
      </dgm:prSet>
      <dgm:spPr/>
    </dgm:pt>
    <dgm:pt modelId="{09ACF9B3-A225-4C9A-973E-450E7773DF63}" type="pres">
      <dgm:prSet presAssocID="{96290C3F-1A70-4CED-818B-B5461692346D}" presName="node" presStyleLbl="node1" presStyleIdx="0" presStyleCnt="4">
        <dgm:presLayoutVars>
          <dgm:bulletEnabled val="1"/>
        </dgm:presLayoutVars>
      </dgm:prSet>
      <dgm:spPr/>
    </dgm:pt>
    <dgm:pt modelId="{539CD752-A2B5-4FC9-9737-5695E7D3B449}" type="pres">
      <dgm:prSet presAssocID="{96290C3F-1A70-4CED-818B-B5461692346D}" presName="spNode" presStyleCnt="0"/>
      <dgm:spPr/>
    </dgm:pt>
    <dgm:pt modelId="{594C80A1-ECE6-425E-A38D-CDF40CF6C0A7}" type="pres">
      <dgm:prSet presAssocID="{62F9B035-AB3B-46FB-9E5D-EC6431DE60FC}" presName="sibTrans" presStyleLbl="sibTrans1D1" presStyleIdx="0" presStyleCnt="4"/>
      <dgm:spPr/>
    </dgm:pt>
    <dgm:pt modelId="{E5D6712D-B5B0-4289-9A66-A0163FAC72BC}" type="pres">
      <dgm:prSet presAssocID="{B23E0F65-8B6B-45D9-9BA9-0978DE5440C1}" presName="node" presStyleLbl="node1" presStyleIdx="1" presStyleCnt="4">
        <dgm:presLayoutVars>
          <dgm:bulletEnabled val="1"/>
        </dgm:presLayoutVars>
      </dgm:prSet>
      <dgm:spPr/>
    </dgm:pt>
    <dgm:pt modelId="{2D0CCB88-E217-4BA8-9122-D58B40A82A8E}" type="pres">
      <dgm:prSet presAssocID="{B23E0F65-8B6B-45D9-9BA9-0978DE5440C1}" presName="spNode" presStyleCnt="0"/>
      <dgm:spPr/>
    </dgm:pt>
    <dgm:pt modelId="{B3046F3B-9ABD-433C-BECA-F23AC1EFFC76}" type="pres">
      <dgm:prSet presAssocID="{940E4104-7163-4D4D-8B5B-07E1AF04E5EA}" presName="sibTrans" presStyleLbl="sibTrans1D1" presStyleIdx="1" presStyleCnt="4"/>
      <dgm:spPr/>
    </dgm:pt>
    <dgm:pt modelId="{6D72EFBD-5252-4F04-8A71-D992CD0F434E}" type="pres">
      <dgm:prSet presAssocID="{24804569-36C8-440F-B02D-85385156BEE9}" presName="node" presStyleLbl="node1" presStyleIdx="2" presStyleCnt="4">
        <dgm:presLayoutVars>
          <dgm:bulletEnabled val="1"/>
        </dgm:presLayoutVars>
      </dgm:prSet>
      <dgm:spPr/>
    </dgm:pt>
    <dgm:pt modelId="{A1E89C87-53FC-49E8-9983-638BC831261E}" type="pres">
      <dgm:prSet presAssocID="{24804569-36C8-440F-B02D-85385156BEE9}" presName="spNode" presStyleCnt="0"/>
      <dgm:spPr/>
    </dgm:pt>
    <dgm:pt modelId="{CC465390-7755-41CD-A952-00BF89294AB3}" type="pres">
      <dgm:prSet presAssocID="{84AD99FA-D17D-4688-9DD2-AE74E4FAEF51}" presName="sibTrans" presStyleLbl="sibTrans1D1" presStyleIdx="2" presStyleCnt="4"/>
      <dgm:spPr/>
    </dgm:pt>
    <dgm:pt modelId="{5836C473-E06B-4F5E-B3B7-734CB1564374}" type="pres">
      <dgm:prSet presAssocID="{3B0F5D54-9075-46CC-921F-77391AE9A969}" presName="node" presStyleLbl="node1" presStyleIdx="3" presStyleCnt="4">
        <dgm:presLayoutVars>
          <dgm:bulletEnabled val="1"/>
        </dgm:presLayoutVars>
      </dgm:prSet>
      <dgm:spPr/>
    </dgm:pt>
    <dgm:pt modelId="{8ACB1CD2-EBE4-4AF4-B37D-02EA6C916096}" type="pres">
      <dgm:prSet presAssocID="{3B0F5D54-9075-46CC-921F-77391AE9A969}" presName="spNode" presStyleCnt="0"/>
      <dgm:spPr/>
    </dgm:pt>
    <dgm:pt modelId="{E10CABB5-E0AB-4579-8154-B591B408A469}" type="pres">
      <dgm:prSet presAssocID="{80F0D5C7-A3A8-4696-918B-8E34814A45AE}" presName="sibTrans" presStyleLbl="sibTrans1D1" presStyleIdx="3" presStyleCnt="4"/>
      <dgm:spPr/>
    </dgm:pt>
  </dgm:ptLst>
  <dgm:cxnLst>
    <dgm:cxn modelId="{65457B13-1860-4244-841C-02A2B7720C4B}" type="presOf" srcId="{80F0D5C7-A3A8-4696-918B-8E34814A45AE}" destId="{E10CABB5-E0AB-4579-8154-B591B408A469}" srcOrd="0" destOrd="0" presId="urn:microsoft.com/office/officeart/2005/8/layout/cycle5"/>
    <dgm:cxn modelId="{65D42D19-8480-48D0-970E-4111BB6B99EC}" type="presOf" srcId="{3B0F5D54-9075-46CC-921F-77391AE9A969}" destId="{5836C473-E06B-4F5E-B3B7-734CB1564374}" srcOrd="0" destOrd="0" presId="urn:microsoft.com/office/officeart/2005/8/layout/cycle5"/>
    <dgm:cxn modelId="{5EFC6D1A-451A-4654-9A43-44F25F9C05C0}" type="presOf" srcId="{B23E0F65-8B6B-45D9-9BA9-0978DE5440C1}" destId="{E5D6712D-B5B0-4289-9A66-A0163FAC72BC}" srcOrd="0" destOrd="0" presId="urn:microsoft.com/office/officeart/2005/8/layout/cycle5"/>
    <dgm:cxn modelId="{BA914F30-DEE8-4297-A287-998D781ED24A}" srcId="{5172ECCC-2CBE-46DA-A3E1-A64B6FE4141E}" destId="{24804569-36C8-440F-B02D-85385156BEE9}" srcOrd="2" destOrd="0" parTransId="{B17520B7-0FDC-4056-8B27-4FE6E48A9F1A}" sibTransId="{84AD99FA-D17D-4688-9DD2-AE74E4FAEF51}"/>
    <dgm:cxn modelId="{E3A10A5D-0414-490A-A088-54A888005C10}" type="presOf" srcId="{96290C3F-1A70-4CED-818B-B5461692346D}" destId="{09ACF9B3-A225-4C9A-973E-450E7773DF63}" srcOrd="0" destOrd="0" presId="urn:microsoft.com/office/officeart/2005/8/layout/cycle5"/>
    <dgm:cxn modelId="{82653852-3DDB-49AD-8FA6-D244F3D932BE}" type="presOf" srcId="{24804569-36C8-440F-B02D-85385156BEE9}" destId="{6D72EFBD-5252-4F04-8A71-D992CD0F434E}" srcOrd="0" destOrd="0" presId="urn:microsoft.com/office/officeart/2005/8/layout/cycle5"/>
    <dgm:cxn modelId="{673F2C79-247C-46D1-87B4-601915668955}" type="presOf" srcId="{5172ECCC-2CBE-46DA-A3E1-A64B6FE4141E}" destId="{0DCFED05-A4C5-4B2F-A2F1-CDF0B5FBFBEA}" srcOrd="0" destOrd="0" presId="urn:microsoft.com/office/officeart/2005/8/layout/cycle5"/>
    <dgm:cxn modelId="{897F869B-C313-4329-BC52-279356BDFC15}" srcId="{5172ECCC-2CBE-46DA-A3E1-A64B6FE4141E}" destId="{B23E0F65-8B6B-45D9-9BA9-0978DE5440C1}" srcOrd="1" destOrd="0" parTransId="{4BA1ECAE-1AFB-400F-98D8-87C4AE5F2092}" sibTransId="{940E4104-7163-4D4D-8B5B-07E1AF04E5EA}"/>
    <dgm:cxn modelId="{22A081A8-BC10-48CA-B1CA-CA38B7D3B113}" type="presOf" srcId="{62F9B035-AB3B-46FB-9E5D-EC6431DE60FC}" destId="{594C80A1-ECE6-425E-A38D-CDF40CF6C0A7}" srcOrd="0" destOrd="0" presId="urn:microsoft.com/office/officeart/2005/8/layout/cycle5"/>
    <dgm:cxn modelId="{BE60D8B0-3047-439A-B73F-511CB7C9604B}" srcId="{5172ECCC-2CBE-46DA-A3E1-A64B6FE4141E}" destId="{3B0F5D54-9075-46CC-921F-77391AE9A969}" srcOrd="3" destOrd="0" parTransId="{DE0C70A7-23E1-48B8-B9D9-DB17B25E3AE5}" sibTransId="{80F0D5C7-A3A8-4696-918B-8E34814A45AE}"/>
    <dgm:cxn modelId="{15311ECC-79D8-4029-9064-77B70E724E97}" type="presOf" srcId="{84AD99FA-D17D-4688-9DD2-AE74E4FAEF51}" destId="{CC465390-7755-41CD-A952-00BF89294AB3}" srcOrd="0" destOrd="0" presId="urn:microsoft.com/office/officeart/2005/8/layout/cycle5"/>
    <dgm:cxn modelId="{8FB348E2-0835-49D9-B1C7-1ACF27ED12B2}" type="presOf" srcId="{940E4104-7163-4D4D-8B5B-07E1AF04E5EA}" destId="{B3046F3B-9ABD-433C-BECA-F23AC1EFFC76}" srcOrd="0" destOrd="0" presId="urn:microsoft.com/office/officeart/2005/8/layout/cycle5"/>
    <dgm:cxn modelId="{D6CFEAE7-8506-4BF6-92BD-54828C19A982}" srcId="{5172ECCC-2CBE-46DA-A3E1-A64B6FE4141E}" destId="{96290C3F-1A70-4CED-818B-B5461692346D}" srcOrd="0" destOrd="0" parTransId="{3B0B3BE7-805D-4342-B97D-201D0DAA02DA}" sibTransId="{62F9B035-AB3B-46FB-9E5D-EC6431DE60FC}"/>
    <dgm:cxn modelId="{2EF9DF77-2BAD-4C62-BBF2-72C96223902A}" type="presParOf" srcId="{0DCFED05-A4C5-4B2F-A2F1-CDF0B5FBFBEA}" destId="{09ACF9B3-A225-4C9A-973E-450E7773DF63}" srcOrd="0" destOrd="0" presId="urn:microsoft.com/office/officeart/2005/8/layout/cycle5"/>
    <dgm:cxn modelId="{94537C63-BB13-45BF-80E9-89A2B5E0880F}" type="presParOf" srcId="{0DCFED05-A4C5-4B2F-A2F1-CDF0B5FBFBEA}" destId="{539CD752-A2B5-4FC9-9737-5695E7D3B449}" srcOrd="1" destOrd="0" presId="urn:microsoft.com/office/officeart/2005/8/layout/cycle5"/>
    <dgm:cxn modelId="{6D4AB9E1-37DF-482F-AE53-447750B06949}" type="presParOf" srcId="{0DCFED05-A4C5-4B2F-A2F1-CDF0B5FBFBEA}" destId="{594C80A1-ECE6-425E-A38D-CDF40CF6C0A7}" srcOrd="2" destOrd="0" presId="urn:microsoft.com/office/officeart/2005/8/layout/cycle5"/>
    <dgm:cxn modelId="{137DDC02-37E5-455A-B9C2-55AA82FDBA85}" type="presParOf" srcId="{0DCFED05-A4C5-4B2F-A2F1-CDF0B5FBFBEA}" destId="{E5D6712D-B5B0-4289-9A66-A0163FAC72BC}" srcOrd="3" destOrd="0" presId="urn:microsoft.com/office/officeart/2005/8/layout/cycle5"/>
    <dgm:cxn modelId="{8EFF9C2C-5996-4E9C-91BF-C1E96811AD8A}" type="presParOf" srcId="{0DCFED05-A4C5-4B2F-A2F1-CDF0B5FBFBEA}" destId="{2D0CCB88-E217-4BA8-9122-D58B40A82A8E}" srcOrd="4" destOrd="0" presId="urn:microsoft.com/office/officeart/2005/8/layout/cycle5"/>
    <dgm:cxn modelId="{D3937058-746C-43AD-B51E-C000F5EC0BA6}" type="presParOf" srcId="{0DCFED05-A4C5-4B2F-A2F1-CDF0B5FBFBEA}" destId="{B3046F3B-9ABD-433C-BECA-F23AC1EFFC76}" srcOrd="5" destOrd="0" presId="urn:microsoft.com/office/officeart/2005/8/layout/cycle5"/>
    <dgm:cxn modelId="{95724945-FC05-4DE3-BB8E-BA45B2EBE066}" type="presParOf" srcId="{0DCFED05-A4C5-4B2F-A2F1-CDF0B5FBFBEA}" destId="{6D72EFBD-5252-4F04-8A71-D992CD0F434E}" srcOrd="6" destOrd="0" presId="urn:microsoft.com/office/officeart/2005/8/layout/cycle5"/>
    <dgm:cxn modelId="{45C15801-D333-4802-879E-2C4627D5832B}" type="presParOf" srcId="{0DCFED05-A4C5-4B2F-A2F1-CDF0B5FBFBEA}" destId="{A1E89C87-53FC-49E8-9983-638BC831261E}" srcOrd="7" destOrd="0" presId="urn:microsoft.com/office/officeart/2005/8/layout/cycle5"/>
    <dgm:cxn modelId="{248359C6-D756-4FEA-8F73-CF8CF3B296C0}" type="presParOf" srcId="{0DCFED05-A4C5-4B2F-A2F1-CDF0B5FBFBEA}" destId="{CC465390-7755-41CD-A952-00BF89294AB3}" srcOrd="8" destOrd="0" presId="urn:microsoft.com/office/officeart/2005/8/layout/cycle5"/>
    <dgm:cxn modelId="{66B71910-44E8-465F-9640-6F7AD922D45B}" type="presParOf" srcId="{0DCFED05-A4C5-4B2F-A2F1-CDF0B5FBFBEA}" destId="{5836C473-E06B-4F5E-B3B7-734CB1564374}" srcOrd="9" destOrd="0" presId="urn:microsoft.com/office/officeart/2005/8/layout/cycle5"/>
    <dgm:cxn modelId="{662992AF-3766-41D3-893B-A3057FE97DC3}" type="presParOf" srcId="{0DCFED05-A4C5-4B2F-A2F1-CDF0B5FBFBEA}" destId="{8ACB1CD2-EBE4-4AF4-B37D-02EA6C916096}" srcOrd="10" destOrd="0" presId="urn:microsoft.com/office/officeart/2005/8/layout/cycle5"/>
    <dgm:cxn modelId="{33FC91B8-CBBB-4776-A919-523D4E68D683}" type="presParOf" srcId="{0DCFED05-A4C5-4B2F-A2F1-CDF0B5FBFBEA}" destId="{E10CABB5-E0AB-4579-8154-B591B408A469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CF31BF-DF8B-41A4-BA99-73879CAD8A7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D1C5DB-5D51-4CF6-A492-1F129D46774B}">
      <dgm:prSet/>
      <dgm:spPr/>
      <dgm:t>
        <a:bodyPr/>
        <a:lstStyle/>
        <a:p>
          <a:endParaRPr lang="en-US" dirty="0"/>
        </a:p>
      </dgm:t>
    </dgm:pt>
    <dgm:pt modelId="{CD8E9ADE-6DCC-48D8-A8F1-A0572ECD21D7}" type="parTrans" cxnId="{94B90196-9BF6-45A0-853A-797FE8BE4E11}">
      <dgm:prSet/>
      <dgm:spPr/>
      <dgm:t>
        <a:bodyPr/>
        <a:lstStyle/>
        <a:p>
          <a:endParaRPr lang="en-US"/>
        </a:p>
      </dgm:t>
    </dgm:pt>
    <dgm:pt modelId="{E542DDD1-2CD3-4B72-9BE7-B2650F95351C}" type="sibTrans" cxnId="{94B90196-9BF6-45A0-853A-797FE8BE4E11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</dgm:spPr>
      <dgm:t>
        <a:bodyPr/>
        <a:lstStyle/>
        <a:p>
          <a:endParaRPr lang="en-US"/>
        </a:p>
      </dgm:t>
    </dgm:pt>
    <dgm:pt modelId="{9F52A9F0-C8DE-4AEC-9C90-BD002AD4895B}">
      <dgm:prSet phldrT="[Text]"/>
      <dgm:spPr/>
      <dgm:t>
        <a:bodyPr/>
        <a:lstStyle/>
        <a:p>
          <a:r>
            <a:rPr lang="en-US" dirty="0"/>
            <a:t>Levitt Theodore </a:t>
          </a:r>
        </a:p>
      </dgm:t>
    </dgm:pt>
    <dgm:pt modelId="{391B3103-12B6-47FB-8258-F592CEFC071C}" type="parTrans" cxnId="{E28B514E-9C77-4AB1-AAD8-F964EBBCC437}">
      <dgm:prSet/>
      <dgm:spPr/>
      <dgm:t>
        <a:bodyPr/>
        <a:lstStyle/>
        <a:p>
          <a:endParaRPr lang="en-US"/>
        </a:p>
      </dgm:t>
    </dgm:pt>
    <dgm:pt modelId="{25D1FC20-DC80-4BBE-A268-90FBA9E48ADE}" type="sibTrans" cxnId="{E28B514E-9C77-4AB1-AAD8-F964EBBCC437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  <dgm:t>
        <a:bodyPr/>
        <a:lstStyle/>
        <a:p>
          <a:endParaRPr lang="en-US"/>
        </a:p>
      </dgm:t>
    </dgm:pt>
    <dgm:pt modelId="{4901D3BA-768E-4797-A888-A0C94E053458}">
      <dgm:prSet phldrT="[Text]"/>
      <dgm:spPr/>
      <dgm:t>
        <a:bodyPr/>
        <a:lstStyle/>
        <a:p>
          <a:r>
            <a:rPr lang="en-US" dirty="0"/>
            <a:t>Exploit the Product Life Cycle</a:t>
          </a:r>
        </a:p>
      </dgm:t>
    </dgm:pt>
    <dgm:pt modelId="{0F34661E-ACE5-4402-9CFA-BCA95FC30AFA}" type="parTrans" cxnId="{F194D5F9-B081-4A38-9848-99E8575E7C92}">
      <dgm:prSet/>
      <dgm:spPr/>
      <dgm:t>
        <a:bodyPr/>
        <a:lstStyle/>
        <a:p>
          <a:endParaRPr lang="en-US"/>
        </a:p>
      </dgm:t>
    </dgm:pt>
    <dgm:pt modelId="{51D45D90-13C2-4F82-B5AD-7954F5DABFBE}" type="sibTrans" cxnId="{F194D5F9-B081-4A38-9848-99E8575E7C92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  <dgm:t>
        <a:bodyPr/>
        <a:lstStyle/>
        <a:p>
          <a:endParaRPr lang="en-US"/>
        </a:p>
      </dgm:t>
    </dgm:pt>
    <dgm:pt modelId="{54D7F0BB-244A-4FC0-9537-5A16CEAB8AAB}">
      <dgm:prSet phldrT="[Text]"/>
      <dgm:spPr/>
      <dgm:t>
        <a:bodyPr/>
        <a:lstStyle/>
        <a:p>
          <a:r>
            <a:rPr lang="en-US" dirty="0"/>
            <a:t>Harvard Business Review</a:t>
          </a:r>
        </a:p>
      </dgm:t>
    </dgm:pt>
    <dgm:pt modelId="{64FE8C9C-40D9-4453-B0B5-995A1251D020}" type="parTrans" cxnId="{4A74A213-DC7D-4BD7-A3FC-B8D51BF8B0D2}">
      <dgm:prSet/>
      <dgm:spPr/>
      <dgm:t>
        <a:bodyPr/>
        <a:lstStyle/>
        <a:p>
          <a:endParaRPr lang="en-US"/>
        </a:p>
      </dgm:t>
    </dgm:pt>
    <dgm:pt modelId="{60466A67-8DF8-42F5-9FB8-596D62FB4278}" type="sibTrans" cxnId="{4A74A213-DC7D-4BD7-A3FC-B8D51BF8B0D2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  <dgm:t>
        <a:bodyPr/>
        <a:lstStyle/>
        <a:p>
          <a:endParaRPr lang="en-US"/>
        </a:p>
      </dgm:t>
    </dgm:pt>
    <dgm:pt modelId="{9726765D-301E-4F3A-B1E0-E717696D2711}" type="pres">
      <dgm:prSet presAssocID="{D4CF31BF-DF8B-41A4-BA99-73879CAD8A72}" presName="Name0" presStyleCnt="0">
        <dgm:presLayoutVars>
          <dgm:chMax val="7"/>
          <dgm:chPref val="7"/>
          <dgm:dir/>
        </dgm:presLayoutVars>
      </dgm:prSet>
      <dgm:spPr/>
    </dgm:pt>
    <dgm:pt modelId="{11D99818-2228-48C3-BC66-5C0A805EA920}" type="pres">
      <dgm:prSet presAssocID="{D4CF31BF-DF8B-41A4-BA99-73879CAD8A72}" presName="Name1" presStyleCnt="0"/>
      <dgm:spPr/>
    </dgm:pt>
    <dgm:pt modelId="{75963033-1C3B-4C3D-B14F-DAA2EFC2AAAE}" type="pres">
      <dgm:prSet presAssocID="{E542DDD1-2CD3-4B72-9BE7-B2650F95351C}" presName="picture_1" presStyleCnt="0"/>
      <dgm:spPr/>
    </dgm:pt>
    <dgm:pt modelId="{9CF27F24-C9FF-4BF6-8FFA-DD64530889A4}" type="pres">
      <dgm:prSet presAssocID="{E542DDD1-2CD3-4B72-9BE7-B2650F95351C}" presName="pictureRepeatNode" presStyleLbl="alignImgPlace1" presStyleIdx="0" presStyleCnt="4" custScaleX="103704" custLinFactNeighborX="439" custLinFactNeighborY="-1292"/>
      <dgm:spPr/>
    </dgm:pt>
    <dgm:pt modelId="{100D88C1-1DA1-4394-B651-701C484BD3E1}" type="pres">
      <dgm:prSet presAssocID="{62D1C5DB-5D51-4CF6-A492-1F129D46774B}" presName="text_1" presStyleLbl="node1" presStyleIdx="0" presStyleCnt="0">
        <dgm:presLayoutVars>
          <dgm:bulletEnabled val="1"/>
        </dgm:presLayoutVars>
      </dgm:prSet>
      <dgm:spPr/>
    </dgm:pt>
    <dgm:pt modelId="{3EA57F23-D7EC-42CD-8E04-57F25BCBF97D}" type="pres">
      <dgm:prSet presAssocID="{25D1FC20-DC80-4BBE-A268-90FBA9E48ADE}" presName="picture_2" presStyleCnt="0"/>
      <dgm:spPr/>
    </dgm:pt>
    <dgm:pt modelId="{5AADC4C6-8D5A-40A6-99BF-45726757FEB4}" type="pres">
      <dgm:prSet presAssocID="{25D1FC20-DC80-4BBE-A268-90FBA9E48ADE}" presName="pictureRepeatNode" presStyleLbl="alignImgPlace1" presStyleIdx="1" presStyleCnt="4" custLinFactNeighborX="3835" custLinFactNeighborY="1865"/>
      <dgm:spPr/>
    </dgm:pt>
    <dgm:pt modelId="{F5998BC1-6F78-419F-B74B-EDC7F2C7C9FE}" type="pres">
      <dgm:prSet presAssocID="{9F52A9F0-C8DE-4AEC-9C90-BD002AD4895B}" presName="line_2" presStyleLbl="parChTrans1D1" presStyleIdx="0" presStyleCnt="3"/>
      <dgm:spPr/>
    </dgm:pt>
    <dgm:pt modelId="{E18569FC-1FB2-4A6D-8411-EEEF55AC7167}" type="pres">
      <dgm:prSet presAssocID="{9F52A9F0-C8DE-4AEC-9C90-BD002AD4895B}" presName="textparent_2" presStyleLbl="node1" presStyleIdx="0" presStyleCnt="0"/>
      <dgm:spPr/>
    </dgm:pt>
    <dgm:pt modelId="{F5E3CF3A-DE1D-409C-AE52-FA90E81DAF6E}" type="pres">
      <dgm:prSet presAssocID="{9F52A9F0-C8DE-4AEC-9C90-BD002AD4895B}" presName="text_2" presStyleLbl="revTx" presStyleIdx="0" presStyleCnt="3">
        <dgm:presLayoutVars>
          <dgm:bulletEnabled val="1"/>
        </dgm:presLayoutVars>
      </dgm:prSet>
      <dgm:spPr/>
    </dgm:pt>
    <dgm:pt modelId="{58550F7C-51FB-4E2B-9F12-CB951FB917DC}" type="pres">
      <dgm:prSet presAssocID="{51D45D90-13C2-4F82-B5AD-7954F5DABFBE}" presName="picture_3" presStyleCnt="0"/>
      <dgm:spPr/>
    </dgm:pt>
    <dgm:pt modelId="{E477F20F-7DDA-480F-8CF3-5D4B964EF2C7}" type="pres">
      <dgm:prSet presAssocID="{51D45D90-13C2-4F82-B5AD-7954F5DABFBE}" presName="pictureRepeatNode" presStyleLbl="alignImgPlace1" presStyleIdx="2" presStyleCnt="4"/>
      <dgm:spPr/>
    </dgm:pt>
    <dgm:pt modelId="{472BAE88-9CC3-43E3-8D68-3E378C38510E}" type="pres">
      <dgm:prSet presAssocID="{4901D3BA-768E-4797-A888-A0C94E053458}" presName="line_3" presStyleLbl="parChTrans1D1" presStyleIdx="1" presStyleCnt="3"/>
      <dgm:spPr/>
    </dgm:pt>
    <dgm:pt modelId="{B5736DBE-6FC3-4CCB-B188-71B1D78CFD06}" type="pres">
      <dgm:prSet presAssocID="{4901D3BA-768E-4797-A888-A0C94E053458}" presName="textparent_3" presStyleLbl="node1" presStyleIdx="0" presStyleCnt="0"/>
      <dgm:spPr/>
    </dgm:pt>
    <dgm:pt modelId="{7B82A1CD-233C-4DF3-82D6-1915943ACF8C}" type="pres">
      <dgm:prSet presAssocID="{4901D3BA-768E-4797-A888-A0C94E053458}" presName="text_3" presStyleLbl="revTx" presStyleIdx="1" presStyleCnt="3">
        <dgm:presLayoutVars>
          <dgm:bulletEnabled val="1"/>
        </dgm:presLayoutVars>
      </dgm:prSet>
      <dgm:spPr/>
    </dgm:pt>
    <dgm:pt modelId="{FD5ED771-F499-40DE-9DC6-23E824CB5B80}" type="pres">
      <dgm:prSet presAssocID="{60466A67-8DF8-42F5-9FB8-596D62FB4278}" presName="picture_4" presStyleCnt="0"/>
      <dgm:spPr/>
    </dgm:pt>
    <dgm:pt modelId="{8C7736B8-AB51-42D8-9BCC-7A3597ED0CB4}" type="pres">
      <dgm:prSet presAssocID="{60466A67-8DF8-42F5-9FB8-596D62FB4278}" presName="pictureRepeatNode" presStyleLbl="alignImgPlace1" presStyleIdx="3" presStyleCnt="4"/>
      <dgm:spPr/>
    </dgm:pt>
    <dgm:pt modelId="{8EFFFDB9-64E8-4CF7-8003-3DB866170B25}" type="pres">
      <dgm:prSet presAssocID="{54D7F0BB-244A-4FC0-9537-5A16CEAB8AAB}" presName="line_4" presStyleLbl="parChTrans1D1" presStyleIdx="2" presStyleCnt="3"/>
      <dgm:spPr/>
    </dgm:pt>
    <dgm:pt modelId="{2F397B38-34D2-478A-B4B5-5CE17989A9E1}" type="pres">
      <dgm:prSet presAssocID="{54D7F0BB-244A-4FC0-9537-5A16CEAB8AAB}" presName="textparent_4" presStyleLbl="node1" presStyleIdx="0" presStyleCnt="0"/>
      <dgm:spPr/>
    </dgm:pt>
    <dgm:pt modelId="{18A26308-26B4-40A9-85FB-AA61C7510D58}" type="pres">
      <dgm:prSet presAssocID="{54D7F0BB-244A-4FC0-9537-5A16CEAB8AAB}" presName="text_4" presStyleLbl="revTx" presStyleIdx="2" presStyleCnt="3">
        <dgm:presLayoutVars>
          <dgm:bulletEnabled val="1"/>
        </dgm:presLayoutVars>
      </dgm:prSet>
      <dgm:spPr/>
    </dgm:pt>
  </dgm:ptLst>
  <dgm:cxnLst>
    <dgm:cxn modelId="{E70EB710-6E24-40A5-A57B-723495BA3E43}" type="presOf" srcId="{62D1C5DB-5D51-4CF6-A492-1F129D46774B}" destId="{100D88C1-1DA1-4394-B651-701C484BD3E1}" srcOrd="0" destOrd="0" presId="urn:microsoft.com/office/officeart/2008/layout/CircularPictureCallout"/>
    <dgm:cxn modelId="{4A74A213-DC7D-4BD7-A3FC-B8D51BF8B0D2}" srcId="{D4CF31BF-DF8B-41A4-BA99-73879CAD8A72}" destId="{54D7F0BB-244A-4FC0-9537-5A16CEAB8AAB}" srcOrd="3" destOrd="0" parTransId="{64FE8C9C-40D9-4453-B0B5-995A1251D020}" sibTransId="{60466A67-8DF8-42F5-9FB8-596D62FB4278}"/>
    <dgm:cxn modelId="{99D8BF17-C7C4-490A-A4C4-9CA4C4A5B1EA}" type="presOf" srcId="{60466A67-8DF8-42F5-9FB8-596D62FB4278}" destId="{8C7736B8-AB51-42D8-9BCC-7A3597ED0CB4}" srcOrd="0" destOrd="0" presId="urn:microsoft.com/office/officeart/2008/layout/CircularPictureCallout"/>
    <dgm:cxn modelId="{966E4F1F-8554-42D8-BE00-A7C57A4199C7}" type="presOf" srcId="{D4CF31BF-DF8B-41A4-BA99-73879CAD8A72}" destId="{9726765D-301E-4F3A-B1E0-E717696D2711}" srcOrd="0" destOrd="0" presId="urn:microsoft.com/office/officeart/2008/layout/CircularPictureCallout"/>
    <dgm:cxn modelId="{CEF56762-6EF1-4FAC-AF16-DEF5C81ABF69}" type="presOf" srcId="{25D1FC20-DC80-4BBE-A268-90FBA9E48ADE}" destId="{5AADC4C6-8D5A-40A6-99BF-45726757FEB4}" srcOrd="0" destOrd="0" presId="urn:microsoft.com/office/officeart/2008/layout/CircularPictureCallout"/>
    <dgm:cxn modelId="{3EC34F69-E72C-4E47-B545-335458F181FE}" type="presOf" srcId="{9F52A9F0-C8DE-4AEC-9C90-BD002AD4895B}" destId="{F5E3CF3A-DE1D-409C-AE52-FA90E81DAF6E}" srcOrd="0" destOrd="0" presId="urn:microsoft.com/office/officeart/2008/layout/CircularPictureCallout"/>
    <dgm:cxn modelId="{E28B514E-9C77-4AB1-AAD8-F964EBBCC437}" srcId="{D4CF31BF-DF8B-41A4-BA99-73879CAD8A72}" destId="{9F52A9F0-C8DE-4AEC-9C90-BD002AD4895B}" srcOrd="1" destOrd="0" parTransId="{391B3103-12B6-47FB-8258-F592CEFC071C}" sibTransId="{25D1FC20-DC80-4BBE-A268-90FBA9E48ADE}"/>
    <dgm:cxn modelId="{F4962353-7202-47C0-8975-54F3AE097B42}" type="presOf" srcId="{51D45D90-13C2-4F82-B5AD-7954F5DABFBE}" destId="{E477F20F-7DDA-480F-8CF3-5D4B964EF2C7}" srcOrd="0" destOrd="0" presId="urn:microsoft.com/office/officeart/2008/layout/CircularPictureCallout"/>
    <dgm:cxn modelId="{F8685880-6087-4C37-8D4A-2D0F7F715928}" type="presOf" srcId="{E542DDD1-2CD3-4B72-9BE7-B2650F95351C}" destId="{9CF27F24-C9FF-4BF6-8FFA-DD64530889A4}" srcOrd="0" destOrd="0" presId="urn:microsoft.com/office/officeart/2008/layout/CircularPictureCallout"/>
    <dgm:cxn modelId="{94B90196-9BF6-45A0-853A-797FE8BE4E11}" srcId="{D4CF31BF-DF8B-41A4-BA99-73879CAD8A72}" destId="{62D1C5DB-5D51-4CF6-A492-1F129D46774B}" srcOrd="0" destOrd="0" parTransId="{CD8E9ADE-6DCC-48D8-A8F1-A0572ECD21D7}" sibTransId="{E542DDD1-2CD3-4B72-9BE7-B2650F95351C}"/>
    <dgm:cxn modelId="{045B4DE5-6D26-44A8-B3E2-661683FAEA03}" type="presOf" srcId="{54D7F0BB-244A-4FC0-9537-5A16CEAB8AAB}" destId="{18A26308-26B4-40A9-85FB-AA61C7510D58}" srcOrd="0" destOrd="0" presId="urn:microsoft.com/office/officeart/2008/layout/CircularPictureCallout"/>
    <dgm:cxn modelId="{9B3662E7-4281-4BBE-B1E1-3D7675697DC5}" type="presOf" srcId="{4901D3BA-768E-4797-A888-A0C94E053458}" destId="{7B82A1CD-233C-4DF3-82D6-1915943ACF8C}" srcOrd="0" destOrd="0" presId="urn:microsoft.com/office/officeart/2008/layout/CircularPictureCallout"/>
    <dgm:cxn modelId="{F194D5F9-B081-4A38-9848-99E8575E7C92}" srcId="{D4CF31BF-DF8B-41A4-BA99-73879CAD8A72}" destId="{4901D3BA-768E-4797-A888-A0C94E053458}" srcOrd="2" destOrd="0" parTransId="{0F34661E-ACE5-4402-9CFA-BCA95FC30AFA}" sibTransId="{51D45D90-13C2-4F82-B5AD-7954F5DABFBE}"/>
    <dgm:cxn modelId="{89106E98-9608-44E0-B88F-741A144CEED9}" type="presParOf" srcId="{9726765D-301E-4F3A-B1E0-E717696D2711}" destId="{11D99818-2228-48C3-BC66-5C0A805EA920}" srcOrd="0" destOrd="0" presId="urn:microsoft.com/office/officeart/2008/layout/CircularPictureCallout"/>
    <dgm:cxn modelId="{A12788CB-A99C-4833-89F8-38715CA595AC}" type="presParOf" srcId="{11D99818-2228-48C3-BC66-5C0A805EA920}" destId="{75963033-1C3B-4C3D-B14F-DAA2EFC2AAAE}" srcOrd="0" destOrd="0" presId="urn:microsoft.com/office/officeart/2008/layout/CircularPictureCallout"/>
    <dgm:cxn modelId="{08453463-7759-406A-B9B4-B069FAAB5CBF}" type="presParOf" srcId="{75963033-1C3B-4C3D-B14F-DAA2EFC2AAAE}" destId="{9CF27F24-C9FF-4BF6-8FFA-DD64530889A4}" srcOrd="0" destOrd="0" presId="urn:microsoft.com/office/officeart/2008/layout/CircularPictureCallout"/>
    <dgm:cxn modelId="{2D5EF18D-8EC5-427D-9B78-C0D32BBA0595}" type="presParOf" srcId="{11D99818-2228-48C3-BC66-5C0A805EA920}" destId="{100D88C1-1DA1-4394-B651-701C484BD3E1}" srcOrd="1" destOrd="0" presId="urn:microsoft.com/office/officeart/2008/layout/CircularPictureCallout"/>
    <dgm:cxn modelId="{08DB9FF5-1AD7-4EF6-ABF2-296E120BAA86}" type="presParOf" srcId="{11D99818-2228-48C3-BC66-5C0A805EA920}" destId="{3EA57F23-D7EC-42CD-8E04-57F25BCBF97D}" srcOrd="2" destOrd="0" presId="urn:microsoft.com/office/officeart/2008/layout/CircularPictureCallout"/>
    <dgm:cxn modelId="{F96E758D-140A-401B-B089-AA2E5A9FF002}" type="presParOf" srcId="{3EA57F23-D7EC-42CD-8E04-57F25BCBF97D}" destId="{5AADC4C6-8D5A-40A6-99BF-45726757FEB4}" srcOrd="0" destOrd="0" presId="urn:microsoft.com/office/officeart/2008/layout/CircularPictureCallout"/>
    <dgm:cxn modelId="{32FC9DD5-3997-4FE6-9E98-C106B4D9142E}" type="presParOf" srcId="{11D99818-2228-48C3-BC66-5C0A805EA920}" destId="{F5998BC1-6F78-419F-B74B-EDC7F2C7C9FE}" srcOrd="3" destOrd="0" presId="urn:microsoft.com/office/officeart/2008/layout/CircularPictureCallout"/>
    <dgm:cxn modelId="{973B4011-26F2-472B-A976-5FE7D5CA9562}" type="presParOf" srcId="{11D99818-2228-48C3-BC66-5C0A805EA920}" destId="{E18569FC-1FB2-4A6D-8411-EEEF55AC7167}" srcOrd="4" destOrd="0" presId="urn:microsoft.com/office/officeart/2008/layout/CircularPictureCallout"/>
    <dgm:cxn modelId="{FD637D07-BC05-460F-BEC8-9DB03A81892D}" type="presParOf" srcId="{E18569FC-1FB2-4A6D-8411-EEEF55AC7167}" destId="{F5E3CF3A-DE1D-409C-AE52-FA90E81DAF6E}" srcOrd="0" destOrd="0" presId="urn:microsoft.com/office/officeart/2008/layout/CircularPictureCallout"/>
    <dgm:cxn modelId="{032749C1-D737-4F13-B5D4-C072FD596B10}" type="presParOf" srcId="{11D99818-2228-48C3-BC66-5C0A805EA920}" destId="{58550F7C-51FB-4E2B-9F12-CB951FB917DC}" srcOrd="5" destOrd="0" presId="urn:microsoft.com/office/officeart/2008/layout/CircularPictureCallout"/>
    <dgm:cxn modelId="{417E77AC-C0B7-46FA-B41E-85F43808F222}" type="presParOf" srcId="{58550F7C-51FB-4E2B-9F12-CB951FB917DC}" destId="{E477F20F-7DDA-480F-8CF3-5D4B964EF2C7}" srcOrd="0" destOrd="0" presId="urn:microsoft.com/office/officeart/2008/layout/CircularPictureCallout"/>
    <dgm:cxn modelId="{DEB9AF19-D72E-47F6-8CF4-458B042739F5}" type="presParOf" srcId="{11D99818-2228-48C3-BC66-5C0A805EA920}" destId="{472BAE88-9CC3-43E3-8D68-3E378C38510E}" srcOrd="6" destOrd="0" presId="urn:microsoft.com/office/officeart/2008/layout/CircularPictureCallout"/>
    <dgm:cxn modelId="{683C6895-AA9F-4B46-A537-86300F1AC13C}" type="presParOf" srcId="{11D99818-2228-48C3-BC66-5C0A805EA920}" destId="{B5736DBE-6FC3-4CCB-B188-71B1D78CFD06}" srcOrd="7" destOrd="0" presId="urn:microsoft.com/office/officeart/2008/layout/CircularPictureCallout"/>
    <dgm:cxn modelId="{98FAEB03-8317-41A3-BB4B-25EB7BE2BBE9}" type="presParOf" srcId="{B5736DBE-6FC3-4CCB-B188-71B1D78CFD06}" destId="{7B82A1CD-233C-4DF3-82D6-1915943ACF8C}" srcOrd="0" destOrd="0" presId="urn:microsoft.com/office/officeart/2008/layout/CircularPictureCallout"/>
    <dgm:cxn modelId="{4746EE07-858B-47A4-B403-B05B3713DD6A}" type="presParOf" srcId="{11D99818-2228-48C3-BC66-5C0A805EA920}" destId="{FD5ED771-F499-40DE-9DC6-23E824CB5B80}" srcOrd="8" destOrd="0" presId="urn:microsoft.com/office/officeart/2008/layout/CircularPictureCallout"/>
    <dgm:cxn modelId="{7BC1EE34-4979-414D-83AE-5A78BB96BD47}" type="presParOf" srcId="{FD5ED771-F499-40DE-9DC6-23E824CB5B80}" destId="{8C7736B8-AB51-42D8-9BCC-7A3597ED0CB4}" srcOrd="0" destOrd="0" presId="urn:microsoft.com/office/officeart/2008/layout/CircularPictureCallout"/>
    <dgm:cxn modelId="{F445E9CE-20F8-4CF4-8F55-D0814EBAAAFC}" type="presParOf" srcId="{11D99818-2228-48C3-BC66-5C0A805EA920}" destId="{8EFFFDB9-64E8-4CF7-8003-3DB866170B25}" srcOrd="9" destOrd="0" presId="urn:microsoft.com/office/officeart/2008/layout/CircularPictureCallout"/>
    <dgm:cxn modelId="{3DA30D68-F45E-406F-891C-E31CBD20EC75}" type="presParOf" srcId="{11D99818-2228-48C3-BC66-5C0A805EA920}" destId="{2F397B38-34D2-478A-B4B5-5CE17989A9E1}" srcOrd="10" destOrd="0" presId="urn:microsoft.com/office/officeart/2008/layout/CircularPictureCallout"/>
    <dgm:cxn modelId="{16DF56F2-ACFC-46B3-9757-E74D6C3500F4}" type="presParOf" srcId="{2F397B38-34D2-478A-B4B5-5CE17989A9E1}" destId="{18A26308-26B4-40A9-85FB-AA61C7510D58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542CCA-12A0-4481-9D8E-0807B069DC82}" type="doc">
      <dgm:prSet loTypeId="urn:microsoft.com/office/officeart/2005/8/layout/list1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85E744E-5689-40DF-9785-09963B48B4B0}">
      <dgm:prSet phldrT="[Text]" custT="1"/>
      <dgm:spPr/>
      <dgm:t>
        <a:bodyPr/>
        <a:lstStyle/>
        <a:p>
          <a:r>
            <a:rPr lang="th-TH" sz="1800" dirty="0">
              <a:latin typeface="Angsana New" panose="02020603050405020304" pitchFamily="18" charset="-34"/>
              <a:cs typeface="Angsana New" panose="02020603050405020304" pitchFamily="18" charset="-34"/>
            </a:rPr>
            <a:t>กำหนดเป้าหมายทางการตลาด </a:t>
          </a:r>
          <a:endParaRPr lang="en-US" sz="1800" dirty="0">
            <a:latin typeface="Angsana New" panose="02020603050405020304" pitchFamily="18" charset="-34"/>
            <a:cs typeface="Angsana New" panose="02020603050405020304" pitchFamily="18" charset="-34"/>
          </a:endParaRPr>
        </a:p>
        <a:p>
          <a:r>
            <a:rPr lang="en-US" sz="1800" dirty="0">
              <a:latin typeface="Angsana New" panose="02020603050405020304" pitchFamily="18" charset="-34"/>
              <a:cs typeface="Angsana New" panose="02020603050405020304" pitchFamily="18" charset="-34"/>
            </a:rPr>
            <a:t>(Target marketing) </a:t>
          </a:r>
          <a:endParaRPr lang="en-US" sz="1800" dirty="0"/>
        </a:p>
      </dgm:t>
    </dgm:pt>
    <dgm:pt modelId="{5AF0BA74-A0FC-4DB3-A258-087A3AF08319}" type="parTrans" cxnId="{BF6B8A9A-55B1-44BB-90E7-B02EDAB1F5DE}">
      <dgm:prSet/>
      <dgm:spPr/>
      <dgm:t>
        <a:bodyPr/>
        <a:lstStyle/>
        <a:p>
          <a:endParaRPr lang="en-US"/>
        </a:p>
      </dgm:t>
    </dgm:pt>
    <dgm:pt modelId="{97ECC2F4-5237-41A0-B227-875F658F12D5}" type="sibTrans" cxnId="{BF6B8A9A-55B1-44BB-90E7-B02EDAB1F5DE}">
      <dgm:prSet/>
      <dgm:spPr/>
      <dgm:t>
        <a:bodyPr/>
        <a:lstStyle/>
        <a:p>
          <a:endParaRPr lang="en-US"/>
        </a:p>
      </dgm:t>
    </dgm:pt>
    <dgm:pt modelId="{46950671-0390-4C07-BB7F-8F470FE133CF}">
      <dgm:prSet phldrT="[Text]" custT="1"/>
      <dgm:spPr/>
      <dgm:t>
        <a:bodyPr/>
        <a:lstStyle/>
        <a:p>
          <a:r>
            <a:rPr lang="th-TH" sz="1800" dirty="0">
              <a:latin typeface="Angsana New" panose="02020603050405020304" pitchFamily="18" charset="-34"/>
              <a:cs typeface="Angsana New" panose="02020603050405020304" pitchFamily="18" charset="-34"/>
            </a:rPr>
            <a:t>วางตำแหน่งการตลาด </a:t>
          </a:r>
          <a:endParaRPr lang="en-US" sz="1800" dirty="0">
            <a:latin typeface="Angsana New" panose="02020603050405020304" pitchFamily="18" charset="-34"/>
            <a:cs typeface="Angsana New" panose="02020603050405020304" pitchFamily="18" charset="-34"/>
          </a:endParaRPr>
        </a:p>
        <a:p>
          <a:r>
            <a:rPr lang="en-US" sz="1800" dirty="0">
              <a:latin typeface="Angsana New" panose="02020603050405020304" pitchFamily="18" charset="-34"/>
              <a:cs typeface="Angsana New" panose="02020603050405020304" pitchFamily="18" charset="-34"/>
            </a:rPr>
            <a:t>( Product Positioning) </a:t>
          </a:r>
          <a:endParaRPr lang="en-US" sz="1800" dirty="0"/>
        </a:p>
      </dgm:t>
    </dgm:pt>
    <dgm:pt modelId="{EFBA5289-0599-41D3-8425-486C61FBC1D9}" type="parTrans" cxnId="{A90051D2-3F4F-4160-8932-8CC4DB14F690}">
      <dgm:prSet/>
      <dgm:spPr/>
      <dgm:t>
        <a:bodyPr/>
        <a:lstStyle/>
        <a:p>
          <a:endParaRPr lang="en-US"/>
        </a:p>
      </dgm:t>
    </dgm:pt>
    <dgm:pt modelId="{8DC3AF9F-1AD3-45A7-BF86-4257702EEB46}" type="sibTrans" cxnId="{A90051D2-3F4F-4160-8932-8CC4DB14F690}">
      <dgm:prSet/>
      <dgm:spPr/>
      <dgm:t>
        <a:bodyPr/>
        <a:lstStyle/>
        <a:p>
          <a:endParaRPr lang="en-US"/>
        </a:p>
      </dgm:t>
    </dgm:pt>
    <dgm:pt modelId="{AB14290E-81C3-44BF-8A45-3843264CF3FB}">
      <dgm:prSet phldrT="[Text]" custT="1"/>
      <dgm:spPr/>
      <dgm:t>
        <a:bodyPr/>
        <a:lstStyle/>
        <a:p>
          <a:r>
            <a:rPr lang="th-TH" sz="1800" dirty="0">
              <a:latin typeface="Angsana New" panose="02020603050405020304" pitchFamily="18" charset="-34"/>
              <a:cs typeface="Angsana New" panose="02020603050405020304" pitchFamily="18" charset="-34"/>
            </a:rPr>
            <a:t>กลยุทธ์ด้านราคา </a:t>
          </a:r>
          <a:endParaRPr lang="en-US" sz="1800" dirty="0"/>
        </a:p>
      </dgm:t>
    </dgm:pt>
    <dgm:pt modelId="{13585727-172E-40B7-96EB-054D79142A21}" type="parTrans" cxnId="{4FB8190E-9B11-4634-8A99-A79D00E28779}">
      <dgm:prSet/>
      <dgm:spPr/>
      <dgm:t>
        <a:bodyPr/>
        <a:lstStyle/>
        <a:p>
          <a:endParaRPr lang="en-US"/>
        </a:p>
      </dgm:t>
    </dgm:pt>
    <dgm:pt modelId="{CB321DD9-4EDA-4BAA-9884-45ACC1577CB7}" type="sibTrans" cxnId="{4FB8190E-9B11-4634-8A99-A79D00E28779}">
      <dgm:prSet/>
      <dgm:spPr/>
      <dgm:t>
        <a:bodyPr/>
        <a:lstStyle/>
        <a:p>
          <a:endParaRPr lang="en-US"/>
        </a:p>
      </dgm:t>
    </dgm:pt>
    <dgm:pt modelId="{62D280E2-E3AD-4E54-A102-4143A8BBA27D}">
      <dgm:prSet phldrT="[Text]" custT="1"/>
      <dgm:spPr/>
      <dgm:t>
        <a:bodyPr/>
        <a:lstStyle/>
        <a:p>
          <a:r>
            <a:rPr lang="th-TH" sz="1800" dirty="0">
              <a:latin typeface="Angsana New" panose="02020603050405020304" pitchFamily="18" charset="-34"/>
              <a:cs typeface="Angsana New" panose="02020603050405020304" pitchFamily="18" charset="-34"/>
            </a:rPr>
            <a:t>กลยุทธ์ด้านช่องทางการจัดจำหน่าย </a:t>
          </a:r>
          <a:r>
            <a:rPr lang="en-US" sz="1800" dirty="0">
              <a:latin typeface="Angsana New" panose="02020603050405020304" pitchFamily="18" charset="-34"/>
              <a:cs typeface="Angsana New" panose="02020603050405020304" pitchFamily="18" charset="-34"/>
            </a:rPr>
            <a:t>(Broad relationship) </a:t>
          </a:r>
          <a:endParaRPr lang="en-US" sz="1800" dirty="0"/>
        </a:p>
      </dgm:t>
    </dgm:pt>
    <dgm:pt modelId="{749FAA0F-E9CE-4F12-9278-FD152762E3D4}" type="parTrans" cxnId="{6055BE37-2338-465C-A969-737639A60109}">
      <dgm:prSet/>
      <dgm:spPr/>
      <dgm:t>
        <a:bodyPr/>
        <a:lstStyle/>
        <a:p>
          <a:endParaRPr lang="en-US"/>
        </a:p>
      </dgm:t>
    </dgm:pt>
    <dgm:pt modelId="{00AC9796-9EB6-4A80-B3B1-CEE53FB00A61}" type="sibTrans" cxnId="{6055BE37-2338-465C-A969-737639A60109}">
      <dgm:prSet/>
      <dgm:spPr/>
      <dgm:t>
        <a:bodyPr/>
        <a:lstStyle/>
        <a:p>
          <a:endParaRPr lang="en-US"/>
        </a:p>
      </dgm:t>
    </dgm:pt>
    <dgm:pt modelId="{2D76885B-0356-4A06-B224-A33CFE6EA6B1}">
      <dgm:prSet phldrT="[Text]" custT="1"/>
      <dgm:spPr/>
      <dgm:t>
        <a:bodyPr/>
        <a:lstStyle/>
        <a:p>
          <a:r>
            <a:rPr lang="th-TH" sz="1800" dirty="0">
              <a:latin typeface="Angsana New" panose="02020603050405020304" pitchFamily="18" charset="-34"/>
              <a:cs typeface="Angsana New" panose="02020603050405020304" pitchFamily="18" charset="-34"/>
            </a:rPr>
            <a:t>กลยุทธ์ด้านการส่งเสริมการตลาด </a:t>
          </a:r>
          <a:endParaRPr lang="en-US" sz="1800" dirty="0"/>
        </a:p>
      </dgm:t>
    </dgm:pt>
    <dgm:pt modelId="{4D75B3BD-58AA-4AE5-9FB6-3625C82A4DC9}" type="parTrans" cxnId="{21A6CAA0-09D2-4719-8CEE-9C62B43FF10B}">
      <dgm:prSet/>
      <dgm:spPr/>
      <dgm:t>
        <a:bodyPr/>
        <a:lstStyle/>
        <a:p>
          <a:endParaRPr lang="en-US"/>
        </a:p>
      </dgm:t>
    </dgm:pt>
    <dgm:pt modelId="{42D9D5B2-FE9D-42F4-B7D1-F6503A7D8329}" type="sibTrans" cxnId="{21A6CAA0-09D2-4719-8CEE-9C62B43FF10B}">
      <dgm:prSet/>
      <dgm:spPr/>
      <dgm:t>
        <a:bodyPr/>
        <a:lstStyle/>
        <a:p>
          <a:endParaRPr lang="en-US"/>
        </a:p>
      </dgm:t>
    </dgm:pt>
    <dgm:pt modelId="{D15274B3-8354-4D9B-9934-A36E3192D6D0}" type="pres">
      <dgm:prSet presAssocID="{2B542CCA-12A0-4481-9D8E-0807B069DC82}" presName="linear" presStyleCnt="0">
        <dgm:presLayoutVars>
          <dgm:dir/>
          <dgm:animLvl val="lvl"/>
          <dgm:resizeHandles val="exact"/>
        </dgm:presLayoutVars>
      </dgm:prSet>
      <dgm:spPr/>
    </dgm:pt>
    <dgm:pt modelId="{282EDB83-2B0F-448F-AB7B-AD408E0CC7E6}" type="pres">
      <dgm:prSet presAssocID="{A85E744E-5689-40DF-9785-09963B48B4B0}" presName="parentLin" presStyleCnt="0"/>
      <dgm:spPr/>
    </dgm:pt>
    <dgm:pt modelId="{4A74A18A-2FA6-40C9-AE44-7ED3C8E1F6EA}" type="pres">
      <dgm:prSet presAssocID="{A85E744E-5689-40DF-9785-09963B48B4B0}" presName="parentLeftMargin" presStyleLbl="node1" presStyleIdx="0" presStyleCnt="5"/>
      <dgm:spPr/>
    </dgm:pt>
    <dgm:pt modelId="{A4D9539E-5A0A-4308-8844-508F46F2D7B8}" type="pres">
      <dgm:prSet presAssocID="{A85E744E-5689-40DF-9785-09963B48B4B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2354FEA-43D3-4A19-A0A4-CB8229FF5B64}" type="pres">
      <dgm:prSet presAssocID="{A85E744E-5689-40DF-9785-09963B48B4B0}" presName="negativeSpace" presStyleCnt="0"/>
      <dgm:spPr/>
    </dgm:pt>
    <dgm:pt modelId="{8569598F-029B-45A5-BD6E-1FE4F9AB39B1}" type="pres">
      <dgm:prSet presAssocID="{A85E744E-5689-40DF-9785-09963B48B4B0}" presName="childText" presStyleLbl="conFgAcc1" presStyleIdx="0" presStyleCnt="5">
        <dgm:presLayoutVars>
          <dgm:bulletEnabled val="1"/>
        </dgm:presLayoutVars>
      </dgm:prSet>
      <dgm:spPr/>
    </dgm:pt>
    <dgm:pt modelId="{E5AAA169-3434-496C-A235-BE6E18EF0DB2}" type="pres">
      <dgm:prSet presAssocID="{97ECC2F4-5237-41A0-B227-875F658F12D5}" presName="spaceBetweenRectangles" presStyleCnt="0"/>
      <dgm:spPr/>
    </dgm:pt>
    <dgm:pt modelId="{8AF2691B-CA05-4353-AC47-576EBFAFEDD1}" type="pres">
      <dgm:prSet presAssocID="{46950671-0390-4C07-BB7F-8F470FE133CF}" presName="parentLin" presStyleCnt="0"/>
      <dgm:spPr/>
    </dgm:pt>
    <dgm:pt modelId="{2663EAD0-36E3-4EC5-B2B2-51F7FD8F7851}" type="pres">
      <dgm:prSet presAssocID="{46950671-0390-4C07-BB7F-8F470FE133CF}" presName="parentLeftMargin" presStyleLbl="node1" presStyleIdx="0" presStyleCnt="5"/>
      <dgm:spPr/>
    </dgm:pt>
    <dgm:pt modelId="{01E2EBE1-1F9F-4376-A893-5ECCD2E7D88D}" type="pres">
      <dgm:prSet presAssocID="{46950671-0390-4C07-BB7F-8F470FE133C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CBD92A8-2043-49B1-9398-F856B4268BE3}" type="pres">
      <dgm:prSet presAssocID="{46950671-0390-4C07-BB7F-8F470FE133CF}" presName="negativeSpace" presStyleCnt="0"/>
      <dgm:spPr/>
    </dgm:pt>
    <dgm:pt modelId="{F88CF1FC-10BF-4BAF-84DE-81206BDE92DA}" type="pres">
      <dgm:prSet presAssocID="{46950671-0390-4C07-BB7F-8F470FE133CF}" presName="childText" presStyleLbl="conFgAcc1" presStyleIdx="1" presStyleCnt="5">
        <dgm:presLayoutVars>
          <dgm:bulletEnabled val="1"/>
        </dgm:presLayoutVars>
      </dgm:prSet>
      <dgm:spPr/>
    </dgm:pt>
    <dgm:pt modelId="{326A6A75-51F6-41CA-9D34-8518BEC45791}" type="pres">
      <dgm:prSet presAssocID="{8DC3AF9F-1AD3-45A7-BF86-4257702EEB46}" presName="spaceBetweenRectangles" presStyleCnt="0"/>
      <dgm:spPr/>
    </dgm:pt>
    <dgm:pt modelId="{07D672C3-BF5C-43AB-A7FE-A0207D608D54}" type="pres">
      <dgm:prSet presAssocID="{AB14290E-81C3-44BF-8A45-3843264CF3FB}" presName="parentLin" presStyleCnt="0"/>
      <dgm:spPr/>
    </dgm:pt>
    <dgm:pt modelId="{31C8B8A7-2CDD-40E4-94C0-8A8FABD51CA2}" type="pres">
      <dgm:prSet presAssocID="{AB14290E-81C3-44BF-8A45-3843264CF3FB}" presName="parentLeftMargin" presStyleLbl="node1" presStyleIdx="1" presStyleCnt="5"/>
      <dgm:spPr/>
    </dgm:pt>
    <dgm:pt modelId="{C920EB8B-0EC8-4495-98F2-43B28A06777D}" type="pres">
      <dgm:prSet presAssocID="{AB14290E-81C3-44BF-8A45-3843264CF3F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E0270C3-5FF3-4495-8214-54BAE970ECD2}" type="pres">
      <dgm:prSet presAssocID="{AB14290E-81C3-44BF-8A45-3843264CF3FB}" presName="negativeSpace" presStyleCnt="0"/>
      <dgm:spPr/>
    </dgm:pt>
    <dgm:pt modelId="{DBAF4307-5248-4A9E-88C1-3FFFE1C337A3}" type="pres">
      <dgm:prSet presAssocID="{AB14290E-81C3-44BF-8A45-3843264CF3FB}" presName="childText" presStyleLbl="conFgAcc1" presStyleIdx="2" presStyleCnt="5">
        <dgm:presLayoutVars>
          <dgm:bulletEnabled val="1"/>
        </dgm:presLayoutVars>
      </dgm:prSet>
      <dgm:spPr/>
    </dgm:pt>
    <dgm:pt modelId="{A803B8D8-AB5F-48C4-82CF-54D90164317A}" type="pres">
      <dgm:prSet presAssocID="{CB321DD9-4EDA-4BAA-9884-45ACC1577CB7}" presName="spaceBetweenRectangles" presStyleCnt="0"/>
      <dgm:spPr/>
    </dgm:pt>
    <dgm:pt modelId="{7BF902A5-A05A-449C-870D-392BF057965D}" type="pres">
      <dgm:prSet presAssocID="{62D280E2-E3AD-4E54-A102-4143A8BBA27D}" presName="parentLin" presStyleCnt="0"/>
      <dgm:spPr/>
    </dgm:pt>
    <dgm:pt modelId="{4C3F517A-E35D-4AA4-9E90-B3DD5F12F44D}" type="pres">
      <dgm:prSet presAssocID="{62D280E2-E3AD-4E54-A102-4143A8BBA27D}" presName="parentLeftMargin" presStyleLbl="node1" presStyleIdx="2" presStyleCnt="5"/>
      <dgm:spPr/>
    </dgm:pt>
    <dgm:pt modelId="{FF880CEB-05CB-4246-954A-88ACD3CEA24B}" type="pres">
      <dgm:prSet presAssocID="{62D280E2-E3AD-4E54-A102-4143A8BBA27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2BADE47-EF82-47EE-BA35-52DA3203AD51}" type="pres">
      <dgm:prSet presAssocID="{62D280E2-E3AD-4E54-A102-4143A8BBA27D}" presName="negativeSpace" presStyleCnt="0"/>
      <dgm:spPr/>
    </dgm:pt>
    <dgm:pt modelId="{F3832F0B-78DF-402B-B87A-33C2E7464650}" type="pres">
      <dgm:prSet presAssocID="{62D280E2-E3AD-4E54-A102-4143A8BBA27D}" presName="childText" presStyleLbl="conFgAcc1" presStyleIdx="3" presStyleCnt="5">
        <dgm:presLayoutVars>
          <dgm:bulletEnabled val="1"/>
        </dgm:presLayoutVars>
      </dgm:prSet>
      <dgm:spPr/>
    </dgm:pt>
    <dgm:pt modelId="{B840D5E0-A147-4961-851C-1F188BC6473E}" type="pres">
      <dgm:prSet presAssocID="{00AC9796-9EB6-4A80-B3B1-CEE53FB00A61}" presName="spaceBetweenRectangles" presStyleCnt="0"/>
      <dgm:spPr/>
    </dgm:pt>
    <dgm:pt modelId="{1BB9C07D-1E05-42AB-814F-65DEE278D75F}" type="pres">
      <dgm:prSet presAssocID="{2D76885B-0356-4A06-B224-A33CFE6EA6B1}" presName="parentLin" presStyleCnt="0"/>
      <dgm:spPr/>
    </dgm:pt>
    <dgm:pt modelId="{C25D889E-7F62-471D-9C23-C254F28FAAB1}" type="pres">
      <dgm:prSet presAssocID="{2D76885B-0356-4A06-B224-A33CFE6EA6B1}" presName="parentLeftMargin" presStyleLbl="node1" presStyleIdx="3" presStyleCnt="5"/>
      <dgm:spPr/>
    </dgm:pt>
    <dgm:pt modelId="{D99B63EC-99BC-4C34-9178-654FA9851C38}" type="pres">
      <dgm:prSet presAssocID="{2D76885B-0356-4A06-B224-A33CFE6EA6B1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7C07E7CF-ACC7-4A99-A0A0-DE4D22C7CC1E}" type="pres">
      <dgm:prSet presAssocID="{2D76885B-0356-4A06-B224-A33CFE6EA6B1}" presName="negativeSpace" presStyleCnt="0"/>
      <dgm:spPr/>
    </dgm:pt>
    <dgm:pt modelId="{30A40BC0-9B2C-47D6-B5DB-228EB2600E83}" type="pres">
      <dgm:prSet presAssocID="{2D76885B-0356-4A06-B224-A33CFE6EA6B1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4FB8190E-9B11-4634-8A99-A79D00E28779}" srcId="{2B542CCA-12A0-4481-9D8E-0807B069DC82}" destId="{AB14290E-81C3-44BF-8A45-3843264CF3FB}" srcOrd="2" destOrd="0" parTransId="{13585727-172E-40B7-96EB-054D79142A21}" sibTransId="{CB321DD9-4EDA-4BAA-9884-45ACC1577CB7}"/>
    <dgm:cxn modelId="{78273D18-A7F4-4C23-9C37-70025BC8AA2B}" type="presOf" srcId="{2D76885B-0356-4A06-B224-A33CFE6EA6B1}" destId="{C25D889E-7F62-471D-9C23-C254F28FAAB1}" srcOrd="0" destOrd="0" presId="urn:microsoft.com/office/officeart/2005/8/layout/list1"/>
    <dgm:cxn modelId="{5B53F429-8B79-441B-83FA-C2755B46286A}" type="presOf" srcId="{AB14290E-81C3-44BF-8A45-3843264CF3FB}" destId="{31C8B8A7-2CDD-40E4-94C0-8A8FABD51CA2}" srcOrd="0" destOrd="0" presId="urn:microsoft.com/office/officeart/2005/8/layout/list1"/>
    <dgm:cxn modelId="{06A9C234-D45D-4957-B31E-DA8F7D1FCD25}" type="presOf" srcId="{A85E744E-5689-40DF-9785-09963B48B4B0}" destId="{4A74A18A-2FA6-40C9-AE44-7ED3C8E1F6EA}" srcOrd="0" destOrd="0" presId="urn:microsoft.com/office/officeart/2005/8/layout/list1"/>
    <dgm:cxn modelId="{6055BE37-2338-465C-A969-737639A60109}" srcId="{2B542CCA-12A0-4481-9D8E-0807B069DC82}" destId="{62D280E2-E3AD-4E54-A102-4143A8BBA27D}" srcOrd="3" destOrd="0" parTransId="{749FAA0F-E9CE-4F12-9278-FD152762E3D4}" sibTransId="{00AC9796-9EB6-4A80-B3B1-CEE53FB00A61}"/>
    <dgm:cxn modelId="{E374435B-C7EB-457B-941A-1BA40FF6FC12}" type="presOf" srcId="{46950671-0390-4C07-BB7F-8F470FE133CF}" destId="{01E2EBE1-1F9F-4376-A893-5ECCD2E7D88D}" srcOrd="1" destOrd="0" presId="urn:microsoft.com/office/officeart/2005/8/layout/list1"/>
    <dgm:cxn modelId="{5B006062-D71D-40F9-BF34-C2897FF5C8B4}" type="presOf" srcId="{2D76885B-0356-4A06-B224-A33CFE6EA6B1}" destId="{D99B63EC-99BC-4C34-9178-654FA9851C38}" srcOrd="1" destOrd="0" presId="urn:microsoft.com/office/officeart/2005/8/layout/list1"/>
    <dgm:cxn modelId="{E4E2274C-D07D-4F74-9CA1-3E668EA89285}" type="presOf" srcId="{62D280E2-E3AD-4E54-A102-4143A8BBA27D}" destId="{FF880CEB-05CB-4246-954A-88ACD3CEA24B}" srcOrd="1" destOrd="0" presId="urn:microsoft.com/office/officeart/2005/8/layout/list1"/>
    <dgm:cxn modelId="{6FD1BB70-7F35-4166-BE02-D63B7755AA31}" type="presOf" srcId="{2B542CCA-12A0-4481-9D8E-0807B069DC82}" destId="{D15274B3-8354-4D9B-9934-A36E3192D6D0}" srcOrd="0" destOrd="0" presId="urn:microsoft.com/office/officeart/2005/8/layout/list1"/>
    <dgm:cxn modelId="{FEA56558-DA2A-4216-B88A-F8174C4ABA88}" type="presOf" srcId="{A85E744E-5689-40DF-9785-09963B48B4B0}" destId="{A4D9539E-5A0A-4308-8844-508F46F2D7B8}" srcOrd="1" destOrd="0" presId="urn:microsoft.com/office/officeart/2005/8/layout/list1"/>
    <dgm:cxn modelId="{10DDCD8E-F1F1-440B-9ABB-6805C5F3D96C}" type="presOf" srcId="{62D280E2-E3AD-4E54-A102-4143A8BBA27D}" destId="{4C3F517A-E35D-4AA4-9E90-B3DD5F12F44D}" srcOrd="0" destOrd="0" presId="urn:microsoft.com/office/officeart/2005/8/layout/list1"/>
    <dgm:cxn modelId="{BF6B8A9A-55B1-44BB-90E7-B02EDAB1F5DE}" srcId="{2B542CCA-12A0-4481-9D8E-0807B069DC82}" destId="{A85E744E-5689-40DF-9785-09963B48B4B0}" srcOrd="0" destOrd="0" parTransId="{5AF0BA74-A0FC-4DB3-A258-087A3AF08319}" sibTransId="{97ECC2F4-5237-41A0-B227-875F658F12D5}"/>
    <dgm:cxn modelId="{21A6CAA0-09D2-4719-8CEE-9C62B43FF10B}" srcId="{2B542CCA-12A0-4481-9D8E-0807B069DC82}" destId="{2D76885B-0356-4A06-B224-A33CFE6EA6B1}" srcOrd="4" destOrd="0" parTransId="{4D75B3BD-58AA-4AE5-9FB6-3625C82A4DC9}" sibTransId="{42D9D5B2-FE9D-42F4-B7D1-F6503A7D8329}"/>
    <dgm:cxn modelId="{C0B926BE-4CC4-4E43-971F-C2EB3193F8FF}" type="presOf" srcId="{AB14290E-81C3-44BF-8A45-3843264CF3FB}" destId="{C920EB8B-0EC8-4495-98F2-43B28A06777D}" srcOrd="1" destOrd="0" presId="urn:microsoft.com/office/officeart/2005/8/layout/list1"/>
    <dgm:cxn modelId="{A90051D2-3F4F-4160-8932-8CC4DB14F690}" srcId="{2B542CCA-12A0-4481-9D8E-0807B069DC82}" destId="{46950671-0390-4C07-BB7F-8F470FE133CF}" srcOrd="1" destOrd="0" parTransId="{EFBA5289-0599-41D3-8425-486C61FBC1D9}" sibTransId="{8DC3AF9F-1AD3-45A7-BF86-4257702EEB46}"/>
    <dgm:cxn modelId="{5440A3FD-E082-4048-A88B-43742C37C782}" type="presOf" srcId="{46950671-0390-4C07-BB7F-8F470FE133CF}" destId="{2663EAD0-36E3-4EC5-B2B2-51F7FD8F7851}" srcOrd="0" destOrd="0" presId="urn:microsoft.com/office/officeart/2005/8/layout/list1"/>
    <dgm:cxn modelId="{9B718C6D-1362-4D17-B9EE-AE0AEBDFC76C}" type="presParOf" srcId="{D15274B3-8354-4D9B-9934-A36E3192D6D0}" destId="{282EDB83-2B0F-448F-AB7B-AD408E0CC7E6}" srcOrd="0" destOrd="0" presId="urn:microsoft.com/office/officeart/2005/8/layout/list1"/>
    <dgm:cxn modelId="{19AA4462-85AB-4207-A879-9CD6FB532E65}" type="presParOf" srcId="{282EDB83-2B0F-448F-AB7B-AD408E0CC7E6}" destId="{4A74A18A-2FA6-40C9-AE44-7ED3C8E1F6EA}" srcOrd="0" destOrd="0" presId="urn:microsoft.com/office/officeart/2005/8/layout/list1"/>
    <dgm:cxn modelId="{CF508C65-320C-4155-8C3C-58EDA6841FC5}" type="presParOf" srcId="{282EDB83-2B0F-448F-AB7B-AD408E0CC7E6}" destId="{A4D9539E-5A0A-4308-8844-508F46F2D7B8}" srcOrd="1" destOrd="0" presId="urn:microsoft.com/office/officeart/2005/8/layout/list1"/>
    <dgm:cxn modelId="{D526188E-DF05-4AD5-8265-236CD17901F0}" type="presParOf" srcId="{D15274B3-8354-4D9B-9934-A36E3192D6D0}" destId="{02354FEA-43D3-4A19-A0A4-CB8229FF5B64}" srcOrd="1" destOrd="0" presId="urn:microsoft.com/office/officeart/2005/8/layout/list1"/>
    <dgm:cxn modelId="{5197126E-AD4A-4A56-94CF-53B0595E13AE}" type="presParOf" srcId="{D15274B3-8354-4D9B-9934-A36E3192D6D0}" destId="{8569598F-029B-45A5-BD6E-1FE4F9AB39B1}" srcOrd="2" destOrd="0" presId="urn:microsoft.com/office/officeart/2005/8/layout/list1"/>
    <dgm:cxn modelId="{77F9EF18-0ADB-4623-9D07-70E05C28282B}" type="presParOf" srcId="{D15274B3-8354-4D9B-9934-A36E3192D6D0}" destId="{E5AAA169-3434-496C-A235-BE6E18EF0DB2}" srcOrd="3" destOrd="0" presId="urn:microsoft.com/office/officeart/2005/8/layout/list1"/>
    <dgm:cxn modelId="{B1A6F859-28B4-4E73-B2B1-5CA161050272}" type="presParOf" srcId="{D15274B3-8354-4D9B-9934-A36E3192D6D0}" destId="{8AF2691B-CA05-4353-AC47-576EBFAFEDD1}" srcOrd="4" destOrd="0" presId="urn:microsoft.com/office/officeart/2005/8/layout/list1"/>
    <dgm:cxn modelId="{744CCE5D-7A22-4CB2-B48A-23C9695C1983}" type="presParOf" srcId="{8AF2691B-CA05-4353-AC47-576EBFAFEDD1}" destId="{2663EAD0-36E3-4EC5-B2B2-51F7FD8F7851}" srcOrd="0" destOrd="0" presId="urn:microsoft.com/office/officeart/2005/8/layout/list1"/>
    <dgm:cxn modelId="{0F303CF0-D48E-4863-81E1-33631B3F9F2B}" type="presParOf" srcId="{8AF2691B-CA05-4353-AC47-576EBFAFEDD1}" destId="{01E2EBE1-1F9F-4376-A893-5ECCD2E7D88D}" srcOrd="1" destOrd="0" presId="urn:microsoft.com/office/officeart/2005/8/layout/list1"/>
    <dgm:cxn modelId="{8B1B08F1-A6DF-4D7E-B2EC-9CA382726267}" type="presParOf" srcId="{D15274B3-8354-4D9B-9934-A36E3192D6D0}" destId="{FCBD92A8-2043-49B1-9398-F856B4268BE3}" srcOrd="5" destOrd="0" presId="urn:microsoft.com/office/officeart/2005/8/layout/list1"/>
    <dgm:cxn modelId="{06DE5F83-7315-405C-8FCB-D9E890CDF894}" type="presParOf" srcId="{D15274B3-8354-4D9B-9934-A36E3192D6D0}" destId="{F88CF1FC-10BF-4BAF-84DE-81206BDE92DA}" srcOrd="6" destOrd="0" presId="urn:microsoft.com/office/officeart/2005/8/layout/list1"/>
    <dgm:cxn modelId="{490CB3B6-A87A-48D6-9AFD-319CC75F84A5}" type="presParOf" srcId="{D15274B3-8354-4D9B-9934-A36E3192D6D0}" destId="{326A6A75-51F6-41CA-9D34-8518BEC45791}" srcOrd="7" destOrd="0" presId="urn:microsoft.com/office/officeart/2005/8/layout/list1"/>
    <dgm:cxn modelId="{A49A715C-D4BD-47E1-AE5D-710C689CDEAD}" type="presParOf" srcId="{D15274B3-8354-4D9B-9934-A36E3192D6D0}" destId="{07D672C3-BF5C-43AB-A7FE-A0207D608D54}" srcOrd="8" destOrd="0" presId="urn:microsoft.com/office/officeart/2005/8/layout/list1"/>
    <dgm:cxn modelId="{C0073465-2D63-4B93-A550-858FC83C8A7C}" type="presParOf" srcId="{07D672C3-BF5C-43AB-A7FE-A0207D608D54}" destId="{31C8B8A7-2CDD-40E4-94C0-8A8FABD51CA2}" srcOrd="0" destOrd="0" presId="urn:microsoft.com/office/officeart/2005/8/layout/list1"/>
    <dgm:cxn modelId="{845A9394-2837-4DB2-B9A2-2528CD2A7FE3}" type="presParOf" srcId="{07D672C3-BF5C-43AB-A7FE-A0207D608D54}" destId="{C920EB8B-0EC8-4495-98F2-43B28A06777D}" srcOrd="1" destOrd="0" presId="urn:microsoft.com/office/officeart/2005/8/layout/list1"/>
    <dgm:cxn modelId="{742210FB-5513-486B-BCD1-07F665F1475D}" type="presParOf" srcId="{D15274B3-8354-4D9B-9934-A36E3192D6D0}" destId="{BE0270C3-5FF3-4495-8214-54BAE970ECD2}" srcOrd="9" destOrd="0" presId="urn:microsoft.com/office/officeart/2005/8/layout/list1"/>
    <dgm:cxn modelId="{5EA6529F-ADEE-4CDB-B142-E8A3F27548C1}" type="presParOf" srcId="{D15274B3-8354-4D9B-9934-A36E3192D6D0}" destId="{DBAF4307-5248-4A9E-88C1-3FFFE1C337A3}" srcOrd="10" destOrd="0" presId="urn:microsoft.com/office/officeart/2005/8/layout/list1"/>
    <dgm:cxn modelId="{766BCCCB-45B7-431D-9D97-AB543500B388}" type="presParOf" srcId="{D15274B3-8354-4D9B-9934-A36E3192D6D0}" destId="{A803B8D8-AB5F-48C4-82CF-54D90164317A}" srcOrd="11" destOrd="0" presId="urn:microsoft.com/office/officeart/2005/8/layout/list1"/>
    <dgm:cxn modelId="{BB8C8CF2-2F77-4D5B-8C78-68F0DF9E8651}" type="presParOf" srcId="{D15274B3-8354-4D9B-9934-A36E3192D6D0}" destId="{7BF902A5-A05A-449C-870D-392BF057965D}" srcOrd="12" destOrd="0" presId="urn:microsoft.com/office/officeart/2005/8/layout/list1"/>
    <dgm:cxn modelId="{E12CAEC5-2991-4E1F-8884-250DC47F88F9}" type="presParOf" srcId="{7BF902A5-A05A-449C-870D-392BF057965D}" destId="{4C3F517A-E35D-4AA4-9E90-B3DD5F12F44D}" srcOrd="0" destOrd="0" presId="urn:microsoft.com/office/officeart/2005/8/layout/list1"/>
    <dgm:cxn modelId="{D93DE9BF-2044-4C06-97CD-7BB870EC5C9D}" type="presParOf" srcId="{7BF902A5-A05A-449C-870D-392BF057965D}" destId="{FF880CEB-05CB-4246-954A-88ACD3CEA24B}" srcOrd="1" destOrd="0" presId="urn:microsoft.com/office/officeart/2005/8/layout/list1"/>
    <dgm:cxn modelId="{3F894F2F-009F-4D54-BB45-25099DE53279}" type="presParOf" srcId="{D15274B3-8354-4D9B-9934-A36E3192D6D0}" destId="{A2BADE47-EF82-47EE-BA35-52DA3203AD51}" srcOrd="13" destOrd="0" presId="urn:microsoft.com/office/officeart/2005/8/layout/list1"/>
    <dgm:cxn modelId="{E5258BBA-6757-4130-83FD-43CE76521C19}" type="presParOf" srcId="{D15274B3-8354-4D9B-9934-A36E3192D6D0}" destId="{F3832F0B-78DF-402B-B87A-33C2E7464650}" srcOrd="14" destOrd="0" presId="urn:microsoft.com/office/officeart/2005/8/layout/list1"/>
    <dgm:cxn modelId="{B267F494-9645-4F87-ADF2-07EC95514284}" type="presParOf" srcId="{D15274B3-8354-4D9B-9934-A36E3192D6D0}" destId="{B840D5E0-A147-4961-851C-1F188BC6473E}" srcOrd="15" destOrd="0" presId="urn:microsoft.com/office/officeart/2005/8/layout/list1"/>
    <dgm:cxn modelId="{AB7A6D3F-C747-41EF-9C3A-AC94C9751F1B}" type="presParOf" srcId="{D15274B3-8354-4D9B-9934-A36E3192D6D0}" destId="{1BB9C07D-1E05-42AB-814F-65DEE278D75F}" srcOrd="16" destOrd="0" presId="urn:microsoft.com/office/officeart/2005/8/layout/list1"/>
    <dgm:cxn modelId="{7E3230A7-94C4-4E9B-979F-DAA983B6091C}" type="presParOf" srcId="{1BB9C07D-1E05-42AB-814F-65DEE278D75F}" destId="{C25D889E-7F62-471D-9C23-C254F28FAAB1}" srcOrd="0" destOrd="0" presId="urn:microsoft.com/office/officeart/2005/8/layout/list1"/>
    <dgm:cxn modelId="{B677E627-B981-4F75-8729-545BA4D33CB3}" type="presParOf" srcId="{1BB9C07D-1E05-42AB-814F-65DEE278D75F}" destId="{D99B63EC-99BC-4C34-9178-654FA9851C38}" srcOrd="1" destOrd="0" presId="urn:microsoft.com/office/officeart/2005/8/layout/list1"/>
    <dgm:cxn modelId="{0B242CBC-03FD-475B-B24F-F162C4C69CF5}" type="presParOf" srcId="{D15274B3-8354-4D9B-9934-A36E3192D6D0}" destId="{7C07E7CF-ACC7-4A99-A0A0-DE4D22C7CC1E}" srcOrd="17" destOrd="0" presId="urn:microsoft.com/office/officeart/2005/8/layout/list1"/>
    <dgm:cxn modelId="{EC1AB710-E22F-4803-A57C-85E0F4C15E60}" type="presParOf" srcId="{D15274B3-8354-4D9B-9934-A36E3192D6D0}" destId="{30A40BC0-9B2C-47D6-B5DB-228EB2600E8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ACF9B3-A225-4C9A-973E-450E7773DF63}">
      <dsp:nvSpPr>
        <dsp:cNvPr id="0" name=""/>
        <dsp:cNvSpPr/>
      </dsp:nvSpPr>
      <dsp:spPr>
        <a:xfrm>
          <a:off x="3306105" y="1624"/>
          <a:ext cx="1617389" cy="105130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Introduction Stage</a:t>
          </a:r>
        </a:p>
      </dsp:txBody>
      <dsp:txXfrm>
        <a:off x="3357425" y="52944"/>
        <a:ext cx="1514749" cy="948663"/>
      </dsp:txXfrm>
    </dsp:sp>
    <dsp:sp modelId="{594C80A1-ECE6-425E-A38D-CDF40CF6C0A7}">
      <dsp:nvSpPr>
        <dsp:cNvPr id="0" name=""/>
        <dsp:cNvSpPr/>
      </dsp:nvSpPr>
      <dsp:spPr>
        <a:xfrm>
          <a:off x="2379094" y="527276"/>
          <a:ext cx="3471410" cy="3471410"/>
        </a:xfrm>
        <a:custGeom>
          <a:avLst/>
          <a:gdLst/>
          <a:ahLst/>
          <a:cxnLst/>
          <a:rect l="0" t="0" r="0" b="0"/>
          <a:pathLst>
            <a:path>
              <a:moveTo>
                <a:pt x="2767324" y="339841"/>
              </a:moveTo>
              <a:arcTo wR="1735705" hR="1735705" stAng="18387985" swAng="1632488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D6712D-B5B0-4289-9A66-A0163FAC72BC}">
      <dsp:nvSpPr>
        <dsp:cNvPr id="0" name=""/>
        <dsp:cNvSpPr/>
      </dsp:nvSpPr>
      <dsp:spPr>
        <a:xfrm>
          <a:off x="5041810" y="1737329"/>
          <a:ext cx="1617389" cy="1051303"/>
        </a:xfrm>
        <a:prstGeom prst="roundRec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tint val="50000"/>
                <a:satMod val="300000"/>
              </a:schemeClr>
            </a:gs>
            <a:gs pos="35000">
              <a:schemeClr val="accent2">
                <a:hueOff val="1560506"/>
                <a:satOff val="-1946"/>
                <a:lumOff val="458"/>
                <a:alphaOff val="0"/>
                <a:tint val="37000"/>
                <a:satMod val="30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Growth Stage</a:t>
          </a:r>
        </a:p>
      </dsp:txBody>
      <dsp:txXfrm>
        <a:off x="5093130" y="1788649"/>
        <a:ext cx="1514749" cy="948663"/>
      </dsp:txXfrm>
    </dsp:sp>
    <dsp:sp modelId="{B3046F3B-9ABD-433C-BECA-F23AC1EFFC76}">
      <dsp:nvSpPr>
        <dsp:cNvPr id="0" name=""/>
        <dsp:cNvSpPr/>
      </dsp:nvSpPr>
      <dsp:spPr>
        <a:xfrm>
          <a:off x="2379094" y="527276"/>
          <a:ext cx="3471410" cy="3471410"/>
        </a:xfrm>
        <a:custGeom>
          <a:avLst/>
          <a:gdLst/>
          <a:ahLst/>
          <a:cxnLst/>
          <a:rect l="0" t="0" r="0" b="0"/>
          <a:pathLst>
            <a:path>
              <a:moveTo>
                <a:pt x="3291399" y="2505437"/>
              </a:moveTo>
              <a:arcTo wR="1735705" hR="1735705" stAng="1579527" swAng="1632488"/>
            </a:path>
          </a:pathLst>
        </a:custGeom>
        <a:noFill/>
        <a:ln w="9525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72EFBD-5252-4F04-8A71-D992CD0F434E}">
      <dsp:nvSpPr>
        <dsp:cNvPr id="0" name=""/>
        <dsp:cNvSpPr/>
      </dsp:nvSpPr>
      <dsp:spPr>
        <a:xfrm>
          <a:off x="3306105" y="3473035"/>
          <a:ext cx="1617389" cy="1051303"/>
        </a:xfrm>
        <a:prstGeom prst="round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tint val="50000"/>
                <a:satMod val="300000"/>
              </a:schemeClr>
            </a:gs>
            <a:gs pos="35000">
              <a:schemeClr val="accent2">
                <a:hueOff val="3121013"/>
                <a:satOff val="-3893"/>
                <a:lumOff val="915"/>
                <a:alphaOff val="0"/>
                <a:tint val="37000"/>
                <a:satMod val="30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Maturity Stage</a:t>
          </a:r>
        </a:p>
      </dsp:txBody>
      <dsp:txXfrm>
        <a:off x="3357425" y="3524355"/>
        <a:ext cx="1514749" cy="948663"/>
      </dsp:txXfrm>
    </dsp:sp>
    <dsp:sp modelId="{CC465390-7755-41CD-A952-00BF89294AB3}">
      <dsp:nvSpPr>
        <dsp:cNvPr id="0" name=""/>
        <dsp:cNvSpPr/>
      </dsp:nvSpPr>
      <dsp:spPr>
        <a:xfrm>
          <a:off x="2379094" y="527276"/>
          <a:ext cx="3471410" cy="3471410"/>
        </a:xfrm>
        <a:custGeom>
          <a:avLst/>
          <a:gdLst/>
          <a:ahLst/>
          <a:cxnLst/>
          <a:rect l="0" t="0" r="0" b="0"/>
          <a:pathLst>
            <a:path>
              <a:moveTo>
                <a:pt x="704086" y="3131568"/>
              </a:moveTo>
              <a:arcTo wR="1735705" hR="1735705" stAng="7587985" swAng="1632488"/>
            </a:path>
          </a:pathLst>
        </a:custGeom>
        <a:noFill/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36C473-E06B-4F5E-B3B7-734CB1564374}">
      <dsp:nvSpPr>
        <dsp:cNvPr id="0" name=""/>
        <dsp:cNvSpPr/>
      </dsp:nvSpPr>
      <dsp:spPr>
        <a:xfrm>
          <a:off x="1570399" y="1737329"/>
          <a:ext cx="1617389" cy="1051303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Decline Stage</a:t>
          </a:r>
        </a:p>
      </dsp:txBody>
      <dsp:txXfrm>
        <a:off x="1621719" y="1788649"/>
        <a:ext cx="1514749" cy="948663"/>
      </dsp:txXfrm>
    </dsp:sp>
    <dsp:sp modelId="{E10CABB5-E0AB-4579-8154-B591B408A469}">
      <dsp:nvSpPr>
        <dsp:cNvPr id="0" name=""/>
        <dsp:cNvSpPr/>
      </dsp:nvSpPr>
      <dsp:spPr>
        <a:xfrm>
          <a:off x="2379094" y="527276"/>
          <a:ext cx="3471410" cy="3471410"/>
        </a:xfrm>
        <a:custGeom>
          <a:avLst/>
          <a:gdLst/>
          <a:ahLst/>
          <a:cxnLst/>
          <a:rect l="0" t="0" r="0" b="0"/>
          <a:pathLst>
            <a:path>
              <a:moveTo>
                <a:pt x="180010" y="965973"/>
              </a:moveTo>
              <a:arcTo wR="1735705" hR="1735705" stAng="12379527" swAng="1632488"/>
            </a:path>
          </a:pathLst>
        </a:custGeom>
        <a:noFill/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FFFDB9-64E8-4CF7-8003-3DB866170B25}">
      <dsp:nvSpPr>
        <dsp:cNvPr id="0" name=""/>
        <dsp:cNvSpPr/>
      </dsp:nvSpPr>
      <dsp:spPr>
        <a:xfrm>
          <a:off x="2115524" y="3703161"/>
          <a:ext cx="4131259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2BAE88-9CC3-43E3-8D68-3E378C38510E}">
      <dsp:nvSpPr>
        <dsp:cNvPr id="0" name=""/>
        <dsp:cNvSpPr/>
      </dsp:nvSpPr>
      <dsp:spPr>
        <a:xfrm>
          <a:off x="2115524" y="2262981"/>
          <a:ext cx="3538728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998BC1-6F78-419F-B74B-EDC7F2C7C9FE}">
      <dsp:nvSpPr>
        <dsp:cNvPr id="0" name=""/>
        <dsp:cNvSpPr/>
      </dsp:nvSpPr>
      <dsp:spPr>
        <a:xfrm>
          <a:off x="2115524" y="822801"/>
          <a:ext cx="4131259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F27F24-C9FF-4BF6-8FFA-DD64530889A4}">
      <dsp:nvSpPr>
        <dsp:cNvPr id="0" name=""/>
        <dsp:cNvSpPr/>
      </dsp:nvSpPr>
      <dsp:spPr>
        <a:xfrm>
          <a:off x="-18" y="152418"/>
          <a:ext cx="4267212" cy="411480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0D88C1-1DA1-4394-B651-701C484BD3E1}">
      <dsp:nvSpPr>
        <dsp:cNvPr id="0" name=""/>
        <dsp:cNvSpPr/>
      </dsp:nvSpPr>
      <dsp:spPr>
        <a:xfrm>
          <a:off x="798788" y="2390540"/>
          <a:ext cx="2633472" cy="135788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798788" y="2390540"/>
        <a:ext cx="2633472" cy="1357884"/>
      </dsp:txXfrm>
    </dsp:sp>
    <dsp:sp modelId="{5AADC4C6-8D5A-40A6-99BF-45726757FEB4}">
      <dsp:nvSpPr>
        <dsp:cNvPr id="0" name=""/>
        <dsp:cNvSpPr/>
      </dsp:nvSpPr>
      <dsp:spPr>
        <a:xfrm>
          <a:off x="5676904" y="228603"/>
          <a:ext cx="1234440" cy="123444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E3CF3A-DE1D-409C-AE52-FA90E81DAF6E}">
      <dsp:nvSpPr>
        <dsp:cNvPr id="0" name=""/>
        <dsp:cNvSpPr/>
      </dsp:nvSpPr>
      <dsp:spPr>
        <a:xfrm>
          <a:off x="6864003" y="205581"/>
          <a:ext cx="1383678" cy="1234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Levitt Theodore </a:t>
          </a:r>
        </a:p>
      </dsp:txBody>
      <dsp:txXfrm>
        <a:off x="6864003" y="205581"/>
        <a:ext cx="1383678" cy="1234440"/>
      </dsp:txXfrm>
    </dsp:sp>
    <dsp:sp modelId="{E477F20F-7DDA-480F-8CF3-5D4B964EF2C7}">
      <dsp:nvSpPr>
        <dsp:cNvPr id="0" name=""/>
        <dsp:cNvSpPr/>
      </dsp:nvSpPr>
      <dsp:spPr>
        <a:xfrm>
          <a:off x="5037032" y="1645761"/>
          <a:ext cx="1234440" cy="123444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82A1CD-233C-4DF3-82D6-1915943ACF8C}">
      <dsp:nvSpPr>
        <dsp:cNvPr id="0" name=""/>
        <dsp:cNvSpPr/>
      </dsp:nvSpPr>
      <dsp:spPr>
        <a:xfrm>
          <a:off x="6271472" y="1645761"/>
          <a:ext cx="1562595" cy="1234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Exploit the Product Life Cycle</a:t>
          </a:r>
        </a:p>
      </dsp:txBody>
      <dsp:txXfrm>
        <a:off x="6271472" y="1645761"/>
        <a:ext cx="1562595" cy="1234440"/>
      </dsp:txXfrm>
    </dsp:sp>
    <dsp:sp modelId="{8C7736B8-AB51-42D8-9BCC-7A3597ED0CB4}">
      <dsp:nvSpPr>
        <dsp:cNvPr id="0" name=""/>
        <dsp:cNvSpPr/>
      </dsp:nvSpPr>
      <dsp:spPr>
        <a:xfrm>
          <a:off x="5629563" y="3085941"/>
          <a:ext cx="1234440" cy="1234440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A26308-26B4-40A9-85FB-AA61C7510D58}">
      <dsp:nvSpPr>
        <dsp:cNvPr id="0" name=""/>
        <dsp:cNvSpPr/>
      </dsp:nvSpPr>
      <dsp:spPr>
        <a:xfrm>
          <a:off x="6864003" y="3085941"/>
          <a:ext cx="1263552" cy="1234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Harvard Business Review</a:t>
          </a:r>
        </a:p>
      </dsp:txBody>
      <dsp:txXfrm>
        <a:off x="6864003" y="3085941"/>
        <a:ext cx="1263552" cy="12344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9598F-029B-45A5-BD6E-1FE4F9AB39B1}">
      <dsp:nvSpPr>
        <dsp:cNvPr id="0" name=""/>
        <dsp:cNvSpPr/>
      </dsp:nvSpPr>
      <dsp:spPr>
        <a:xfrm>
          <a:off x="0" y="344181"/>
          <a:ext cx="4038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D9539E-5A0A-4308-8844-508F46F2D7B8}">
      <dsp:nvSpPr>
        <dsp:cNvPr id="0" name=""/>
        <dsp:cNvSpPr/>
      </dsp:nvSpPr>
      <dsp:spPr>
        <a:xfrm>
          <a:off x="201930" y="48981"/>
          <a:ext cx="2827020" cy="5904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kern="1200" dirty="0">
              <a:latin typeface="Angsana New" panose="02020603050405020304" pitchFamily="18" charset="-34"/>
              <a:cs typeface="Angsana New" panose="02020603050405020304" pitchFamily="18" charset="-34"/>
            </a:rPr>
            <a:t>กำหนดเป้าหมายทางการตลาด </a:t>
          </a:r>
          <a:endParaRPr lang="en-US" sz="1800" kern="1200" dirty="0">
            <a:latin typeface="Angsana New" panose="02020603050405020304" pitchFamily="18" charset="-34"/>
            <a:cs typeface="Angsana New" panose="02020603050405020304" pitchFamily="18" charset="-34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ngsana New" panose="02020603050405020304" pitchFamily="18" charset="-34"/>
              <a:cs typeface="Angsana New" panose="02020603050405020304" pitchFamily="18" charset="-34"/>
            </a:rPr>
            <a:t>(Target marketing) </a:t>
          </a:r>
          <a:endParaRPr lang="en-US" sz="1800" kern="1200" dirty="0"/>
        </a:p>
      </dsp:txBody>
      <dsp:txXfrm>
        <a:off x="230751" y="77802"/>
        <a:ext cx="2769378" cy="532758"/>
      </dsp:txXfrm>
    </dsp:sp>
    <dsp:sp modelId="{F88CF1FC-10BF-4BAF-84DE-81206BDE92DA}">
      <dsp:nvSpPr>
        <dsp:cNvPr id="0" name=""/>
        <dsp:cNvSpPr/>
      </dsp:nvSpPr>
      <dsp:spPr>
        <a:xfrm>
          <a:off x="0" y="1251381"/>
          <a:ext cx="4038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E2EBE1-1F9F-4376-A893-5ECCD2E7D88D}">
      <dsp:nvSpPr>
        <dsp:cNvPr id="0" name=""/>
        <dsp:cNvSpPr/>
      </dsp:nvSpPr>
      <dsp:spPr>
        <a:xfrm>
          <a:off x="201930" y="956181"/>
          <a:ext cx="2827020" cy="590400"/>
        </a:xfrm>
        <a:prstGeom prst="roundRec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tint val="50000"/>
                <a:satMod val="300000"/>
              </a:schemeClr>
            </a:gs>
            <a:gs pos="35000">
              <a:schemeClr val="accent2">
                <a:hueOff val="1170380"/>
                <a:satOff val="-1460"/>
                <a:lumOff val="343"/>
                <a:alphaOff val="0"/>
                <a:tint val="37000"/>
                <a:satMod val="30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kern="1200" dirty="0">
              <a:latin typeface="Angsana New" panose="02020603050405020304" pitchFamily="18" charset="-34"/>
              <a:cs typeface="Angsana New" panose="02020603050405020304" pitchFamily="18" charset="-34"/>
            </a:rPr>
            <a:t>วางตำแหน่งการตลาด </a:t>
          </a:r>
          <a:endParaRPr lang="en-US" sz="1800" kern="1200" dirty="0">
            <a:latin typeface="Angsana New" panose="02020603050405020304" pitchFamily="18" charset="-34"/>
            <a:cs typeface="Angsana New" panose="02020603050405020304" pitchFamily="18" charset="-34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ngsana New" panose="02020603050405020304" pitchFamily="18" charset="-34"/>
              <a:cs typeface="Angsana New" panose="02020603050405020304" pitchFamily="18" charset="-34"/>
            </a:rPr>
            <a:t>( Product Positioning) </a:t>
          </a:r>
          <a:endParaRPr lang="en-US" sz="1800" kern="1200" dirty="0"/>
        </a:p>
      </dsp:txBody>
      <dsp:txXfrm>
        <a:off x="230751" y="985002"/>
        <a:ext cx="2769378" cy="532758"/>
      </dsp:txXfrm>
    </dsp:sp>
    <dsp:sp modelId="{DBAF4307-5248-4A9E-88C1-3FFFE1C337A3}">
      <dsp:nvSpPr>
        <dsp:cNvPr id="0" name=""/>
        <dsp:cNvSpPr/>
      </dsp:nvSpPr>
      <dsp:spPr>
        <a:xfrm>
          <a:off x="0" y="2158581"/>
          <a:ext cx="4038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20EB8B-0EC8-4495-98F2-43B28A06777D}">
      <dsp:nvSpPr>
        <dsp:cNvPr id="0" name=""/>
        <dsp:cNvSpPr/>
      </dsp:nvSpPr>
      <dsp:spPr>
        <a:xfrm>
          <a:off x="201930" y="1863381"/>
          <a:ext cx="2827020" cy="590400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kern="1200" dirty="0">
              <a:latin typeface="Angsana New" panose="02020603050405020304" pitchFamily="18" charset="-34"/>
              <a:cs typeface="Angsana New" panose="02020603050405020304" pitchFamily="18" charset="-34"/>
            </a:rPr>
            <a:t>กลยุทธ์ด้านราคา </a:t>
          </a:r>
          <a:endParaRPr lang="en-US" sz="1800" kern="1200" dirty="0"/>
        </a:p>
      </dsp:txBody>
      <dsp:txXfrm>
        <a:off x="230751" y="1892202"/>
        <a:ext cx="2769378" cy="532758"/>
      </dsp:txXfrm>
    </dsp:sp>
    <dsp:sp modelId="{F3832F0B-78DF-402B-B87A-33C2E7464650}">
      <dsp:nvSpPr>
        <dsp:cNvPr id="0" name=""/>
        <dsp:cNvSpPr/>
      </dsp:nvSpPr>
      <dsp:spPr>
        <a:xfrm>
          <a:off x="0" y="3065781"/>
          <a:ext cx="4038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880CEB-05CB-4246-954A-88ACD3CEA24B}">
      <dsp:nvSpPr>
        <dsp:cNvPr id="0" name=""/>
        <dsp:cNvSpPr/>
      </dsp:nvSpPr>
      <dsp:spPr>
        <a:xfrm>
          <a:off x="201930" y="2770581"/>
          <a:ext cx="2827020" cy="590400"/>
        </a:xfrm>
        <a:prstGeom prst="roundRect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tint val="50000"/>
                <a:satMod val="300000"/>
              </a:schemeClr>
            </a:gs>
            <a:gs pos="35000">
              <a:schemeClr val="accent2">
                <a:hueOff val="3511139"/>
                <a:satOff val="-4379"/>
                <a:lumOff val="1030"/>
                <a:alphaOff val="0"/>
                <a:tint val="37000"/>
                <a:satMod val="30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kern="1200" dirty="0">
              <a:latin typeface="Angsana New" panose="02020603050405020304" pitchFamily="18" charset="-34"/>
              <a:cs typeface="Angsana New" panose="02020603050405020304" pitchFamily="18" charset="-34"/>
            </a:rPr>
            <a:t>กลยุทธ์ด้านช่องทางการจัดจำหน่าย </a:t>
          </a:r>
          <a:r>
            <a:rPr lang="en-US" sz="1800" kern="1200" dirty="0">
              <a:latin typeface="Angsana New" panose="02020603050405020304" pitchFamily="18" charset="-34"/>
              <a:cs typeface="Angsana New" panose="02020603050405020304" pitchFamily="18" charset="-34"/>
            </a:rPr>
            <a:t>(Broad relationship) </a:t>
          </a:r>
          <a:endParaRPr lang="en-US" sz="1800" kern="1200" dirty="0"/>
        </a:p>
      </dsp:txBody>
      <dsp:txXfrm>
        <a:off x="230751" y="2799402"/>
        <a:ext cx="2769378" cy="532758"/>
      </dsp:txXfrm>
    </dsp:sp>
    <dsp:sp modelId="{30A40BC0-9B2C-47D6-B5DB-228EB2600E83}">
      <dsp:nvSpPr>
        <dsp:cNvPr id="0" name=""/>
        <dsp:cNvSpPr/>
      </dsp:nvSpPr>
      <dsp:spPr>
        <a:xfrm>
          <a:off x="0" y="3972981"/>
          <a:ext cx="4038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9B63EC-99BC-4C34-9178-654FA9851C38}">
      <dsp:nvSpPr>
        <dsp:cNvPr id="0" name=""/>
        <dsp:cNvSpPr/>
      </dsp:nvSpPr>
      <dsp:spPr>
        <a:xfrm>
          <a:off x="201930" y="3677781"/>
          <a:ext cx="2827020" cy="59040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kern="1200" dirty="0">
              <a:latin typeface="Angsana New" panose="02020603050405020304" pitchFamily="18" charset="-34"/>
              <a:cs typeface="Angsana New" panose="02020603050405020304" pitchFamily="18" charset="-34"/>
            </a:rPr>
            <a:t>กลยุทธ์ด้านการส่งเสริมการตลาด </a:t>
          </a:r>
          <a:endParaRPr lang="en-US" sz="1800" kern="1200" dirty="0"/>
        </a:p>
      </dsp:txBody>
      <dsp:txXfrm>
        <a:off x="230751" y="3706602"/>
        <a:ext cx="2769378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F1A00-17C9-401D-9CEF-70DC33B249C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5DE84-1CBB-427F-9EFB-881DFE001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80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283A-BF40-437C-900C-00C7D976C9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14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C843-55E9-4EBA-9E85-12690E271F2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2E47-5435-42E5-9D3D-C62F565B2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66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C843-55E9-4EBA-9E85-12690E271F2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2E47-5435-42E5-9D3D-C62F565B2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07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C843-55E9-4EBA-9E85-12690E271F2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2E47-5435-42E5-9D3D-C62F565B2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14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C843-55E9-4EBA-9E85-12690E271F2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2E47-5435-42E5-9D3D-C62F565B2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19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C843-55E9-4EBA-9E85-12690E271F2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2E47-5435-42E5-9D3D-C62F565B2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5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C843-55E9-4EBA-9E85-12690E271F2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2E47-5435-42E5-9D3D-C62F565B2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9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C843-55E9-4EBA-9E85-12690E271F2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2E47-5435-42E5-9D3D-C62F565B2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93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C843-55E9-4EBA-9E85-12690E271F2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2E47-5435-42E5-9D3D-C62F565B2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55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C843-55E9-4EBA-9E85-12690E271F2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2E47-5435-42E5-9D3D-C62F565B2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55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C843-55E9-4EBA-9E85-12690E271F2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2E47-5435-42E5-9D3D-C62F565B2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1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C843-55E9-4EBA-9E85-12690E271F2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2E47-5435-42E5-9D3D-C62F565B2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5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CC843-55E9-4EBA-9E85-12690E271F2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52E47-5435-42E5-9D3D-C62F565B2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94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mmons.wikimedia.org/wiki/File:Tesla_Model_S_SAO_2016_9186.jpg" TargetMode="Externa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293338"/>
            <a:ext cx="6858000" cy="3274592"/>
          </a:xfrm>
        </p:spPr>
        <p:txBody>
          <a:bodyPr anchor="ctr">
            <a:normAutofit/>
          </a:bodyPr>
          <a:lstStyle/>
          <a:p>
            <a:r>
              <a:rPr lang="en-US" sz="6300" dirty="0"/>
              <a:t>Product Life Cycle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514052"/>
            <a:ext cx="6858000" cy="651910"/>
          </a:xfrm>
        </p:spPr>
        <p:txBody>
          <a:bodyPr anchor="ctr">
            <a:normAutofit/>
          </a:bodyPr>
          <a:lstStyle/>
          <a:p>
            <a:r>
              <a:rPr lang="en-US" dirty="0" err="1"/>
              <a:t>Onnapat</a:t>
            </a:r>
            <a:r>
              <a:rPr lang="en-US" dirty="0"/>
              <a:t> </a:t>
            </a:r>
            <a:r>
              <a:rPr lang="en-US" dirty="0" err="1"/>
              <a:t>Muenpaopong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5745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5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8EC0A-2AA7-244C-AB33-4922B4B8F4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80453-8815-FE48-ACC8-C39C57A0ABC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x-none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3732FA2-AFD2-B94B-A7B2-832963FBE9AC}"/>
              </a:ext>
            </a:extLst>
          </p:cNvPr>
          <p:cNvSpPr/>
          <p:nvPr/>
        </p:nvSpPr>
        <p:spPr>
          <a:xfrm>
            <a:off x="1143000" y="3124200"/>
            <a:ext cx="2514105" cy="139461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Decline Stage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FFEC8E7-AA95-2D4F-B941-0E591C5CCE11}"/>
              </a:ext>
            </a:extLst>
          </p:cNvPr>
          <p:cNvSpPr/>
          <p:nvPr/>
        </p:nvSpPr>
        <p:spPr>
          <a:xfrm>
            <a:off x="5405746" y="2122090"/>
            <a:ext cx="2747653" cy="130690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/>
              <a:t>ช่วงถดถอย</a:t>
            </a:r>
            <a:endParaRPr lang="x-none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CB12808-2444-DB4A-A9FC-826FE7F07B60}"/>
              </a:ext>
            </a:extLst>
          </p:cNvPr>
          <p:cNvSpPr/>
          <p:nvPr/>
        </p:nvSpPr>
        <p:spPr>
          <a:xfrm>
            <a:off x="5845629" y="4020827"/>
            <a:ext cx="2148444" cy="13679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/>
              <a:t>ช่วงตกต่ำ</a:t>
            </a:r>
            <a:endParaRPr lang="x-none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0F5DC693-D6D1-A449-A1B4-939A3C3F360A}"/>
              </a:ext>
            </a:extLst>
          </p:cNvPr>
          <p:cNvSpPr/>
          <p:nvPr/>
        </p:nvSpPr>
        <p:spPr>
          <a:xfrm>
            <a:off x="4101728" y="3416594"/>
            <a:ext cx="978408" cy="48463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6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7F69AB-2350-44E3-9076-00265B93F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" y="1"/>
            <a:ext cx="729530" cy="1935307"/>
            <a:chOff x="10918968" y="713127"/>
            <a:chExt cx="1273032" cy="25328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70652AA-1C81-481C-856B-903714375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A2FF99B6-37BA-4650-B01D-799F02E31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FEE06D2-20EA-984F-92E4-22ADCB30D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21734"/>
            <a:ext cx="8178799" cy="1135737"/>
          </a:xfrm>
        </p:spPr>
        <p:txBody>
          <a:bodyPr>
            <a:normAutofit/>
          </a:bodyPr>
          <a:lstStyle/>
          <a:p>
            <a:endParaRPr lang="x-none" sz="3100"/>
          </a:p>
        </p:txBody>
      </p:sp>
      <p:pic>
        <p:nvPicPr>
          <p:cNvPr id="5" name="Content Placeholder 4" descr="A picture containing indoor, table, wooden, desk&#10;&#10;Description automatically generated">
            <a:extLst>
              <a:ext uri="{FF2B5EF4-FFF2-40B4-BE49-F238E27FC236}">
                <a16:creationId xmlns:a16="http://schemas.microsoft.com/office/drawing/2014/main" id="{1259D280-DB81-454C-8E4D-B694B1336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782981"/>
            <a:ext cx="4689910" cy="3259487"/>
          </a:xfrm>
          <a:prstGeom prst="rect">
            <a:avLst/>
          </a:prstGeom>
        </p:spPr>
      </p:pic>
      <p:pic>
        <p:nvPicPr>
          <p:cNvPr id="7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911C534-95B4-CC40-BDA2-1B787FEC9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656" y="1795024"/>
            <a:ext cx="3003550" cy="3150576"/>
          </a:xfr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EA7D759-6BEF-4CBD-A325-BCFA77832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83455" y="4601497"/>
            <a:ext cx="760545" cy="2017580"/>
            <a:chOff x="11177940" y="4601497"/>
            <a:chExt cx="1014060" cy="2017580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17405EC-53E3-473A-8B42-B9475D057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1067618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03F2370-11B5-4E16-8AE5-B4854408B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27850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616" y="5967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7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C1383EB-CA38-7740-9A7C-37EAF32EE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83" y="643466"/>
            <a:ext cx="6963833" cy="5571067"/>
          </a:xfrm>
          <a:prstGeom prst="rect">
            <a:avLst/>
          </a:prstGeom>
        </p:spPr>
      </p:pic>
      <p:pic>
        <p:nvPicPr>
          <p:cNvPr id="6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7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th-TH" sz="9600" dirty="0"/>
              <a:t>	 </a:t>
            </a:r>
          </a:p>
          <a:p>
            <a:pPr marL="0" indent="0" algn="ctr">
              <a:buNone/>
            </a:pPr>
            <a:r>
              <a:rPr lang="en-US" sz="6600" dirty="0"/>
              <a:t>Thank you. </a:t>
            </a:r>
            <a:endParaRPr lang="th-TH" sz="6600" dirty="0"/>
          </a:p>
          <a:p>
            <a:pPr marL="0" indent="0" algn="ctr">
              <a:buNone/>
            </a:pPr>
            <a:r>
              <a:rPr lang="th-TH" sz="2800" dirty="0"/>
              <a:t>อรนพ</a:t>
            </a:r>
            <a:r>
              <a:rPr lang="th-TH" sz="2800" dirty="0" err="1"/>
              <a:t>ัฒน์</a:t>
            </a:r>
            <a:r>
              <a:rPr lang="th-TH" sz="2800" dirty="0"/>
              <a:t> เหมือนเผ่าพง</a:t>
            </a:r>
            <a:r>
              <a:rPr lang="th-TH" sz="2800" dirty="0" err="1"/>
              <a:t>ษ์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0118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Product Life Cycle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102041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48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0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9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208336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4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2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685800"/>
            <a:ext cx="4038600" cy="5440363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72669627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Rectangle 9"/>
          <p:cNvSpPr/>
          <p:nvPr/>
        </p:nvSpPr>
        <p:spPr>
          <a:xfrm>
            <a:off x="609600" y="3276600"/>
            <a:ext cx="2971800" cy="838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92D050"/>
                </a:solidFill>
                <a:latin typeface="Angsana New" pitchFamily="18" charset="-34"/>
                <a:cs typeface="Angsana New" pitchFamily="18" charset="-34"/>
              </a:rPr>
              <a:t>Introduction Stage 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788229" y="3693087"/>
            <a:ext cx="794657" cy="484632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4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87628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white car parked on a street&#10;&#10;Description automatically generated with low confidence">
            <a:extLst>
              <a:ext uri="{FF2B5EF4-FFF2-40B4-BE49-F238E27FC236}">
                <a16:creationId xmlns:a16="http://schemas.microsoft.com/office/drawing/2014/main" id="{FAC56144-C20B-434F-A66E-567946460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781032" y="1132679"/>
            <a:ext cx="6880367" cy="45926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F76C94-88E0-2C4D-B8D9-892953BE919D}"/>
              </a:ext>
            </a:extLst>
          </p:cNvPr>
          <p:cNvSpPr txBox="1"/>
          <p:nvPr/>
        </p:nvSpPr>
        <p:spPr>
          <a:xfrm>
            <a:off x="6354357" y="5525268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x-none" sz="700">
                <a:solidFill>
                  <a:srgbClr val="FFFFFF"/>
                </a:solidFill>
                <a:hlinkClick r:id="rId5" tooltip="https://commons.wikimedia.org/wiki/File:Tesla_Model_S_SAO_2016_9186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x-none" sz="700">
                <a:solidFill>
                  <a:srgbClr val="FFFFFF"/>
                </a:solidFill>
              </a:rPr>
              <a:t> by Unknown Author is licensed under </a:t>
            </a:r>
            <a:r>
              <a:rPr lang="x-none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x-none" sz="700">
              <a:solidFill>
                <a:srgbClr val="FFFFFF"/>
              </a:solidFill>
            </a:endParaRPr>
          </a:p>
        </p:txBody>
      </p:sp>
      <p:pic>
        <p:nvPicPr>
          <p:cNvPr id="3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807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0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800225"/>
            <a:ext cx="3314700" cy="2466975"/>
          </a:xfrm>
        </p:spPr>
      </p:pic>
      <p:sp>
        <p:nvSpPr>
          <p:cNvPr id="5" name="Rectangle 4"/>
          <p:cNvSpPr/>
          <p:nvPr/>
        </p:nvSpPr>
        <p:spPr>
          <a:xfrm>
            <a:off x="1143000" y="3276600"/>
            <a:ext cx="2057400" cy="990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atin typeface="Angsana New" pitchFamily="18" charset="-34"/>
                <a:cs typeface="Angsana New" pitchFamily="18" charset="-34"/>
              </a:rPr>
              <a:t>Growth Stage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105400" y="4855029"/>
            <a:ext cx="3657600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ngsana New" pitchFamily="18" charset="-34"/>
                <a:cs typeface="Angsana New" pitchFamily="18" charset="-34"/>
              </a:rPr>
              <a:t>profit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733800" y="3671316"/>
            <a:ext cx="978408" cy="48463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4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7560" y="1850683"/>
            <a:ext cx="2468880" cy="18288"/>
          </a:xfrm>
          <a:custGeom>
            <a:avLst/>
            <a:gdLst>
              <a:gd name="connsiteX0" fmla="*/ 0 w 2468880"/>
              <a:gd name="connsiteY0" fmla="*/ 0 h 18288"/>
              <a:gd name="connsiteX1" fmla="*/ 592531 w 2468880"/>
              <a:gd name="connsiteY1" fmla="*/ 0 h 18288"/>
              <a:gd name="connsiteX2" fmla="*/ 1160374 w 2468880"/>
              <a:gd name="connsiteY2" fmla="*/ 0 h 18288"/>
              <a:gd name="connsiteX3" fmla="*/ 1728216 w 2468880"/>
              <a:gd name="connsiteY3" fmla="*/ 0 h 18288"/>
              <a:gd name="connsiteX4" fmla="*/ 2468880 w 2468880"/>
              <a:gd name="connsiteY4" fmla="*/ 0 h 18288"/>
              <a:gd name="connsiteX5" fmla="*/ 2468880 w 2468880"/>
              <a:gd name="connsiteY5" fmla="*/ 18288 h 18288"/>
              <a:gd name="connsiteX6" fmla="*/ 1802282 w 2468880"/>
              <a:gd name="connsiteY6" fmla="*/ 18288 h 18288"/>
              <a:gd name="connsiteX7" fmla="*/ 1209751 w 2468880"/>
              <a:gd name="connsiteY7" fmla="*/ 18288 h 18288"/>
              <a:gd name="connsiteX8" fmla="*/ 641909 w 2468880"/>
              <a:gd name="connsiteY8" fmla="*/ 18288 h 18288"/>
              <a:gd name="connsiteX9" fmla="*/ 0 w 2468880"/>
              <a:gd name="connsiteY9" fmla="*/ 18288 h 18288"/>
              <a:gd name="connsiteX10" fmla="*/ 0 w 2468880"/>
              <a:gd name="connsiteY10" fmla="*/ 0 h 18288"/>
              <a:gd name="connsiteX0" fmla="*/ 0 w 2468880"/>
              <a:gd name="connsiteY0" fmla="*/ 0 h 18288"/>
              <a:gd name="connsiteX1" fmla="*/ 567842 w 2468880"/>
              <a:gd name="connsiteY1" fmla="*/ 0 h 18288"/>
              <a:gd name="connsiteX2" fmla="*/ 1234440 w 2468880"/>
              <a:gd name="connsiteY2" fmla="*/ 0 h 18288"/>
              <a:gd name="connsiteX3" fmla="*/ 1777594 w 2468880"/>
              <a:gd name="connsiteY3" fmla="*/ 0 h 18288"/>
              <a:gd name="connsiteX4" fmla="*/ 2468880 w 2468880"/>
              <a:gd name="connsiteY4" fmla="*/ 0 h 18288"/>
              <a:gd name="connsiteX5" fmla="*/ 2468880 w 2468880"/>
              <a:gd name="connsiteY5" fmla="*/ 18288 h 18288"/>
              <a:gd name="connsiteX6" fmla="*/ 1876349 w 2468880"/>
              <a:gd name="connsiteY6" fmla="*/ 18288 h 18288"/>
              <a:gd name="connsiteX7" fmla="*/ 1209751 w 2468880"/>
              <a:gd name="connsiteY7" fmla="*/ 18288 h 18288"/>
              <a:gd name="connsiteX8" fmla="*/ 617220 w 2468880"/>
              <a:gd name="connsiteY8" fmla="*/ 18288 h 18288"/>
              <a:gd name="connsiteX9" fmla="*/ 0 w 2468880"/>
              <a:gd name="connsiteY9" fmla="*/ 18288 h 18288"/>
              <a:gd name="connsiteX10" fmla="*/ 0 w 246888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8880" h="18288" fill="none" extrusionOk="0">
                <a:moveTo>
                  <a:pt x="0" y="0"/>
                </a:moveTo>
                <a:cubicBezTo>
                  <a:pt x="172691" y="-12357"/>
                  <a:pt x="387089" y="31321"/>
                  <a:pt x="592531" y="0"/>
                </a:cubicBezTo>
                <a:cubicBezTo>
                  <a:pt x="767979" y="-23244"/>
                  <a:pt x="871733" y="8472"/>
                  <a:pt x="1160374" y="0"/>
                </a:cubicBezTo>
                <a:cubicBezTo>
                  <a:pt x="1449601" y="-3911"/>
                  <a:pt x="1607266" y="19376"/>
                  <a:pt x="1728216" y="0"/>
                </a:cubicBezTo>
                <a:cubicBezTo>
                  <a:pt x="1818829" y="-58888"/>
                  <a:pt x="2275430" y="-9413"/>
                  <a:pt x="2468880" y="0"/>
                </a:cubicBezTo>
                <a:cubicBezTo>
                  <a:pt x="2467145" y="5314"/>
                  <a:pt x="2470816" y="12013"/>
                  <a:pt x="2468880" y="18288"/>
                </a:cubicBezTo>
                <a:cubicBezTo>
                  <a:pt x="2232442" y="-3319"/>
                  <a:pt x="2078773" y="23053"/>
                  <a:pt x="1802282" y="18288"/>
                </a:cubicBezTo>
                <a:cubicBezTo>
                  <a:pt x="1540683" y="32618"/>
                  <a:pt x="1384233" y="17358"/>
                  <a:pt x="1209751" y="18288"/>
                </a:cubicBezTo>
                <a:cubicBezTo>
                  <a:pt x="1038679" y="-28357"/>
                  <a:pt x="820616" y="4958"/>
                  <a:pt x="641909" y="18288"/>
                </a:cubicBezTo>
                <a:cubicBezTo>
                  <a:pt x="423595" y="12488"/>
                  <a:pt x="155068" y="41456"/>
                  <a:pt x="0" y="18288"/>
                </a:cubicBezTo>
                <a:cubicBezTo>
                  <a:pt x="898" y="13406"/>
                  <a:pt x="19" y="4120"/>
                  <a:pt x="0" y="0"/>
                </a:cubicBezTo>
                <a:close/>
              </a:path>
              <a:path w="2468880" h="18288" stroke="0" extrusionOk="0">
                <a:moveTo>
                  <a:pt x="0" y="0"/>
                </a:moveTo>
                <a:cubicBezTo>
                  <a:pt x="201127" y="34474"/>
                  <a:pt x="321325" y="11273"/>
                  <a:pt x="567842" y="0"/>
                </a:cubicBezTo>
                <a:cubicBezTo>
                  <a:pt x="816255" y="-37660"/>
                  <a:pt x="940209" y="-838"/>
                  <a:pt x="1234440" y="0"/>
                </a:cubicBezTo>
                <a:cubicBezTo>
                  <a:pt x="1509789" y="16874"/>
                  <a:pt x="1664509" y="5689"/>
                  <a:pt x="1777594" y="0"/>
                </a:cubicBezTo>
                <a:cubicBezTo>
                  <a:pt x="1845726" y="-6548"/>
                  <a:pt x="2193196" y="19370"/>
                  <a:pt x="2468880" y="0"/>
                </a:cubicBezTo>
                <a:cubicBezTo>
                  <a:pt x="2468174" y="8377"/>
                  <a:pt x="2470272" y="13210"/>
                  <a:pt x="2468880" y="18288"/>
                </a:cubicBezTo>
                <a:cubicBezTo>
                  <a:pt x="2271382" y="44380"/>
                  <a:pt x="1978656" y="31741"/>
                  <a:pt x="1876349" y="18288"/>
                </a:cubicBezTo>
                <a:cubicBezTo>
                  <a:pt x="1751977" y="-6016"/>
                  <a:pt x="1388067" y="3222"/>
                  <a:pt x="1209751" y="18288"/>
                </a:cubicBezTo>
                <a:cubicBezTo>
                  <a:pt x="1065802" y="31061"/>
                  <a:pt x="753821" y="-1004"/>
                  <a:pt x="617220" y="18288"/>
                </a:cubicBezTo>
                <a:cubicBezTo>
                  <a:pt x="481425" y="28412"/>
                  <a:pt x="248319" y="-391"/>
                  <a:pt x="0" y="18288"/>
                </a:cubicBezTo>
                <a:cubicBezTo>
                  <a:pt x="-445" y="10205"/>
                  <a:pt x="-140" y="6087"/>
                  <a:pt x="0" y="0"/>
                </a:cubicBezTo>
                <a:close/>
              </a:path>
              <a:path w="2468880" h="18288" fill="none" stroke="0" extrusionOk="0">
                <a:moveTo>
                  <a:pt x="0" y="0"/>
                </a:moveTo>
                <a:cubicBezTo>
                  <a:pt x="191987" y="-31891"/>
                  <a:pt x="414837" y="25678"/>
                  <a:pt x="592531" y="0"/>
                </a:cubicBezTo>
                <a:cubicBezTo>
                  <a:pt x="785000" y="-43603"/>
                  <a:pt x="868560" y="12415"/>
                  <a:pt x="1160374" y="0"/>
                </a:cubicBezTo>
                <a:cubicBezTo>
                  <a:pt x="1441409" y="-18672"/>
                  <a:pt x="1600372" y="47113"/>
                  <a:pt x="1728216" y="0"/>
                </a:cubicBezTo>
                <a:cubicBezTo>
                  <a:pt x="1847110" y="23792"/>
                  <a:pt x="2233557" y="23802"/>
                  <a:pt x="2468880" y="0"/>
                </a:cubicBezTo>
                <a:cubicBezTo>
                  <a:pt x="2467752" y="4917"/>
                  <a:pt x="2468978" y="13565"/>
                  <a:pt x="2468880" y="18288"/>
                </a:cubicBezTo>
                <a:cubicBezTo>
                  <a:pt x="2265563" y="-17971"/>
                  <a:pt x="2033349" y="16262"/>
                  <a:pt x="1802282" y="18288"/>
                </a:cubicBezTo>
                <a:cubicBezTo>
                  <a:pt x="1512355" y="31573"/>
                  <a:pt x="1367809" y="29302"/>
                  <a:pt x="1209751" y="18288"/>
                </a:cubicBezTo>
                <a:cubicBezTo>
                  <a:pt x="1060405" y="26129"/>
                  <a:pt x="875661" y="10838"/>
                  <a:pt x="641909" y="18288"/>
                </a:cubicBezTo>
                <a:cubicBezTo>
                  <a:pt x="461670" y="14581"/>
                  <a:pt x="162829" y="18463"/>
                  <a:pt x="0" y="18288"/>
                </a:cubicBezTo>
                <a:cubicBezTo>
                  <a:pt x="913" y="12991"/>
                  <a:pt x="-1021" y="455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468880"/>
                      <a:gd name="connsiteY0" fmla="*/ 0 h 18288"/>
                      <a:gd name="connsiteX1" fmla="*/ 592531 w 2468880"/>
                      <a:gd name="connsiteY1" fmla="*/ 0 h 18288"/>
                      <a:gd name="connsiteX2" fmla="*/ 1160374 w 2468880"/>
                      <a:gd name="connsiteY2" fmla="*/ 0 h 18288"/>
                      <a:gd name="connsiteX3" fmla="*/ 1728216 w 2468880"/>
                      <a:gd name="connsiteY3" fmla="*/ 0 h 18288"/>
                      <a:gd name="connsiteX4" fmla="*/ 2468880 w 2468880"/>
                      <a:gd name="connsiteY4" fmla="*/ 0 h 18288"/>
                      <a:gd name="connsiteX5" fmla="*/ 2468880 w 2468880"/>
                      <a:gd name="connsiteY5" fmla="*/ 18288 h 18288"/>
                      <a:gd name="connsiteX6" fmla="*/ 1802282 w 2468880"/>
                      <a:gd name="connsiteY6" fmla="*/ 18288 h 18288"/>
                      <a:gd name="connsiteX7" fmla="*/ 1209751 w 2468880"/>
                      <a:gd name="connsiteY7" fmla="*/ 18288 h 18288"/>
                      <a:gd name="connsiteX8" fmla="*/ 641909 w 2468880"/>
                      <a:gd name="connsiteY8" fmla="*/ 18288 h 18288"/>
                      <a:gd name="connsiteX9" fmla="*/ 0 w 2468880"/>
                      <a:gd name="connsiteY9" fmla="*/ 18288 h 18288"/>
                      <a:gd name="connsiteX10" fmla="*/ 0 w 246888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68880" h="18288" fill="none" extrusionOk="0">
                        <a:moveTo>
                          <a:pt x="0" y="0"/>
                        </a:moveTo>
                        <a:cubicBezTo>
                          <a:pt x="171523" y="-1510"/>
                          <a:pt x="416079" y="20036"/>
                          <a:pt x="592531" y="0"/>
                        </a:cubicBezTo>
                        <a:cubicBezTo>
                          <a:pt x="768983" y="-20036"/>
                          <a:pt x="878305" y="13110"/>
                          <a:pt x="1160374" y="0"/>
                        </a:cubicBezTo>
                        <a:cubicBezTo>
                          <a:pt x="1442443" y="-13110"/>
                          <a:pt x="1612108" y="24695"/>
                          <a:pt x="1728216" y="0"/>
                        </a:cubicBezTo>
                        <a:cubicBezTo>
                          <a:pt x="1844324" y="-24695"/>
                          <a:pt x="2271040" y="20667"/>
                          <a:pt x="2468880" y="0"/>
                        </a:cubicBezTo>
                        <a:cubicBezTo>
                          <a:pt x="2468302" y="4771"/>
                          <a:pt x="2469633" y="12323"/>
                          <a:pt x="2468880" y="18288"/>
                        </a:cubicBezTo>
                        <a:cubicBezTo>
                          <a:pt x="2229297" y="-14659"/>
                          <a:pt x="2066775" y="30253"/>
                          <a:pt x="1802282" y="18288"/>
                        </a:cubicBezTo>
                        <a:cubicBezTo>
                          <a:pt x="1537789" y="6323"/>
                          <a:pt x="1379930" y="22266"/>
                          <a:pt x="1209751" y="18288"/>
                        </a:cubicBezTo>
                        <a:cubicBezTo>
                          <a:pt x="1039572" y="14310"/>
                          <a:pt x="837025" y="12850"/>
                          <a:pt x="641909" y="18288"/>
                        </a:cubicBezTo>
                        <a:cubicBezTo>
                          <a:pt x="446793" y="23726"/>
                          <a:pt x="170561" y="18472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468880" h="18288" stroke="0" extrusionOk="0">
                        <a:moveTo>
                          <a:pt x="0" y="0"/>
                        </a:moveTo>
                        <a:cubicBezTo>
                          <a:pt x="190931" y="24910"/>
                          <a:pt x="333688" y="11559"/>
                          <a:pt x="567842" y="0"/>
                        </a:cubicBezTo>
                        <a:cubicBezTo>
                          <a:pt x="801996" y="-11559"/>
                          <a:pt x="939971" y="-5677"/>
                          <a:pt x="1234440" y="0"/>
                        </a:cubicBezTo>
                        <a:cubicBezTo>
                          <a:pt x="1528909" y="5677"/>
                          <a:pt x="1658539" y="5184"/>
                          <a:pt x="1777594" y="0"/>
                        </a:cubicBezTo>
                        <a:cubicBezTo>
                          <a:pt x="1896649" y="-5184"/>
                          <a:pt x="2186164" y="23915"/>
                          <a:pt x="2468880" y="0"/>
                        </a:cubicBezTo>
                        <a:cubicBezTo>
                          <a:pt x="2468266" y="8857"/>
                          <a:pt x="2469384" y="13619"/>
                          <a:pt x="2468880" y="18288"/>
                        </a:cubicBezTo>
                        <a:cubicBezTo>
                          <a:pt x="2271330" y="36599"/>
                          <a:pt x="2001027" y="31554"/>
                          <a:pt x="1876349" y="18288"/>
                        </a:cubicBezTo>
                        <a:cubicBezTo>
                          <a:pt x="1751671" y="5022"/>
                          <a:pt x="1364652" y="15063"/>
                          <a:pt x="1209751" y="18288"/>
                        </a:cubicBezTo>
                        <a:cubicBezTo>
                          <a:pt x="1054850" y="21513"/>
                          <a:pt x="748438" y="20074"/>
                          <a:pt x="617220" y="18288"/>
                        </a:cubicBezTo>
                        <a:cubicBezTo>
                          <a:pt x="486002" y="16502"/>
                          <a:pt x="237432" y="27200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4FF687C8-CFDB-AD4F-8164-308C9E5E90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9" y="961644"/>
            <a:ext cx="3701034" cy="4934712"/>
          </a:xfrm>
          <a:prstGeom prst="rect">
            <a:avLst/>
          </a:prstGeom>
        </p:spPr>
      </p:pic>
      <p:pic>
        <p:nvPicPr>
          <p:cNvPr id="5" name="Content Placeholder 4" descr="A group of cans&#10;&#10;Description automatically generated with low confidence">
            <a:extLst>
              <a:ext uri="{FF2B5EF4-FFF2-40B4-BE49-F238E27FC236}">
                <a16:creationId xmlns:a16="http://schemas.microsoft.com/office/drawing/2014/main" id="{BB94FEC6-9642-ED42-9ADD-D01A2A01AA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475" y="1655731"/>
            <a:ext cx="4728716" cy="3546537"/>
          </a:xfrm>
          <a:prstGeom prst="rect">
            <a:avLst/>
          </a:prstGeom>
        </p:spPr>
      </p:pic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119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572000"/>
            <a:ext cx="3048000" cy="1775619"/>
          </a:xfrm>
        </p:spPr>
      </p:pic>
      <p:sp>
        <p:nvSpPr>
          <p:cNvPr id="5" name="Rounded Rectangle 4"/>
          <p:cNvSpPr/>
          <p:nvPr/>
        </p:nvSpPr>
        <p:spPr>
          <a:xfrm>
            <a:off x="1130808" y="3363686"/>
            <a:ext cx="2057400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atin typeface="Angsana New" pitchFamily="18" charset="-34"/>
                <a:cs typeface="Angsana New" pitchFamily="18" charset="-34"/>
              </a:rPr>
              <a:t>Maturity Stage</a:t>
            </a:r>
          </a:p>
        </p:txBody>
      </p:sp>
      <p:sp>
        <p:nvSpPr>
          <p:cNvPr id="6" name="Right Arrow 5"/>
          <p:cNvSpPr/>
          <p:nvPr/>
        </p:nvSpPr>
        <p:spPr>
          <a:xfrm>
            <a:off x="3352800" y="3578570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LAB-3511\Desktop\Customer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00200"/>
            <a:ext cx="3736731" cy="22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6208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8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0D44-ED87-A642-B189-B8782111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" name="Content Placeholder 5" descr="A picture containing text, water, nature, resort&#10;&#10;Description automatically generated">
            <a:extLst>
              <a:ext uri="{FF2B5EF4-FFF2-40B4-BE49-F238E27FC236}">
                <a16:creationId xmlns:a16="http://schemas.microsoft.com/office/drawing/2014/main" id="{6223AC3E-6610-5247-B79E-D171ABD185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51601"/>
            <a:ext cx="4038600" cy="2423160"/>
          </a:xfrm>
        </p:spPr>
      </p:pic>
      <p:pic>
        <p:nvPicPr>
          <p:cNvPr id="8" name="Content Placeholder 7" descr="A picture containing outdoor, mountain, nature, river&#10;&#10;Description automatically generated">
            <a:extLst>
              <a:ext uri="{FF2B5EF4-FFF2-40B4-BE49-F238E27FC236}">
                <a16:creationId xmlns:a16="http://schemas.microsoft.com/office/drawing/2014/main" id="{FC0A02CF-0EB4-1D49-B02D-2C9E923089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607" y="1828800"/>
            <a:ext cx="4038600" cy="4192545"/>
          </a:xfr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268B23A-4393-0845-A680-4B1C4572CD79}"/>
              </a:ext>
            </a:extLst>
          </p:cNvPr>
          <p:cNvCxnSpPr/>
          <p:nvPr/>
        </p:nvCxnSpPr>
        <p:spPr>
          <a:xfrm>
            <a:off x="2349794" y="5257800"/>
            <a:ext cx="2133600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8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95</Words>
  <Application>Microsoft Office PowerPoint</Application>
  <PresentationFormat>On-screen Show (4:3)</PresentationFormat>
  <Paragraphs>29</Paragraphs>
  <Slides>13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Angsana New</vt:lpstr>
      <vt:lpstr>Arial</vt:lpstr>
      <vt:lpstr>Calibri</vt:lpstr>
      <vt:lpstr>Office Theme</vt:lpstr>
      <vt:lpstr>Product Life Cycle</vt:lpstr>
      <vt:lpstr>Product Life Cycle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LAB-3511</dc:creator>
  <cp:lastModifiedBy>Onnapat Muenpaopong</cp:lastModifiedBy>
  <cp:revision>18</cp:revision>
  <dcterms:created xsi:type="dcterms:W3CDTF">2022-03-08T09:43:14Z</dcterms:created>
  <dcterms:modified xsi:type="dcterms:W3CDTF">2024-09-04T04:20:58Z</dcterms:modified>
</cp:coreProperties>
</file>