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01EC-1B1B-4025-A22E-2B628F67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4E7DE-6215-4FE2-BD76-265832BC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C169-909E-42BF-856B-46B8C754C009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2632F-91B4-4540-BABC-4D1107A5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F16C7-9C6E-4501-ACA5-B36BBBF7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20A-809A-4B5C-9205-A1693A66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4518B4-A97D-4967-8A4A-2816ABB2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4FD2-1555-4811-8D6E-ECAA78F3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29342-41AE-4AFD-BC3E-1C2921D60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C169-909E-42BF-856B-46B8C754C009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C6C3-0462-4113-AC38-0C3291A53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212B-A651-46A0-BDAB-160307D4D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F220A-809A-4B5C-9205-A1693A66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C66C6-F437-4721-81C2-0871364D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731D3-01BB-499F-9CDC-10D56820F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97707"/>
      </p:ext>
    </p:extLst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EBDDCD-F294-46AC-A7A4-722A15D5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A703A-466B-427B-83B6-9F131CDAF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1033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DD27F-2FE4-4294-8EEF-A33D66AA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61CC9-903D-4E34-85ED-B193E23FA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343"/>
      </p:ext>
    </p:extLst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4841F7-7B08-4809-B295-A752F764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0C5BF-69AA-4B1F-88D7-16B808F33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8273"/>
      </p:ext>
    </p:extLst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0C310C-CFC5-4431-80B0-D4E0613B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0D7B0-8877-4E84-898F-6B2B8E47D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66657"/>
      </p:ext>
    </p:extLst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A65848-6AEC-4111-A117-25463175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A241E-79BF-4CD2-A9F1-98572EF7C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6999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96E7F9-FF70-41E7-BA11-261B1052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974DC-8C70-4CF4-ABF5-455D6798E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64406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0D96B-4A10-47F6-A525-4D04E0BF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9F0C7-AF02-4E0B-BE7A-B0C2951E3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3424"/>
      </p:ext>
    </p:extLst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E763D-7387-4164-8731-45147B23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38763-9325-4FD2-8AF3-9554E0E0D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1292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2B202-A9B7-4A6B-9BC4-353DF12A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90C13-DAF2-4FD0-8D21-D0367A8C7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9353"/>
      </p:ext>
    </p:extLst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8BEA2-3E68-4275-AF03-D06C4B38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45B4B-AAF4-45D0-9E0B-ACF620F5D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0727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866F9D-EBE2-4137-8385-052F1920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E71B9-6463-4555-ACFE-C7AABE5EB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48976"/>
      </p:ext>
    </p:extLst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42BD3E-A6F7-444A-BAE2-8B51FFD1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8F461-CF95-46A7-B651-E9A942F3C6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8176"/>
      </p:ext>
    </p:extLst>
  </p:cSld>
  <p:clrMapOvr>
    <a:masterClrMapping/>
  </p:clrMapOvr>
  <p:transition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55FA8A-9854-4F62-B0FC-B92AA94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EF948-0A60-4A96-9768-E4D467708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34615"/>
      </p:ext>
    </p:extLst>
  </p:cSld>
  <p:clrMapOvr>
    <a:masterClrMapping/>
  </p:clrMapOvr>
  <p:transition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215D58-65D3-4F49-874F-5B3FDA6E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F4BD7-4012-4079-AC94-CBBC0D125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8883"/>
      </p:ext>
    </p:extLst>
  </p:cSld>
  <p:clrMapOvr>
    <a:masterClrMapping/>
  </p:clrMapOvr>
  <p:transition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A8DBD2-618F-4E34-B1B5-2729187F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EEB6B-8E55-4432-A9C0-4FC236990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2835"/>
      </p:ext>
    </p:extLst>
  </p:cSld>
  <p:clrMapOvr>
    <a:masterClrMapping/>
  </p:clrMapOvr>
  <p:transition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B14A0-72F6-4CBB-9ECF-28FB08CA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0A1D0-605A-4586-BABE-13FE8653A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3500"/>
      </p:ext>
    </p:extLst>
  </p:cSld>
  <p:clrMapOvr>
    <a:masterClrMapping/>
  </p:clrMapOvr>
  <p:transition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0A7DF-86D2-49F6-86D8-D28CB02A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C3CB5-CF6F-494E-A886-BB1246FAF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6004"/>
      </p:ext>
    </p:extLst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D83731-D2ED-461C-BEF0-F991A962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34C36-7A67-4761-AFA6-8C6757A87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200"/>
      </p:ext>
    </p:extLst>
  </p:cSld>
  <p:clrMapOvr>
    <a:masterClrMapping/>
  </p:clrMapOvr>
  <p:transition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34C27-9B7A-4F02-89F8-EEE8D006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47156-8E7A-445D-B76F-1D268575F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4288"/>
      </p:ext>
    </p:extLst>
  </p:cSld>
  <p:clrMapOvr>
    <a:masterClrMapping/>
  </p:clrMapOvr>
  <p:transition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8F831D-A7EA-4AC3-AF18-A9487E00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BAF79-6B7C-46BB-A865-D6FB5CFDA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7849"/>
      </p:ext>
    </p:extLst>
  </p:cSld>
  <p:clrMapOvr>
    <a:masterClrMapping/>
  </p:clrMapOvr>
  <p:transition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20EA9-67A9-4DDE-8A23-D711329F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C54BD-E0C5-4A26-AB59-BAFF8D077F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6854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C65970-5847-4FD0-9041-7E56827E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5B572-88A7-49DB-BD68-D0E03B863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85235"/>
      </p:ext>
    </p:extLst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54444-0E66-46CD-9503-06808213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AD03E-0674-49F5-9876-9FA10BAA4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40394"/>
      </p:ext>
    </p:extLst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524A17-21AC-432F-A6B4-A84DA4D4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3A7AE-791E-49CA-964D-994F5CCD2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254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ABA6F7-19B8-4B2E-B5FD-250A86F3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431BA-1008-4091-8896-6B2D6BC9B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5257"/>
      </p:ext>
    </p:extLst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B885EE-5D1A-44A9-9A96-3F1FE2D1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EC8D7-B375-43C5-9BBF-5CFC77622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31160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57713-6D7F-4586-8430-EE4E9874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23E99-C165-4CE6-BC0E-336BE7782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0109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AC3A12-E533-4E23-A6DC-3B768CF0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7F071-8D4B-4F05-BA6C-32D22E6C5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3978"/>
      </p:ext>
    </p:extLst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2024-01-28T07:58:35Z</dcterms:created>
  <dcterms:modified xsi:type="dcterms:W3CDTF">2024-01-28T07:58:35Z</dcterms:modified>
</cp:coreProperties>
</file>