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CA32-5CD7-4432-80FE-8527BD23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27072-3907-4BEE-A559-15917C70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A853-3B17-450C-B87C-12BE3E5314C9}" type="datetimeFigureOut">
              <a:rPr lang="en-US" smtClean="0"/>
              <a:t>11-Jan-24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BF30F-68FA-4E5A-A759-E0355D79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27F66-3C3F-4EDA-A260-C032D504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23D-934B-4AFB-B240-37384040B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D5467-FD48-48C0-8D2A-C9AD9DD7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829FB-9B93-4091-A161-1C1D5531B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F8F31-0744-4520-8602-E93236BCC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A853-3B17-450C-B87C-12BE3E5314C9}" type="datetimeFigureOut">
              <a:rPr lang="en-US" smtClean="0"/>
              <a:t>11-Jan-24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BC23-5BD6-4DFF-9388-7BD0F60B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E070-3B75-473C-B133-DFD94FC80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423D-934B-4AFB-B240-37384040B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D897F-C499-48BE-9DEA-F0F7E53A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h-TH" sz="4400" b="1">
                <a:solidFill>
                  <a:srgbClr val="0070C0"/>
                </a:solidFill>
              </a:rPr>
              <a:t>โครงสร้างแผนกบริการส่วนหน้าของโรงแรม</a:t>
            </a:r>
            <a:br>
              <a:rPr lang="en-US"/>
            </a:br>
            <a:endParaRPr lang="en-US" sz="3600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DD39-8B28-4530-8078-83C527E72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1EB63C-0270-4E55-B3FF-D2AF0E7E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B25FD-E81D-49E1-8743-3EC681282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7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FACE5-656D-4BDB-99CC-D1B07B01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>
                <a:solidFill>
                  <a:schemeClr val="tx1"/>
                </a:solidFill>
                <a:ea typeface="+mj-ea"/>
              </a:rPr>
              <a:t>โครงสร้างของงานแผนกบริการส่วนหน้า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EA53D-FF70-4665-9DB9-21C2B3A181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B5231C-7604-4667-898B-44619F3D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70C10-2A43-4DF7-890B-600F79A35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CCE7D-3AE1-4A9F-9D5D-5677F963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E498D-B6A1-4B5D-940D-E1E334F89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B8F0A-2EB5-4E3C-A077-F805BB50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077DB-37E4-4EA9-8A7F-CA7BB4AFC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EB82A4-CD5D-44C1-9A4D-5E400412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CBCBC-6135-4FA2-A34D-0E4B1CC4B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9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73D167-4BBF-49DC-BCAF-035A0563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9EBE8-B400-45D1-826A-12D12A54C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8CF90-6A18-49C1-A19E-21C9FD7F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53497-982F-41AE-9F7C-DA0D92C9D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217E0-5CBA-4875-9C03-CE447BB6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025A2-FFE3-4E68-B29C-D2A86E980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8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473473-31A5-451B-B982-16DDA4B4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A2C93-DD99-454A-BD8B-C54572077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3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46F5-906D-4E2A-8AB8-4E7F4C33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600" b="1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ความหมายของแผนกส่วนหน้าของโรงแรม</a:t>
            </a:r>
            <a:endParaRPr lang="en-US" sz="3600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99206-C418-429C-9E76-28C1A9C31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7400BA-9236-46BB-B3AB-67D1F1D3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5803B-39C3-4238-B68C-FA597E2C0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2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C59B0-745F-4BCD-8DBC-94C14A27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h-TH" sz="4400" b="1">
                <a:solidFill>
                  <a:schemeClr val="tx1"/>
                </a:solidFill>
                <a:ea typeface="+mj-ea"/>
              </a:rPr>
              <a:t>หน้าที่ของแผนกบริการส่วนหน้า</a:t>
            </a:r>
            <a:br>
              <a:rPr lang="en-US">
                <a:ea typeface="+mj-ea"/>
              </a:rPr>
            </a:br>
            <a:endParaRPr lang="th-TH" dirty="0"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0603B-CE97-4FAE-B858-C46208E2F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88264-FDBD-446A-B622-732292FF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7263D-0E77-4A9D-805F-73CC9EDEA5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367A13-2848-407B-84B3-230074D9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90434-391D-41ED-AE0A-B030251B0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CB4E9-C302-43C0-8861-0719E5E7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>
                <a:solidFill>
                  <a:srgbClr val="FF3399"/>
                </a:solidFill>
                <a:ea typeface="+mj-ea"/>
              </a:rPr>
              <a:t>ความสัมพันธ์ระหว่างแผนกบริการส่วนหน้ากับแผนกอื่นๆที่เกี่ยวข้อง</a:t>
            </a:r>
            <a:br>
              <a:rPr lang="en-US" sz="3600">
                <a:ea typeface="+mj-ea"/>
                <a:cs typeface="Angsana New" pitchFamily="18" charset="-34"/>
              </a:rPr>
            </a:br>
            <a:endParaRPr lang="th-TH" sz="3600" dirty="0"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68DE0-9DD9-4341-8974-93908D921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08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CFA49E-03F8-42CF-8F26-B8D030C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E4E81-01F9-4956-BFF5-C4CC9831B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7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6A2E86-2E9A-40F1-ABDE-C75C9DFD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A3786-3763-4AC9-BD67-45D79CFBF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28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631653-BB6A-44BF-A7DD-B494AA3C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4206F-8693-457A-BF15-9FFA69653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6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DFE30-5CD3-4E9A-8849-0BD62A3F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0C6BE-4636-4DCC-80FE-D0CB5D0AB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E56EE9-B731-4AB7-94EE-ABAB4380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A4CE3-E101-47E0-9411-93A81CB99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6415D6-F890-4330-86FE-E5625BD1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BB77C-C466-4B17-B90F-65C4E587AB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B1A96-AFED-4890-A7FC-6C37ABAB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400" b="1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ความสำคัญของแผนกบริการส่วนหน้า   </a:t>
            </a:r>
            <a:br>
              <a:rPr lang="en-US">
                <a:ea typeface="+mj-ea"/>
              </a:rPr>
            </a:br>
            <a:endParaRPr lang="th-TH" dirty="0"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D854B-E709-4CB9-BCE7-5C5D275F0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3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19A09-FFB0-477E-AAEE-820C34EF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7C5D9-12C8-4F2B-8DB6-8CCD6C119E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9EFF29-26C9-4F34-8A51-4EEDE0E6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A7CCA-85C0-4E52-B77F-24D5A16629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6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BE891A-A285-4C73-9D07-B0DFB239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06FA0-2995-43F3-B565-93992A1C4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208B0B-D61A-440F-88EC-2B4A79E1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43FD0-8FC1-4E98-87D4-AB746E329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ED90DF-7BDF-43A5-BC23-ADB0B695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8767-C902-4532-B96D-F840EDF7B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Angsana New</vt:lpstr>
      <vt:lpstr>Arial</vt:lpstr>
      <vt:lpstr>Calibri</vt:lpstr>
      <vt:lpstr>Calibri Light</vt:lpstr>
      <vt:lpstr>TH SarabunPSK</vt:lpstr>
      <vt:lpstr>Office Theme</vt:lpstr>
      <vt:lpstr>โครงสร้างแผนกบริการส่วนหน้าของโรงแรม </vt:lpstr>
      <vt:lpstr>ความหมายของแผนกส่วนหน้าของโรงแรม</vt:lpstr>
      <vt:lpstr>PowerPoint Presentation</vt:lpstr>
      <vt:lpstr>ความสำคัญของแผนกบริการส่วนหน้า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โครงสร้างของงานแผนกบริการส่วนหน้า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หน้าที่ของแผนกบริการส่วนหน้า </vt:lpstr>
      <vt:lpstr>PowerPoint Presentation</vt:lpstr>
      <vt:lpstr>PowerPoint Presentation</vt:lpstr>
      <vt:lpstr>ความสัมพันธ์ระหว่างแผนกบริการส่วนหน้ากับแผนกอื่นๆที่เกี่ยวข้อง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โครงสร้างแผนกบริการส่วนหน้าของโรงแรม </dc:title>
  <dc:creator>LENOVO</dc:creator>
  <cp:lastModifiedBy>LENOVO</cp:lastModifiedBy>
  <cp:revision>1</cp:revision>
  <dcterms:created xsi:type="dcterms:W3CDTF">2024-01-11T08:54:05Z</dcterms:created>
  <dcterms:modified xsi:type="dcterms:W3CDTF">2024-01-11T08:54:05Z</dcterms:modified>
</cp:coreProperties>
</file>