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4396C-F7AF-47FA-A1E5-CC2B7F5E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9FD22-E195-4E2B-9518-9BEEDFC7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6D26-157F-4B47-9DC4-9E47C053EEA9}" type="datetimeFigureOut">
              <a:rPr lang="en-US" smtClean="0"/>
              <a:t>11-Jan-24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FAB-475E-48B5-A571-6215FDFF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78168-1AA4-4807-8E8B-819B2053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CCF2-C5E8-4BCF-9433-1E4EC024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E860D-D480-4668-A723-DD778625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8356-1E40-4498-8997-184CA19C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B719B-3D52-4887-BDA3-52D76DC19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6D26-157F-4B47-9DC4-9E47C053EEA9}" type="datetimeFigureOut">
              <a:rPr lang="en-US" smtClean="0"/>
              <a:t>11-Jan-24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543D9-343B-4C72-A1A8-A23E60FB5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99C60-4C38-4CD3-88A7-D18A621AA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CCF2-C5E8-4BCF-9433-1E4EC024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92F5C4-964F-478B-86FF-F37A0714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b="1">
                <a:solidFill>
                  <a:srgbClr val="FF6600"/>
                </a:solidFill>
              </a:rPr>
              <a:t>ความรู้สำหรับการปฏิบัติงานแผนกบริการส่วนหน้า</a:t>
            </a:r>
            <a:endParaRPr lang="th-TH" altLang="en-US">
              <a:solidFill>
                <a:srgbClr val="FF6600"/>
              </a:solidFill>
              <a:cs typeface="LilyUPC" panose="020B06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0FF01-4FAA-46D4-87B2-D461C5298D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1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9173CD-9EED-4481-9C86-5EF784BA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678BF-1840-4B0D-9559-F53DC0DBA2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2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181E97-A25D-496A-802D-DFFB7754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7022C-B2A3-4FEC-BF46-3F902034CE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9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96F290-ADCE-4D8F-A7A7-519D1818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C0808-BBA2-4BE1-BB3B-1ABA5C42D0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E161BC-D40D-4F45-ABF9-2966A3D3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F69E3-519F-4FE5-BCA4-3FD68F7326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0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D0C217-BCFA-43D7-87F6-97CF05A0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B7AAD-C1CA-4D1D-B7F7-D2ACE1C044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87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F4F7B4-4FED-4382-AD21-3683456C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B7265-72DE-44EF-BAB0-202BA95382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57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B71E04-CE33-4E0E-822E-C8D71FBE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97507-6A38-4DE2-B0EB-0C704E89A4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10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7436DC-3483-4C95-B9D1-CF7E34F1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AB840-602B-4FB2-B9B4-D006D01E96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8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2E8A65-474F-4C31-A8B9-ABF33786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242CE-49BF-45CF-8832-C8FBC72F76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1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1E600E-3659-4C69-828C-64023B5F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>
                <a:solidFill>
                  <a:srgbClr val="FF0066"/>
                </a:solidFill>
              </a:rPr>
              <a:t>อัตราค่าห้องพัก </a:t>
            </a:r>
            <a:r>
              <a:rPr lang="en-US" b="1">
                <a:solidFill>
                  <a:srgbClr val="FF0066"/>
                </a:solidFill>
              </a:rPr>
              <a:t>(Room Rates)</a:t>
            </a:r>
            <a:br>
              <a:rPr lang="en-US"/>
            </a:br>
            <a:endParaRPr lang="th-T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78D69-9A49-4954-B899-B6AA29904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7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28DA44-13FE-437F-8B41-FE1E3356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89176-FF25-4229-9975-BE54678AB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902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15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4AA2FB-AC1E-4579-A5CF-3CB1C3A0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B4F6EF-5AA2-48F8-9E01-DB0EF203CD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41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409D5C-241E-465C-B969-2D4871A5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0632D-9BB4-46C2-828F-5D12D9CB50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87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A3F5F1-F6B7-487E-B8A4-7E7B4C77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F5682-11EF-4204-8DA0-9C6EFA6CBF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9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6C2B53-7A0B-4E31-8793-63FE3C88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9E912-F85C-4043-BBEE-85B9B48BC6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95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A3DF08-4579-482F-A3CF-5D88DFDF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EAB358-0785-449B-9516-0C7D515A84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1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7D1788-7A6A-40EA-9946-D6BCDC76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C7D3F-30CB-4506-AA4D-639C052F88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2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BEAB39-5E92-4640-BC8A-AC01DC59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4F523-016C-4297-819E-F47E802745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45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05660F-EA32-40D6-A2C5-A084CA5C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3DE22-125D-4BB9-9829-F0CE17F2E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94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2221C5-0A63-44B8-83E9-6F2151A8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E5FEE-7F95-433E-992A-30101C8E8A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83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F27EAF-DB36-4FC9-AB3C-D3F11729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39F79-A3FF-4211-B8E4-09D56AE13E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1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AD3E2D-29F2-47D3-894C-F1099FB6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256C6-13C3-4832-9272-9ACB11E59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6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015512-940B-4FBA-BC62-37992C27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0A0E0-BB1F-4D30-B226-84EAB5B78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28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9E4557-5301-4EC1-A66D-95D67BDA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809FF-3101-440C-9067-0842C95721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22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C0D86F-3EA5-483E-B0D4-6DA1CF68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AC985-9762-4994-B17D-E6E18B27D8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4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E42905-7481-4DBA-86C6-26183AF0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740E8-5795-4455-9999-BD03DB4ECB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4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571FBD-5B5A-4CD2-8AE6-511229B1E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815FC-3763-497E-B1F2-057BEE5564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4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944D92-19DC-4375-90C7-3400A646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6D33F-1A58-496A-B121-32BA62BA5A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8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230810-48FD-4628-A860-A0F56A4B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9E163-CD0A-4B2D-90D7-251F52DC9F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0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1CD807-E913-4B5E-B003-5942B310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E3401-61EC-4243-81D9-9AA78F8059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8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975801-3359-460B-B7FC-3BEDDC69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6A578-3E42-44F0-9AEC-58BC2CCDB3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9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Angsana New</vt:lpstr>
      <vt:lpstr>Arial</vt:lpstr>
      <vt:lpstr>Calibri</vt:lpstr>
      <vt:lpstr>Calibri Light</vt:lpstr>
      <vt:lpstr>LilyUPC</vt:lpstr>
      <vt:lpstr>Office Theme</vt:lpstr>
      <vt:lpstr>ความรู้สำหรับการปฏิบัติงานแผนกบริการส่วนหน้า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อัตราค่าห้องพัก (Room Rates)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ความรู้สำหรับการปฏิบัติงานแผนกบริการส่วนหน้า</dc:title>
  <dc:creator>LENOVO</dc:creator>
  <cp:lastModifiedBy>LENOVO</cp:lastModifiedBy>
  <cp:revision>2</cp:revision>
  <dcterms:created xsi:type="dcterms:W3CDTF">2024-01-11T08:51:53Z</dcterms:created>
  <dcterms:modified xsi:type="dcterms:W3CDTF">2024-01-11T08:52:57Z</dcterms:modified>
</cp:coreProperties>
</file>