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9" r:id="rId1"/>
  </p:sldMasterIdLst>
  <p:notesMasterIdLst>
    <p:notesMasterId r:id="rId27"/>
  </p:notesMasterIdLst>
  <p:sldIdLst>
    <p:sldId id="256" r:id="rId2"/>
    <p:sldId id="257" r:id="rId3"/>
    <p:sldId id="275" r:id="rId4"/>
    <p:sldId id="261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3" r:id="rId13"/>
    <p:sldId id="277" r:id="rId14"/>
    <p:sldId id="280" r:id="rId15"/>
    <p:sldId id="278" r:id="rId16"/>
    <p:sldId id="279" r:id="rId17"/>
    <p:sldId id="281" r:id="rId18"/>
    <p:sldId id="282" r:id="rId19"/>
    <p:sldId id="258" r:id="rId20"/>
    <p:sldId id="259" r:id="rId21"/>
    <p:sldId id="269" r:id="rId22"/>
    <p:sldId id="283" r:id="rId23"/>
    <p:sldId id="276" r:id="rId24"/>
    <p:sldId id="284" r:id="rId25"/>
    <p:sldId id="27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3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AD5737-8B71-4A46-A858-9EF50FBF6F1E}" v="104" dt="2022-07-21T03:01:16.7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89686" autoAdjust="0"/>
  </p:normalViewPr>
  <p:slideViewPr>
    <p:cSldViewPr snapToGrid="0">
      <p:cViewPr varScale="1">
        <p:scale>
          <a:sx n="103" d="100"/>
          <a:sy n="103" d="100"/>
        </p:scale>
        <p:origin x="1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lin  Simasathiansophon" userId="d8aa5640-2b07-4597-a838-41990b76ba56" providerId="ADAL" clId="{0AD34332-2FB1-F94C-AAE1-4EACB13B8683}"/>
    <pc:docChg chg="custSel addSld delSld modSld modShowInfo">
      <pc:chgData name="Nalin  Simasathiansophon" userId="d8aa5640-2b07-4597-a838-41990b76ba56" providerId="ADAL" clId="{0AD34332-2FB1-F94C-AAE1-4EACB13B8683}" dt="2021-08-16T05:57:50.046" v="761" actId="2744"/>
      <pc:docMkLst>
        <pc:docMk/>
      </pc:docMkLst>
      <pc:sldChg chg="addSp modSp mod">
        <pc:chgData name="Nalin  Simasathiansophon" userId="d8aa5640-2b07-4597-a838-41990b76ba56" providerId="ADAL" clId="{0AD34332-2FB1-F94C-AAE1-4EACB13B8683}" dt="2021-08-15T11:34:47.719" v="23" actId="1035"/>
        <pc:sldMkLst>
          <pc:docMk/>
          <pc:sldMk cId="4160100652" sldId="261"/>
        </pc:sldMkLst>
        <pc:picChg chg="add mod">
          <ac:chgData name="Nalin  Simasathiansophon" userId="d8aa5640-2b07-4597-a838-41990b76ba56" providerId="ADAL" clId="{0AD34332-2FB1-F94C-AAE1-4EACB13B8683}" dt="2021-08-15T11:34:47.719" v="23" actId="1035"/>
          <ac:picMkLst>
            <pc:docMk/>
            <pc:sldMk cId="4160100652" sldId="261"/>
            <ac:picMk id="11" creationId="{0C7FE907-2A7E-4448-9E08-08B8D7594337}"/>
          </ac:picMkLst>
        </pc:picChg>
      </pc:sldChg>
      <pc:sldChg chg="modSp mod">
        <pc:chgData name="Nalin  Simasathiansophon" userId="d8aa5640-2b07-4597-a838-41990b76ba56" providerId="ADAL" clId="{0AD34332-2FB1-F94C-AAE1-4EACB13B8683}" dt="2021-08-15T11:35:26.723" v="29" actId="242"/>
        <pc:sldMkLst>
          <pc:docMk/>
          <pc:sldMk cId="1967424490" sldId="264"/>
        </pc:sldMkLst>
        <pc:graphicFrameChg chg="mod modGraphic">
          <ac:chgData name="Nalin  Simasathiansophon" userId="d8aa5640-2b07-4597-a838-41990b76ba56" providerId="ADAL" clId="{0AD34332-2FB1-F94C-AAE1-4EACB13B8683}" dt="2021-08-15T11:35:26.723" v="29" actId="242"/>
          <ac:graphicFrameMkLst>
            <pc:docMk/>
            <pc:sldMk cId="1967424490" sldId="264"/>
            <ac:graphicFrameMk id="7" creationId="{A24FD37B-1750-48BA-85A3-3B2B1765D124}"/>
          </ac:graphicFrameMkLst>
        </pc:graphicFrameChg>
      </pc:sldChg>
      <pc:sldChg chg="del">
        <pc:chgData name="Nalin  Simasathiansophon" userId="d8aa5640-2b07-4597-a838-41990b76ba56" providerId="ADAL" clId="{0AD34332-2FB1-F94C-AAE1-4EACB13B8683}" dt="2021-08-13T14:18:10.737" v="0" actId="2696"/>
        <pc:sldMkLst>
          <pc:docMk/>
          <pc:sldMk cId="261315347" sldId="273"/>
        </pc:sldMkLst>
      </pc:sldChg>
      <pc:sldChg chg="delSp modSp add mod setBg modClrScheme delDesignElem chgLayout">
        <pc:chgData name="Nalin  Simasathiansophon" userId="d8aa5640-2b07-4597-a838-41990b76ba56" providerId="ADAL" clId="{0AD34332-2FB1-F94C-AAE1-4EACB13B8683}" dt="2021-08-15T11:33:33.132" v="16" actId="1076"/>
        <pc:sldMkLst>
          <pc:docMk/>
          <pc:sldMk cId="1621117866" sldId="275"/>
        </pc:sldMkLst>
        <pc:spChg chg="mod ord">
          <ac:chgData name="Nalin  Simasathiansophon" userId="d8aa5640-2b07-4597-a838-41990b76ba56" providerId="ADAL" clId="{0AD34332-2FB1-F94C-AAE1-4EACB13B8683}" dt="2021-08-15T11:33:33.132" v="16" actId="1076"/>
          <ac:spMkLst>
            <pc:docMk/>
            <pc:sldMk cId="1621117866" sldId="275"/>
            <ac:spMk id="2" creationId="{FFE31275-772F-4AA4-84EF-6EFA33C6548E}"/>
          </ac:spMkLst>
        </pc:spChg>
        <pc:spChg chg="mod ord">
          <ac:chgData name="Nalin  Simasathiansophon" userId="d8aa5640-2b07-4597-a838-41990b76ba56" providerId="ADAL" clId="{0AD34332-2FB1-F94C-AAE1-4EACB13B8683}" dt="2021-08-15T11:33:21.769" v="13" actId="14100"/>
          <ac:spMkLst>
            <pc:docMk/>
            <pc:sldMk cId="1621117866" sldId="275"/>
            <ac:spMk id="3" creationId="{9E5E8FC2-5ADE-BC4F-B4D8-FAC64521A61A}"/>
          </ac:spMkLst>
        </pc:spChg>
        <pc:spChg chg="del">
          <ac:chgData name="Nalin  Simasathiansophon" userId="d8aa5640-2b07-4597-a838-41990b76ba56" providerId="ADAL" clId="{0AD34332-2FB1-F94C-AAE1-4EACB13B8683}" dt="2021-08-15T11:32:29.773" v="2"/>
          <ac:spMkLst>
            <pc:docMk/>
            <pc:sldMk cId="1621117866" sldId="275"/>
            <ac:spMk id="6" creationId="{49B5AD54-1E68-4239-A6AF-FE0F49BB8367}"/>
          </ac:spMkLst>
        </pc:spChg>
        <pc:spChg chg="del">
          <ac:chgData name="Nalin  Simasathiansophon" userId="d8aa5640-2b07-4597-a838-41990b76ba56" providerId="ADAL" clId="{0AD34332-2FB1-F94C-AAE1-4EACB13B8683}" dt="2021-08-15T11:32:29.773" v="2"/>
          <ac:spMkLst>
            <pc:docMk/>
            <pc:sldMk cId="1621117866" sldId="275"/>
            <ac:spMk id="8" creationId="{DA182162-B517-4B41-B039-339F87FAE1D0}"/>
          </ac:spMkLst>
        </pc:spChg>
      </pc:sldChg>
      <pc:sldChg chg="addSp delSp modSp new mod">
        <pc:chgData name="Nalin  Simasathiansophon" userId="d8aa5640-2b07-4597-a838-41990b76ba56" providerId="ADAL" clId="{0AD34332-2FB1-F94C-AAE1-4EACB13B8683}" dt="2021-08-15T20:23:30.901" v="760" actId="14100"/>
        <pc:sldMkLst>
          <pc:docMk/>
          <pc:sldMk cId="933155571" sldId="276"/>
        </pc:sldMkLst>
        <pc:spChg chg="mod">
          <ac:chgData name="Nalin  Simasathiansophon" userId="d8aa5640-2b07-4597-a838-41990b76ba56" providerId="ADAL" clId="{0AD34332-2FB1-F94C-AAE1-4EACB13B8683}" dt="2021-08-15T20:23:30.901" v="760" actId="14100"/>
          <ac:spMkLst>
            <pc:docMk/>
            <pc:sldMk cId="933155571" sldId="276"/>
            <ac:spMk id="2" creationId="{D43E23BA-3548-CB4B-9822-789C816B034B}"/>
          </ac:spMkLst>
        </pc:spChg>
        <pc:spChg chg="mod">
          <ac:chgData name="Nalin  Simasathiansophon" userId="d8aa5640-2b07-4597-a838-41990b76ba56" providerId="ADAL" clId="{0AD34332-2FB1-F94C-AAE1-4EACB13B8683}" dt="2021-08-15T17:40:18.779" v="750" actId="20577"/>
          <ac:spMkLst>
            <pc:docMk/>
            <pc:sldMk cId="933155571" sldId="276"/>
            <ac:spMk id="3" creationId="{65066EDD-AB76-4243-8E3E-1AFCE1F3AD68}"/>
          </ac:spMkLst>
        </pc:spChg>
        <pc:spChg chg="add del mod">
          <ac:chgData name="Nalin  Simasathiansophon" userId="d8aa5640-2b07-4597-a838-41990b76ba56" providerId="ADAL" clId="{0AD34332-2FB1-F94C-AAE1-4EACB13B8683}" dt="2021-08-15T17:27:19.449" v="469" actId="478"/>
          <ac:spMkLst>
            <pc:docMk/>
            <pc:sldMk cId="933155571" sldId="276"/>
            <ac:spMk id="4" creationId="{1BE1A4A7-1070-154C-9D44-D0F53257E062}"/>
          </ac:spMkLst>
        </pc:spChg>
        <pc:picChg chg="add mod">
          <ac:chgData name="Nalin  Simasathiansophon" userId="d8aa5640-2b07-4597-a838-41990b76ba56" providerId="ADAL" clId="{0AD34332-2FB1-F94C-AAE1-4EACB13B8683}" dt="2021-08-15T17:39:18.196" v="749" actId="1076"/>
          <ac:picMkLst>
            <pc:docMk/>
            <pc:sldMk cId="933155571" sldId="276"/>
            <ac:picMk id="6" creationId="{9F56AAE4-089B-6843-8907-5D86582FFA99}"/>
          </ac:picMkLst>
        </pc:picChg>
        <pc:picChg chg="add mod">
          <ac:chgData name="Nalin  Simasathiansophon" userId="d8aa5640-2b07-4597-a838-41990b76ba56" providerId="ADAL" clId="{0AD34332-2FB1-F94C-AAE1-4EACB13B8683}" dt="2021-08-15T17:39:13.361" v="746" actId="14100"/>
          <ac:picMkLst>
            <pc:docMk/>
            <pc:sldMk cId="933155571" sldId="276"/>
            <ac:picMk id="8" creationId="{F4476749-93B7-2A46-93AF-B6A386312F46}"/>
          </ac:picMkLst>
        </pc:picChg>
      </pc:sldChg>
    </pc:docChg>
  </pc:docChgLst>
  <pc:docChgLst>
    <pc:chgData name="Nalin  Simasathiansophon" userId="d8aa5640-2b07-4597-a838-41990b76ba56" providerId="ADAL" clId="{45AD5737-8B71-4A46-A858-9EF50FBF6F1E}"/>
    <pc:docChg chg="custSel addSld modSld">
      <pc:chgData name="Nalin  Simasathiansophon" userId="d8aa5640-2b07-4597-a838-41990b76ba56" providerId="ADAL" clId="{45AD5737-8B71-4A46-A858-9EF50FBF6F1E}" dt="2022-07-21T03:14:57.368" v="1569" actId="729"/>
      <pc:docMkLst>
        <pc:docMk/>
      </pc:docMkLst>
      <pc:sldChg chg="modSp mod">
        <pc:chgData name="Nalin  Simasathiansophon" userId="d8aa5640-2b07-4597-a838-41990b76ba56" providerId="ADAL" clId="{45AD5737-8B71-4A46-A858-9EF50FBF6F1E}" dt="2022-07-18T10:04:41.210" v="37" actId="20577"/>
        <pc:sldMkLst>
          <pc:docMk/>
          <pc:sldMk cId="1709916821" sldId="256"/>
        </pc:sldMkLst>
        <pc:spChg chg="mod">
          <ac:chgData name="Nalin  Simasathiansophon" userId="d8aa5640-2b07-4597-a838-41990b76ba56" providerId="ADAL" clId="{45AD5737-8B71-4A46-A858-9EF50FBF6F1E}" dt="2022-07-18T10:04:41.210" v="37" actId="20577"/>
          <ac:spMkLst>
            <pc:docMk/>
            <pc:sldMk cId="1709916821" sldId="256"/>
            <ac:spMk id="7" creationId="{6243012C-1054-4701-B14E-032601995DCF}"/>
          </ac:spMkLst>
        </pc:spChg>
      </pc:sldChg>
      <pc:sldChg chg="modSp mod">
        <pc:chgData name="Nalin  Simasathiansophon" userId="d8aa5640-2b07-4597-a838-41990b76ba56" providerId="ADAL" clId="{45AD5737-8B71-4A46-A858-9EF50FBF6F1E}" dt="2022-07-19T13:23:03.525" v="1384" actId="1076"/>
        <pc:sldMkLst>
          <pc:docMk/>
          <pc:sldMk cId="60518216" sldId="257"/>
        </pc:sldMkLst>
        <pc:picChg chg="mod">
          <ac:chgData name="Nalin  Simasathiansophon" userId="d8aa5640-2b07-4597-a838-41990b76ba56" providerId="ADAL" clId="{45AD5737-8B71-4A46-A858-9EF50FBF6F1E}" dt="2022-07-19T13:23:01.463" v="1383" actId="1076"/>
          <ac:picMkLst>
            <pc:docMk/>
            <pc:sldMk cId="60518216" sldId="257"/>
            <ac:picMk id="9" creationId="{4125B884-3C89-470D-B70B-1AF82105A588}"/>
          </ac:picMkLst>
        </pc:picChg>
        <pc:picChg chg="mod">
          <ac:chgData name="Nalin  Simasathiansophon" userId="d8aa5640-2b07-4597-a838-41990b76ba56" providerId="ADAL" clId="{45AD5737-8B71-4A46-A858-9EF50FBF6F1E}" dt="2022-07-19T13:23:03.525" v="1384" actId="1076"/>
          <ac:picMkLst>
            <pc:docMk/>
            <pc:sldMk cId="60518216" sldId="257"/>
            <ac:picMk id="16" creationId="{9190FFF2-5C3A-423E-BE70-71E76F8CA82D}"/>
          </ac:picMkLst>
        </pc:picChg>
      </pc:sldChg>
      <pc:sldChg chg="modSp mod">
        <pc:chgData name="Nalin  Simasathiansophon" userId="d8aa5640-2b07-4597-a838-41990b76ba56" providerId="ADAL" clId="{45AD5737-8B71-4A46-A858-9EF50FBF6F1E}" dt="2022-07-19T12:42:56.013" v="184" actId="20577"/>
        <pc:sldMkLst>
          <pc:docMk/>
          <pc:sldMk cId="2178997884" sldId="262"/>
        </pc:sldMkLst>
        <pc:spChg chg="mod">
          <ac:chgData name="Nalin  Simasathiansophon" userId="d8aa5640-2b07-4597-a838-41990b76ba56" providerId="ADAL" clId="{45AD5737-8B71-4A46-A858-9EF50FBF6F1E}" dt="2022-07-19T12:42:56.013" v="184" actId="20577"/>
          <ac:spMkLst>
            <pc:docMk/>
            <pc:sldMk cId="2178997884" sldId="262"/>
            <ac:spMk id="4" creationId="{5CD92179-2DC5-4B4F-A5B3-E8B06679B011}"/>
          </ac:spMkLst>
        </pc:spChg>
      </pc:sldChg>
      <pc:sldChg chg="addSp delSp modSp mod">
        <pc:chgData name="Nalin  Simasathiansophon" userId="d8aa5640-2b07-4597-a838-41990b76ba56" providerId="ADAL" clId="{45AD5737-8B71-4A46-A858-9EF50FBF6F1E}" dt="2022-07-21T03:01:16.732" v="1568"/>
        <pc:sldMkLst>
          <pc:docMk/>
          <pc:sldMk cId="933155571" sldId="276"/>
        </pc:sldMkLst>
        <pc:spChg chg="mod">
          <ac:chgData name="Nalin  Simasathiansophon" userId="d8aa5640-2b07-4597-a838-41990b76ba56" providerId="ADAL" clId="{45AD5737-8B71-4A46-A858-9EF50FBF6F1E}" dt="2022-07-21T03:01:16.732" v="1568"/>
          <ac:spMkLst>
            <pc:docMk/>
            <pc:sldMk cId="933155571" sldId="276"/>
            <ac:spMk id="3" creationId="{65066EDD-AB76-4243-8E3E-1AFCE1F3AD68}"/>
          </ac:spMkLst>
        </pc:spChg>
        <pc:picChg chg="del">
          <ac:chgData name="Nalin  Simasathiansophon" userId="d8aa5640-2b07-4597-a838-41990b76ba56" providerId="ADAL" clId="{45AD5737-8B71-4A46-A858-9EF50FBF6F1E}" dt="2022-07-18T10:00:24.430" v="10" actId="478"/>
          <ac:picMkLst>
            <pc:docMk/>
            <pc:sldMk cId="933155571" sldId="276"/>
            <ac:picMk id="5" creationId="{217ADD23-FB90-CC3E-D365-3597D42F6C0D}"/>
          </ac:picMkLst>
        </pc:picChg>
        <pc:picChg chg="add mod">
          <ac:chgData name="Nalin  Simasathiansophon" userId="d8aa5640-2b07-4597-a838-41990b76ba56" providerId="ADAL" clId="{45AD5737-8B71-4A46-A858-9EF50FBF6F1E}" dt="2022-07-18T10:01:19.638" v="30" actId="1076"/>
          <ac:picMkLst>
            <pc:docMk/>
            <pc:sldMk cId="933155571" sldId="276"/>
            <ac:picMk id="7" creationId="{1E9026A6-70FB-9AD6-10A3-D3443DC1643D}"/>
          </ac:picMkLst>
        </pc:picChg>
      </pc:sldChg>
      <pc:sldChg chg="addSp modSp mod chgLayout">
        <pc:chgData name="Nalin  Simasathiansophon" userId="d8aa5640-2b07-4597-a838-41990b76ba56" providerId="ADAL" clId="{45AD5737-8B71-4A46-A858-9EF50FBF6F1E}" dt="2022-07-19T13:10:50.960" v="1119" actId="20577"/>
        <pc:sldMkLst>
          <pc:docMk/>
          <pc:sldMk cId="2263479324" sldId="277"/>
        </pc:sldMkLst>
        <pc:spChg chg="add mod">
          <ac:chgData name="Nalin  Simasathiansophon" userId="d8aa5640-2b07-4597-a838-41990b76ba56" providerId="ADAL" clId="{45AD5737-8B71-4A46-A858-9EF50FBF6F1E}" dt="2022-07-19T12:42:04.737" v="183" actId="1076"/>
          <ac:spMkLst>
            <pc:docMk/>
            <pc:sldMk cId="2263479324" sldId="277"/>
            <ac:spMk id="2" creationId="{EF328F0C-3D4D-9853-1E2C-176B4874ADC0}"/>
          </ac:spMkLst>
        </pc:spChg>
        <pc:spChg chg="mod ord">
          <ac:chgData name="Nalin  Simasathiansophon" userId="d8aa5640-2b07-4597-a838-41990b76ba56" providerId="ADAL" clId="{45AD5737-8B71-4A46-A858-9EF50FBF6F1E}" dt="2022-07-19T13:10:50.960" v="1119" actId="20577"/>
          <ac:spMkLst>
            <pc:docMk/>
            <pc:sldMk cId="2263479324" sldId="277"/>
            <ac:spMk id="3" creationId="{1A32D5CA-B025-F9B8-2CEA-7A9742345DDB}"/>
          </ac:spMkLst>
        </pc:spChg>
        <pc:spChg chg="add mod">
          <ac:chgData name="Nalin  Simasathiansophon" userId="d8aa5640-2b07-4597-a838-41990b76ba56" providerId="ADAL" clId="{45AD5737-8B71-4A46-A858-9EF50FBF6F1E}" dt="2022-07-19T12:41:55.274" v="181" actId="20577"/>
          <ac:spMkLst>
            <pc:docMk/>
            <pc:sldMk cId="2263479324" sldId="277"/>
            <ac:spMk id="4" creationId="{B1A36FFB-8FBF-3351-9501-E3FDAA631EEB}"/>
          </ac:spMkLst>
        </pc:spChg>
        <pc:graphicFrameChg chg="mod ord">
          <ac:chgData name="Nalin  Simasathiansophon" userId="d8aa5640-2b07-4597-a838-41990b76ba56" providerId="ADAL" clId="{45AD5737-8B71-4A46-A858-9EF50FBF6F1E}" dt="2022-07-19T12:47:06.223" v="191" actId="700"/>
          <ac:graphicFrameMkLst>
            <pc:docMk/>
            <pc:sldMk cId="2263479324" sldId="277"/>
            <ac:graphicFrameMk id="5" creationId="{5732D1F5-BC97-75F6-F103-EB2ACCBDAA7C}"/>
          </ac:graphicFrameMkLst>
        </pc:graphicFrameChg>
      </pc:sldChg>
      <pc:sldChg chg="modSp mod">
        <pc:chgData name="Nalin  Simasathiansophon" userId="d8aa5640-2b07-4597-a838-41990b76ba56" providerId="ADAL" clId="{45AD5737-8B71-4A46-A858-9EF50FBF6F1E}" dt="2022-07-19T12:46:58.515" v="190" actId="403"/>
        <pc:sldMkLst>
          <pc:docMk/>
          <pc:sldMk cId="1634634843" sldId="279"/>
        </pc:sldMkLst>
        <pc:spChg chg="mod">
          <ac:chgData name="Nalin  Simasathiansophon" userId="d8aa5640-2b07-4597-a838-41990b76ba56" providerId="ADAL" clId="{45AD5737-8B71-4A46-A858-9EF50FBF6F1E}" dt="2022-07-19T12:46:58.515" v="190" actId="403"/>
          <ac:spMkLst>
            <pc:docMk/>
            <pc:sldMk cId="1634634843" sldId="279"/>
            <ac:spMk id="6" creationId="{5D8ED307-193E-5047-448A-DCF8EE61606C}"/>
          </ac:spMkLst>
        </pc:spChg>
        <pc:spChg chg="mod">
          <ac:chgData name="Nalin  Simasathiansophon" userId="d8aa5640-2b07-4597-a838-41990b76ba56" providerId="ADAL" clId="{45AD5737-8B71-4A46-A858-9EF50FBF6F1E}" dt="2022-07-19T12:38:31.232" v="58" actId="1076"/>
          <ac:spMkLst>
            <pc:docMk/>
            <pc:sldMk cId="1634634843" sldId="279"/>
            <ac:spMk id="7" creationId="{E51D6385-F901-8F06-1ABD-4150DF576773}"/>
          </ac:spMkLst>
        </pc:spChg>
        <pc:spChg chg="mod">
          <ac:chgData name="Nalin  Simasathiansophon" userId="d8aa5640-2b07-4597-a838-41990b76ba56" providerId="ADAL" clId="{45AD5737-8B71-4A46-A858-9EF50FBF6F1E}" dt="2022-07-19T12:38:27.105" v="56" actId="1076"/>
          <ac:spMkLst>
            <pc:docMk/>
            <pc:sldMk cId="1634634843" sldId="279"/>
            <ac:spMk id="9" creationId="{7F6EB314-0F86-2FE1-E5B9-9F06284EDA59}"/>
          </ac:spMkLst>
        </pc:spChg>
        <pc:picChg chg="mod">
          <ac:chgData name="Nalin  Simasathiansophon" userId="d8aa5640-2b07-4597-a838-41990b76ba56" providerId="ADAL" clId="{45AD5737-8B71-4A46-A858-9EF50FBF6F1E}" dt="2022-07-19T12:38:51.538" v="68" actId="1076"/>
          <ac:picMkLst>
            <pc:docMk/>
            <pc:sldMk cId="1634634843" sldId="279"/>
            <ac:picMk id="5" creationId="{1280DFE5-10EA-83FA-7C00-AA2F9D89355C}"/>
          </ac:picMkLst>
        </pc:picChg>
        <pc:picChg chg="mod">
          <ac:chgData name="Nalin  Simasathiansophon" userId="d8aa5640-2b07-4597-a838-41990b76ba56" providerId="ADAL" clId="{45AD5737-8B71-4A46-A858-9EF50FBF6F1E}" dt="2022-07-19T12:38:35.315" v="60" actId="14100"/>
          <ac:picMkLst>
            <pc:docMk/>
            <pc:sldMk cId="1634634843" sldId="279"/>
            <ac:picMk id="11" creationId="{032C95BE-9B42-0EF0-6288-12EAFDCE69CC}"/>
          </ac:picMkLst>
        </pc:picChg>
        <pc:picChg chg="mod">
          <ac:chgData name="Nalin  Simasathiansophon" userId="d8aa5640-2b07-4597-a838-41990b76ba56" providerId="ADAL" clId="{45AD5737-8B71-4A46-A858-9EF50FBF6F1E}" dt="2022-07-19T12:38:37.763" v="61" actId="14100"/>
          <ac:picMkLst>
            <pc:docMk/>
            <pc:sldMk cId="1634634843" sldId="279"/>
            <ac:picMk id="13" creationId="{ED4885FE-E88F-DAEF-7183-0420153EC568}"/>
          </ac:picMkLst>
        </pc:picChg>
      </pc:sldChg>
      <pc:sldChg chg="addSp delSp modSp new mod">
        <pc:chgData name="Nalin  Simasathiansophon" userId="d8aa5640-2b07-4597-a838-41990b76ba56" providerId="ADAL" clId="{45AD5737-8B71-4A46-A858-9EF50FBF6F1E}" dt="2022-07-19T13:01:25.316" v="489" actId="20577"/>
        <pc:sldMkLst>
          <pc:docMk/>
          <pc:sldMk cId="3010682284" sldId="280"/>
        </pc:sldMkLst>
        <pc:spChg chg="mod">
          <ac:chgData name="Nalin  Simasathiansophon" userId="d8aa5640-2b07-4597-a838-41990b76ba56" providerId="ADAL" clId="{45AD5737-8B71-4A46-A858-9EF50FBF6F1E}" dt="2022-07-19T13:01:25.316" v="489" actId="20577"/>
          <ac:spMkLst>
            <pc:docMk/>
            <pc:sldMk cId="3010682284" sldId="280"/>
            <ac:spMk id="2" creationId="{8263EE5B-6B7E-3339-B164-AEB4EE17E286}"/>
          </ac:spMkLst>
        </pc:spChg>
        <pc:spChg chg="del">
          <ac:chgData name="Nalin  Simasathiansophon" userId="d8aa5640-2b07-4597-a838-41990b76ba56" providerId="ADAL" clId="{45AD5737-8B71-4A46-A858-9EF50FBF6F1E}" dt="2022-07-19T12:49:31.363" v="251" actId="1957"/>
          <ac:spMkLst>
            <pc:docMk/>
            <pc:sldMk cId="3010682284" sldId="280"/>
            <ac:spMk id="3" creationId="{9A8E7F95-0ADC-1457-96A5-51537D81F3DE}"/>
          </ac:spMkLst>
        </pc:spChg>
        <pc:spChg chg="add del mod">
          <ac:chgData name="Nalin  Simasathiansophon" userId="d8aa5640-2b07-4597-a838-41990b76ba56" providerId="ADAL" clId="{45AD5737-8B71-4A46-A858-9EF50FBF6F1E}" dt="2022-07-19T12:47:18.002" v="195"/>
          <ac:spMkLst>
            <pc:docMk/>
            <pc:sldMk cId="3010682284" sldId="280"/>
            <ac:spMk id="4" creationId="{645F6D0D-634F-EEDE-70E2-CFD976FEA64E}"/>
          </ac:spMkLst>
        </pc:spChg>
        <pc:graphicFrameChg chg="add mod">
          <ac:chgData name="Nalin  Simasathiansophon" userId="d8aa5640-2b07-4597-a838-41990b76ba56" providerId="ADAL" clId="{45AD5737-8B71-4A46-A858-9EF50FBF6F1E}" dt="2022-07-19T13:00:52.612" v="461" actId="404"/>
          <ac:graphicFrameMkLst>
            <pc:docMk/>
            <pc:sldMk cId="3010682284" sldId="280"/>
            <ac:graphicFrameMk id="5" creationId="{95F12661-B72E-56FE-EDB8-847DA5E1FD18}"/>
          </ac:graphicFrameMkLst>
        </pc:graphicFrameChg>
        <pc:graphicFrameChg chg="add mod">
          <ac:chgData name="Nalin  Simasathiansophon" userId="d8aa5640-2b07-4597-a838-41990b76ba56" providerId="ADAL" clId="{45AD5737-8B71-4A46-A858-9EF50FBF6F1E}" dt="2022-07-19T13:00:45.769" v="457" actId="404"/>
          <ac:graphicFrameMkLst>
            <pc:docMk/>
            <pc:sldMk cId="3010682284" sldId="280"/>
            <ac:graphicFrameMk id="6" creationId="{E6D301F0-442A-4EA1-0A00-CA7D3242BF9A}"/>
          </ac:graphicFrameMkLst>
        </pc:graphicFrameChg>
        <pc:graphicFrameChg chg="add mod">
          <ac:chgData name="Nalin  Simasathiansophon" userId="d8aa5640-2b07-4597-a838-41990b76ba56" providerId="ADAL" clId="{45AD5737-8B71-4A46-A858-9EF50FBF6F1E}" dt="2022-07-19T13:00:57.392" v="465" actId="113"/>
          <ac:graphicFrameMkLst>
            <pc:docMk/>
            <pc:sldMk cId="3010682284" sldId="280"/>
            <ac:graphicFrameMk id="7" creationId="{666578CC-6E73-C810-2CA8-FB0B440136F7}"/>
          </ac:graphicFrameMkLst>
        </pc:graphicFrameChg>
        <pc:graphicFrameChg chg="add mod">
          <ac:chgData name="Nalin  Simasathiansophon" userId="d8aa5640-2b07-4597-a838-41990b76ba56" providerId="ADAL" clId="{45AD5737-8B71-4A46-A858-9EF50FBF6F1E}" dt="2022-07-19T13:01:01.331" v="469" actId="113"/>
          <ac:graphicFrameMkLst>
            <pc:docMk/>
            <pc:sldMk cId="3010682284" sldId="280"/>
            <ac:graphicFrameMk id="8" creationId="{9CC5B018-FD6C-F60A-A675-893AEE451010}"/>
          </ac:graphicFrameMkLst>
        </pc:graphicFrameChg>
        <pc:picChg chg="add mod">
          <ac:chgData name="Nalin  Simasathiansophon" userId="d8aa5640-2b07-4597-a838-41990b76ba56" providerId="ADAL" clId="{45AD5737-8B71-4A46-A858-9EF50FBF6F1E}" dt="2022-07-19T12:59:46.845" v="437" actId="1076"/>
          <ac:picMkLst>
            <pc:docMk/>
            <pc:sldMk cId="3010682284" sldId="280"/>
            <ac:picMk id="10" creationId="{9FB87A65-A3DF-F70F-7778-68B667AECEF2}"/>
          </ac:picMkLst>
        </pc:picChg>
        <pc:picChg chg="add mod">
          <ac:chgData name="Nalin  Simasathiansophon" userId="d8aa5640-2b07-4597-a838-41990b76ba56" providerId="ADAL" clId="{45AD5737-8B71-4A46-A858-9EF50FBF6F1E}" dt="2022-07-19T13:00:24.035" v="448" actId="1076"/>
          <ac:picMkLst>
            <pc:docMk/>
            <pc:sldMk cId="3010682284" sldId="280"/>
            <ac:picMk id="11" creationId="{F48B8FB9-A7C0-8B5B-9F36-6251D94082DB}"/>
          </ac:picMkLst>
        </pc:picChg>
        <pc:picChg chg="add mod">
          <ac:chgData name="Nalin  Simasathiansophon" userId="d8aa5640-2b07-4597-a838-41990b76ba56" providerId="ADAL" clId="{45AD5737-8B71-4A46-A858-9EF50FBF6F1E}" dt="2022-07-19T13:00:36.020" v="453" actId="14100"/>
          <ac:picMkLst>
            <pc:docMk/>
            <pc:sldMk cId="3010682284" sldId="280"/>
            <ac:picMk id="12" creationId="{8A49FC5D-4226-5272-7218-9ECFD6F0745F}"/>
          </ac:picMkLst>
        </pc:picChg>
        <pc:picChg chg="add mod">
          <ac:chgData name="Nalin  Simasathiansophon" userId="d8aa5640-2b07-4597-a838-41990b76ba56" providerId="ADAL" clId="{45AD5737-8B71-4A46-A858-9EF50FBF6F1E}" dt="2022-07-19T12:59:19.189" v="424" actId="1076"/>
          <ac:picMkLst>
            <pc:docMk/>
            <pc:sldMk cId="3010682284" sldId="280"/>
            <ac:picMk id="1026" creationId="{9EA5EDA0-97DB-83E8-2694-BF0F750CA476}"/>
          </ac:picMkLst>
        </pc:picChg>
      </pc:sldChg>
      <pc:sldChg chg="modSp new mod">
        <pc:chgData name="Nalin  Simasathiansophon" userId="d8aa5640-2b07-4597-a838-41990b76ba56" providerId="ADAL" clId="{45AD5737-8B71-4A46-A858-9EF50FBF6F1E}" dt="2022-07-19T13:10:03.045" v="1085" actId="20577"/>
        <pc:sldMkLst>
          <pc:docMk/>
          <pc:sldMk cId="1616659768" sldId="281"/>
        </pc:sldMkLst>
        <pc:spChg chg="mod">
          <ac:chgData name="Nalin  Simasathiansophon" userId="d8aa5640-2b07-4597-a838-41990b76ba56" providerId="ADAL" clId="{45AD5737-8B71-4A46-A858-9EF50FBF6F1E}" dt="2022-07-19T13:10:03.045" v="1085" actId="20577"/>
          <ac:spMkLst>
            <pc:docMk/>
            <pc:sldMk cId="1616659768" sldId="281"/>
            <ac:spMk id="2" creationId="{553F694B-9A00-3590-9446-9478E9C91777}"/>
          </ac:spMkLst>
        </pc:spChg>
        <pc:spChg chg="mod">
          <ac:chgData name="Nalin  Simasathiansophon" userId="d8aa5640-2b07-4597-a838-41990b76ba56" providerId="ADAL" clId="{45AD5737-8B71-4A46-A858-9EF50FBF6F1E}" dt="2022-07-19T13:09:46.734" v="1075" actId="20577"/>
          <ac:spMkLst>
            <pc:docMk/>
            <pc:sldMk cId="1616659768" sldId="281"/>
            <ac:spMk id="3" creationId="{FF654DAA-EE1F-A9CC-AF0D-6FDE4C614BBC}"/>
          </ac:spMkLst>
        </pc:spChg>
      </pc:sldChg>
      <pc:sldChg chg="addSp modSp new mod">
        <pc:chgData name="Nalin  Simasathiansophon" userId="d8aa5640-2b07-4597-a838-41990b76ba56" providerId="ADAL" clId="{45AD5737-8B71-4A46-A858-9EF50FBF6F1E}" dt="2022-07-19T13:22:42.203" v="1382" actId="20577"/>
        <pc:sldMkLst>
          <pc:docMk/>
          <pc:sldMk cId="3480236969" sldId="282"/>
        </pc:sldMkLst>
        <pc:spChg chg="mod">
          <ac:chgData name="Nalin  Simasathiansophon" userId="d8aa5640-2b07-4597-a838-41990b76ba56" providerId="ADAL" clId="{45AD5737-8B71-4A46-A858-9EF50FBF6F1E}" dt="2022-07-19T13:22:42.203" v="1382" actId="20577"/>
          <ac:spMkLst>
            <pc:docMk/>
            <pc:sldMk cId="3480236969" sldId="282"/>
            <ac:spMk id="2" creationId="{06E3C9B3-F6C1-83C2-56C8-F32BF8E1FA70}"/>
          </ac:spMkLst>
        </pc:spChg>
        <pc:spChg chg="mod">
          <ac:chgData name="Nalin  Simasathiansophon" userId="d8aa5640-2b07-4597-a838-41990b76ba56" providerId="ADAL" clId="{45AD5737-8B71-4A46-A858-9EF50FBF6F1E}" dt="2022-07-19T13:22:20.544" v="1369" actId="1076"/>
          <ac:spMkLst>
            <pc:docMk/>
            <pc:sldMk cId="3480236969" sldId="282"/>
            <ac:spMk id="3" creationId="{BED2A094-112C-1237-719E-16586F7BE7A6}"/>
          </ac:spMkLst>
        </pc:spChg>
        <pc:spChg chg="add mod">
          <ac:chgData name="Nalin  Simasathiansophon" userId="d8aa5640-2b07-4597-a838-41990b76ba56" providerId="ADAL" clId="{45AD5737-8B71-4A46-A858-9EF50FBF6F1E}" dt="2022-07-19T13:22:17.397" v="1368" actId="1076"/>
          <ac:spMkLst>
            <pc:docMk/>
            <pc:sldMk cId="3480236969" sldId="282"/>
            <ac:spMk id="5" creationId="{C6B00909-8E0E-D1A5-F66B-62CF9D906106}"/>
          </ac:spMkLst>
        </pc:spChg>
        <pc:picChg chg="add mod">
          <ac:chgData name="Nalin  Simasathiansophon" userId="d8aa5640-2b07-4597-a838-41990b76ba56" providerId="ADAL" clId="{45AD5737-8B71-4A46-A858-9EF50FBF6F1E}" dt="2022-07-19T13:22:24.824" v="1371" actId="1076"/>
          <ac:picMkLst>
            <pc:docMk/>
            <pc:sldMk cId="3480236969" sldId="282"/>
            <ac:picMk id="7" creationId="{F0B0A7B2-B08D-09C8-9E2C-7944D1D46340}"/>
          </ac:picMkLst>
        </pc:picChg>
        <pc:picChg chg="add mod">
          <ac:chgData name="Nalin  Simasathiansophon" userId="d8aa5640-2b07-4597-a838-41990b76ba56" providerId="ADAL" clId="{45AD5737-8B71-4A46-A858-9EF50FBF6F1E}" dt="2022-07-19T13:22:27.010" v="1372" actId="14100"/>
          <ac:picMkLst>
            <pc:docMk/>
            <pc:sldMk cId="3480236969" sldId="282"/>
            <ac:picMk id="9" creationId="{8F4EA834-5D4F-95A7-00C8-B2EF20C9EA6A}"/>
          </ac:picMkLst>
        </pc:picChg>
      </pc:sldChg>
      <pc:sldChg chg="modSp new mod">
        <pc:chgData name="Nalin  Simasathiansophon" userId="d8aa5640-2b07-4597-a838-41990b76ba56" providerId="ADAL" clId="{45AD5737-8B71-4A46-A858-9EF50FBF6F1E}" dt="2022-07-19T13:31:09.322" v="1541" actId="20577"/>
        <pc:sldMkLst>
          <pc:docMk/>
          <pc:sldMk cId="3052239797" sldId="283"/>
        </pc:sldMkLst>
        <pc:spChg chg="mod">
          <ac:chgData name="Nalin  Simasathiansophon" userId="d8aa5640-2b07-4597-a838-41990b76ba56" providerId="ADAL" clId="{45AD5737-8B71-4A46-A858-9EF50FBF6F1E}" dt="2022-07-19T13:27:14.323" v="1393" actId="20577"/>
          <ac:spMkLst>
            <pc:docMk/>
            <pc:sldMk cId="3052239797" sldId="283"/>
            <ac:spMk id="2" creationId="{DAA9E41B-A972-028A-BD0F-6968FBE742A6}"/>
          </ac:spMkLst>
        </pc:spChg>
        <pc:spChg chg="mod">
          <ac:chgData name="Nalin  Simasathiansophon" userId="d8aa5640-2b07-4597-a838-41990b76ba56" providerId="ADAL" clId="{45AD5737-8B71-4A46-A858-9EF50FBF6F1E}" dt="2022-07-19T13:31:09.322" v="1541" actId="20577"/>
          <ac:spMkLst>
            <pc:docMk/>
            <pc:sldMk cId="3052239797" sldId="283"/>
            <ac:spMk id="3" creationId="{D2CC0016-0947-6D5B-876D-9CAB99D4B38E}"/>
          </ac:spMkLst>
        </pc:spChg>
      </pc:sldChg>
      <pc:sldChg chg="modSp new mod modShow">
        <pc:chgData name="Nalin  Simasathiansophon" userId="d8aa5640-2b07-4597-a838-41990b76ba56" providerId="ADAL" clId="{45AD5737-8B71-4A46-A858-9EF50FBF6F1E}" dt="2022-07-21T03:14:57.368" v="1569" actId="729"/>
        <pc:sldMkLst>
          <pc:docMk/>
          <pc:sldMk cId="366324474" sldId="284"/>
        </pc:sldMkLst>
        <pc:spChg chg="mod">
          <ac:chgData name="Nalin  Simasathiansophon" userId="d8aa5640-2b07-4597-a838-41990b76ba56" providerId="ADAL" clId="{45AD5737-8B71-4A46-A858-9EF50FBF6F1E}" dt="2022-07-19T13:33:23.713" v="1558" actId="20577"/>
          <ac:spMkLst>
            <pc:docMk/>
            <pc:sldMk cId="366324474" sldId="284"/>
            <ac:spMk id="2" creationId="{0D0DE0A3-BA00-45C6-23AC-8A424336D428}"/>
          </ac:spMkLst>
        </pc:spChg>
        <pc:spChg chg="mod">
          <ac:chgData name="Nalin  Simasathiansophon" userId="d8aa5640-2b07-4597-a838-41990b76ba56" providerId="ADAL" clId="{45AD5737-8B71-4A46-A858-9EF50FBF6F1E}" dt="2022-07-19T13:33:36.553" v="1566" actId="403"/>
          <ac:spMkLst>
            <pc:docMk/>
            <pc:sldMk cId="366324474" sldId="284"/>
            <ac:spMk id="3" creationId="{BD551A96-479E-B8C1-5043-24490BAB71C7}"/>
          </ac:spMkLst>
        </pc:spChg>
      </pc:sldChg>
    </pc:docChg>
  </pc:docChgLst>
  <pc:docChgLst>
    <pc:chgData name="Nalin  Simasathiansophon" userId="d8aa5640-2b07-4597-a838-41990b76ba56" providerId="ADAL" clId="{967DD305-F965-4D4C-80D2-2C66487B3FC7}"/>
    <pc:docChg chg="custSel addSld modSld sldOrd">
      <pc:chgData name="Nalin  Simasathiansophon" userId="d8aa5640-2b07-4597-a838-41990b76ba56" providerId="ADAL" clId="{967DD305-F965-4D4C-80D2-2C66487B3FC7}" dt="2022-07-19T08:28:18.030" v="1136" actId="20577"/>
      <pc:docMkLst>
        <pc:docMk/>
      </pc:docMkLst>
      <pc:sldChg chg="ord">
        <pc:chgData name="Nalin  Simasathiansophon" userId="d8aa5640-2b07-4597-a838-41990b76ba56" providerId="ADAL" clId="{967DD305-F965-4D4C-80D2-2C66487B3FC7}" dt="2022-07-19T08:20:43.392" v="766" actId="20578"/>
        <pc:sldMkLst>
          <pc:docMk/>
          <pc:sldMk cId="2809039414" sldId="263"/>
        </pc:sldMkLst>
      </pc:sldChg>
      <pc:sldChg chg="addSp delSp modSp new mod modClrScheme chgLayout">
        <pc:chgData name="Nalin  Simasathiansophon" userId="d8aa5640-2b07-4597-a838-41990b76ba56" providerId="ADAL" clId="{967DD305-F965-4D4C-80D2-2C66487B3FC7}" dt="2022-07-19T08:08:44.002" v="137" actId="1076"/>
        <pc:sldMkLst>
          <pc:docMk/>
          <pc:sldMk cId="2263479324" sldId="277"/>
        </pc:sldMkLst>
        <pc:spChg chg="del mod ord">
          <ac:chgData name="Nalin  Simasathiansophon" userId="d8aa5640-2b07-4597-a838-41990b76ba56" providerId="ADAL" clId="{967DD305-F965-4D4C-80D2-2C66487B3FC7}" dt="2022-07-19T07:53:54.239" v="1" actId="700"/>
          <ac:spMkLst>
            <pc:docMk/>
            <pc:sldMk cId="2263479324" sldId="277"/>
            <ac:spMk id="2" creationId="{AB376FFA-7FBF-84B8-1105-A8B056A9E199}"/>
          </ac:spMkLst>
        </pc:spChg>
        <pc:spChg chg="add mod ord">
          <ac:chgData name="Nalin  Simasathiansophon" userId="d8aa5640-2b07-4597-a838-41990b76ba56" providerId="ADAL" clId="{967DD305-F965-4D4C-80D2-2C66487B3FC7}" dt="2022-07-19T07:55:03.350" v="39" actId="20577"/>
          <ac:spMkLst>
            <pc:docMk/>
            <pc:sldMk cId="2263479324" sldId="277"/>
            <ac:spMk id="3" creationId="{1A32D5CA-B025-F9B8-2CEA-7A9742345DDB}"/>
          </ac:spMkLst>
        </pc:spChg>
        <pc:spChg chg="add del mod ord">
          <ac:chgData name="Nalin  Simasathiansophon" userId="d8aa5640-2b07-4597-a838-41990b76ba56" providerId="ADAL" clId="{967DD305-F965-4D4C-80D2-2C66487B3FC7}" dt="2022-07-19T07:55:54.895" v="42" actId="1957"/>
          <ac:spMkLst>
            <pc:docMk/>
            <pc:sldMk cId="2263479324" sldId="277"/>
            <ac:spMk id="4" creationId="{CF7706DF-0ADD-0E52-8303-6368D95DA4E0}"/>
          </ac:spMkLst>
        </pc:spChg>
        <pc:graphicFrameChg chg="add mod">
          <ac:chgData name="Nalin  Simasathiansophon" userId="d8aa5640-2b07-4597-a838-41990b76ba56" providerId="ADAL" clId="{967DD305-F965-4D4C-80D2-2C66487B3FC7}" dt="2022-07-19T08:07:46.777" v="129" actId="113"/>
          <ac:graphicFrameMkLst>
            <pc:docMk/>
            <pc:sldMk cId="2263479324" sldId="277"/>
            <ac:graphicFrameMk id="5" creationId="{5732D1F5-BC97-75F6-F103-EB2ACCBDAA7C}"/>
          </ac:graphicFrameMkLst>
        </pc:graphicFrameChg>
        <pc:cxnChg chg="add mod">
          <ac:chgData name="Nalin  Simasathiansophon" userId="d8aa5640-2b07-4597-a838-41990b76ba56" providerId="ADAL" clId="{967DD305-F965-4D4C-80D2-2C66487B3FC7}" dt="2022-07-19T08:08:26.873" v="131" actId="1582"/>
          <ac:cxnSpMkLst>
            <pc:docMk/>
            <pc:sldMk cId="2263479324" sldId="277"/>
            <ac:cxnSpMk id="7" creationId="{62C6BCCA-C63A-3165-FD12-9C93A4C6AB5F}"/>
          </ac:cxnSpMkLst>
        </pc:cxnChg>
        <pc:cxnChg chg="add mod">
          <ac:chgData name="Nalin  Simasathiansophon" userId="d8aa5640-2b07-4597-a838-41990b76ba56" providerId="ADAL" clId="{967DD305-F965-4D4C-80D2-2C66487B3FC7}" dt="2022-07-19T08:08:34.873" v="133" actId="1076"/>
          <ac:cxnSpMkLst>
            <pc:docMk/>
            <pc:sldMk cId="2263479324" sldId="277"/>
            <ac:cxnSpMk id="8" creationId="{4AD3FAF7-1000-87B7-AFA3-64E1D11BCE08}"/>
          </ac:cxnSpMkLst>
        </pc:cxnChg>
        <pc:cxnChg chg="add mod">
          <ac:chgData name="Nalin  Simasathiansophon" userId="d8aa5640-2b07-4597-a838-41990b76ba56" providerId="ADAL" clId="{967DD305-F965-4D4C-80D2-2C66487B3FC7}" dt="2022-07-19T08:08:39.513" v="135" actId="1076"/>
          <ac:cxnSpMkLst>
            <pc:docMk/>
            <pc:sldMk cId="2263479324" sldId="277"/>
            <ac:cxnSpMk id="9" creationId="{F7841353-9844-BE4A-B333-3792FD3D2AD1}"/>
          </ac:cxnSpMkLst>
        </pc:cxnChg>
        <pc:cxnChg chg="add mod">
          <ac:chgData name="Nalin  Simasathiansophon" userId="d8aa5640-2b07-4597-a838-41990b76ba56" providerId="ADAL" clId="{967DD305-F965-4D4C-80D2-2C66487B3FC7}" dt="2022-07-19T08:08:44.002" v="137" actId="1076"/>
          <ac:cxnSpMkLst>
            <pc:docMk/>
            <pc:sldMk cId="2263479324" sldId="277"/>
            <ac:cxnSpMk id="10" creationId="{F62F5696-B465-FACE-B988-2DD9B6998EC2}"/>
          </ac:cxnSpMkLst>
        </pc:cxnChg>
      </pc:sldChg>
      <pc:sldChg chg="addSp delSp modSp new mod">
        <pc:chgData name="Nalin  Simasathiansophon" userId="d8aa5640-2b07-4597-a838-41990b76ba56" providerId="ADAL" clId="{967DD305-F965-4D4C-80D2-2C66487B3FC7}" dt="2022-07-19T08:19:58.865" v="763" actId="1076"/>
        <pc:sldMkLst>
          <pc:docMk/>
          <pc:sldMk cId="1347580466" sldId="278"/>
        </pc:sldMkLst>
        <pc:spChg chg="mod">
          <ac:chgData name="Nalin  Simasathiansophon" userId="d8aa5640-2b07-4597-a838-41990b76ba56" providerId="ADAL" clId="{967DD305-F965-4D4C-80D2-2C66487B3FC7}" dt="2022-07-19T08:09:43.671" v="191" actId="20577"/>
          <ac:spMkLst>
            <pc:docMk/>
            <pc:sldMk cId="1347580466" sldId="278"/>
            <ac:spMk id="2" creationId="{28BAF515-5657-15EC-8010-99636837F572}"/>
          </ac:spMkLst>
        </pc:spChg>
        <pc:spChg chg="del mod">
          <ac:chgData name="Nalin  Simasathiansophon" userId="d8aa5640-2b07-4597-a838-41990b76ba56" providerId="ADAL" clId="{967DD305-F965-4D4C-80D2-2C66487B3FC7}" dt="2022-07-19T08:15:43.543" v="715" actId="12084"/>
          <ac:spMkLst>
            <pc:docMk/>
            <pc:sldMk cId="1347580466" sldId="278"/>
            <ac:spMk id="3" creationId="{BF7F2BDD-9527-86D0-7B58-7CEA3AFAD703}"/>
          </ac:spMkLst>
        </pc:spChg>
        <pc:graphicFrameChg chg="add mod">
          <ac:chgData name="Nalin  Simasathiansophon" userId="d8aa5640-2b07-4597-a838-41990b76ba56" providerId="ADAL" clId="{967DD305-F965-4D4C-80D2-2C66487B3FC7}" dt="2022-07-19T08:19:45.830" v="758" actId="14100"/>
          <ac:graphicFrameMkLst>
            <pc:docMk/>
            <pc:sldMk cId="1347580466" sldId="278"/>
            <ac:graphicFrameMk id="6" creationId="{9AA3EE89-E170-0DED-D5AB-7F64C1F65DD0}"/>
          </ac:graphicFrameMkLst>
        </pc:graphicFrameChg>
        <pc:picChg chg="add mod">
          <ac:chgData name="Nalin  Simasathiansophon" userId="d8aa5640-2b07-4597-a838-41990b76ba56" providerId="ADAL" clId="{967DD305-F965-4D4C-80D2-2C66487B3FC7}" dt="2022-07-19T08:19:58.865" v="763" actId="1076"/>
          <ac:picMkLst>
            <pc:docMk/>
            <pc:sldMk cId="1347580466" sldId="278"/>
            <ac:picMk id="5" creationId="{43E478AA-46F9-2BF7-0F44-63179AA1E6D9}"/>
          </ac:picMkLst>
        </pc:picChg>
        <pc:picChg chg="add mod">
          <ac:chgData name="Nalin  Simasathiansophon" userId="d8aa5640-2b07-4597-a838-41990b76ba56" providerId="ADAL" clId="{967DD305-F965-4D4C-80D2-2C66487B3FC7}" dt="2022-07-19T08:19:56.457" v="762" actId="1076"/>
          <ac:picMkLst>
            <pc:docMk/>
            <pc:sldMk cId="1347580466" sldId="278"/>
            <ac:picMk id="8" creationId="{50954A8A-5B09-B51A-E8B1-FB162F612CF3}"/>
          </ac:picMkLst>
        </pc:picChg>
        <pc:picChg chg="add mod">
          <ac:chgData name="Nalin  Simasathiansophon" userId="d8aa5640-2b07-4597-a838-41990b76ba56" providerId="ADAL" clId="{967DD305-F965-4D4C-80D2-2C66487B3FC7}" dt="2022-07-19T08:17:44.468" v="733" actId="207"/>
          <ac:picMkLst>
            <pc:docMk/>
            <pc:sldMk cId="1347580466" sldId="278"/>
            <ac:picMk id="10" creationId="{D45023B9-D895-849C-C91A-F03ACBF8148B}"/>
          </ac:picMkLst>
        </pc:picChg>
        <pc:picChg chg="add mod">
          <ac:chgData name="Nalin  Simasathiansophon" userId="d8aa5640-2b07-4597-a838-41990b76ba56" providerId="ADAL" clId="{967DD305-F965-4D4C-80D2-2C66487B3FC7}" dt="2022-07-19T08:18:17.117" v="746" actId="207"/>
          <ac:picMkLst>
            <pc:docMk/>
            <pc:sldMk cId="1347580466" sldId="278"/>
            <ac:picMk id="12" creationId="{D9FD3528-766D-BF6A-1895-DD6AC50AA09B}"/>
          </ac:picMkLst>
        </pc:picChg>
        <pc:picChg chg="add mod">
          <ac:chgData name="Nalin  Simasathiansophon" userId="d8aa5640-2b07-4597-a838-41990b76ba56" providerId="ADAL" clId="{967DD305-F965-4D4C-80D2-2C66487B3FC7}" dt="2022-07-19T08:19:21.547" v="754" actId="1076"/>
          <ac:picMkLst>
            <pc:docMk/>
            <pc:sldMk cId="1347580466" sldId="278"/>
            <ac:picMk id="14" creationId="{2230C8DA-C6C4-CB74-1E11-E4EA1C8896B7}"/>
          </ac:picMkLst>
        </pc:picChg>
      </pc:sldChg>
      <pc:sldChg chg="addSp delSp modSp new mod">
        <pc:chgData name="Nalin  Simasathiansophon" userId="d8aa5640-2b07-4597-a838-41990b76ba56" providerId="ADAL" clId="{967DD305-F965-4D4C-80D2-2C66487B3FC7}" dt="2022-07-19T08:28:18.030" v="1136" actId="20577"/>
        <pc:sldMkLst>
          <pc:docMk/>
          <pc:sldMk cId="1634634843" sldId="279"/>
        </pc:sldMkLst>
        <pc:spChg chg="mod">
          <ac:chgData name="Nalin  Simasathiansophon" userId="d8aa5640-2b07-4597-a838-41990b76ba56" providerId="ADAL" clId="{967DD305-F965-4D4C-80D2-2C66487B3FC7}" dt="2022-07-19T08:28:18.030" v="1136" actId="20577"/>
          <ac:spMkLst>
            <pc:docMk/>
            <pc:sldMk cId="1634634843" sldId="279"/>
            <ac:spMk id="2" creationId="{1FB65F36-E423-D5DD-1221-C0F07070B240}"/>
          </ac:spMkLst>
        </pc:spChg>
        <pc:spChg chg="del">
          <ac:chgData name="Nalin  Simasathiansophon" userId="d8aa5640-2b07-4597-a838-41990b76ba56" providerId="ADAL" clId="{967DD305-F965-4D4C-80D2-2C66487B3FC7}" dt="2022-07-19T08:21:16.769" v="767" actId="931"/>
          <ac:spMkLst>
            <pc:docMk/>
            <pc:sldMk cId="1634634843" sldId="279"/>
            <ac:spMk id="3" creationId="{283AA30F-B80C-5422-68A5-415C5D4CBFC0}"/>
          </ac:spMkLst>
        </pc:spChg>
        <pc:spChg chg="add mod">
          <ac:chgData name="Nalin  Simasathiansophon" userId="d8aa5640-2b07-4597-a838-41990b76ba56" providerId="ADAL" clId="{967DD305-F965-4D4C-80D2-2C66487B3FC7}" dt="2022-07-19T08:27:37.899" v="1098" actId="1076"/>
          <ac:spMkLst>
            <pc:docMk/>
            <pc:sldMk cId="1634634843" sldId="279"/>
            <ac:spMk id="6" creationId="{5D8ED307-193E-5047-448A-DCF8EE61606C}"/>
          </ac:spMkLst>
        </pc:spChg>
        <pc:spChg chg="add mod">
          <ac:chgData name="Nalin  Simasathiansophon" userId="d8aa5640-2b07-4597-a838-41990b76ba56" providerId="ADAL" clId="{967DD305-F965-4D4C-80D2-2C66487B3FC7}" dt="2022-07-19T08:26:36.692" v="1086" actId="207"/>
          <ac:spMkLst>
            <pc:docMk/>
            <pc:sldMk cId="1634634843" sldId="279"/>
            <ac:spMk id="7" creationId="{E51D6385-F901-8F06-1ABD-4150DF576773}"/>
          </ac:spMkLst>
        </pc:spChg>
        <pc:spChg chg="add mod">
          <ac:chgData name="Nalin  Simasathiansophon" userId="d8aa5640-2b07-4597-a838-41990b76ba56" providerId="ADAL" clId="{967DD305-F965-4D4C-80D2-2C66487B3FC7}" dt="2022-07-19T08:27:28.166" v="1094" actId="14100"/>
          <ac:spMkLst>
            <pc:docMk/>
            <pc:sldMk cId="1634634843" sldId="279"/>
            <ac:spMk id="9" creationId="{7F6EB314-0F86-2FE1-E5B9-9F06284EDA59}"/>
          </ac:spMkLst>
        </pc:spChg>
        <pc:picChg chg="add mod">
          <ac:chgData name="Nalin  Simasathiansophon" userId="d8aa5640-2b07-4597-a838-41990b76ba56" providerId="ADAL" clId="{967DD305-F965-4D4C-80D2-2C66487B3FC7}" dt="2022-07-19T08:27:50.094" v="1102" actId="1076"/>
          <ac:picMkLst>
            <pc:docMk/>
            <pc:sldMk cId="1634634843" sldId="279"/>
            <ac:picMk id="5" creationId="{1280DFE5-10EA-83FA-7C00-AA2F9D89355C}"/>
          </ac:picMkLst>
        </pc:picChg>
        <pc:picChg chg="add mod">
          <ac:chgData name="Nalin  Simasathiansophon" userId="d8aa5640-2b07-4597-a838-41990b76ba56" providerId="ADAL" clId="{967DD305-F965-4D4C-80D2-2C66487B3FC7}" dt="2022-07-19T08:26:23.998" v="1083" actId="207"/>
          <ac:picMkLst>
            <pc:docMk/>
            <pc:sldMk cId="1634634843" sldId="279"/>
            <ac:picMk id="11" creationId="{032C95BE-9B42-0EF0-6288-12EAFDCE69CC}"/>
          </ac:picMkLst>
        </pc:picChg>
        <pc:picChg chg="add mod">
          <ac:chgData name="Nalin  Simasathiansophon" userId="d8aa5640-2b07-4597-a838-41990b76ba56" providerId="ADAL" clId="{967DD305-F965-4D4C-80D2-2C66487B3FC7}" dt="2022-07-19T08:27:13.929" v="1090" actId="207"/>
          <ac:picMkLst>
            <pc:docMk/>
            <pc:sldMk cId="1634634843" sldId="279"/>
            <ac:picMk id="13" creationId="{ED4885FE-E88F-DAEF-7183-0420153EC568}"/>
          </ac:picMkLst>
        </pc:picChg>
      </pc:sldChg>
    </pc:docChg>
  </pc:docChgLst>
  <pc:docChgLst>
    <pc:chgData name="Nalin  Simasathiansophon" userId="d8aa5640-2b07-4597-a838-41990b76ba56" providerId="ADAL" clId="{51ED72C2-8E68-F84F-9E20-256DB898BF65}"/>
    <pc:docChg chg="modSld">
      <pc:chgData name="Nalin  Simasathiansophon" userId="d8aa5640-2b07-4597-a838-41990b76ba56" providerId="ADAL" clId="{51ED72C2-8E68-F84F-9E20-256DB898BF65}" dt="2022-06-09T04:19:56.741" v="27" actId="6549"/>
      <pc:docMkLst>
        <pc:docMk/>
      </pc:docMkLst>
      <pc:sldChg chg="modSp mod">
        <pc:chgData name="Nalin  Simasathiansophon" userId="d8aa5640-2b07-4597-a838-41990b76ba56" providerId="ADAL" clId="{51ED72C2-8E68-F84F-9E20-256DB898BF65}" dt="2022-06-09T04:19:56.741" v="27" actId="6549"/>
        <pc:sldMkLst>
          <pc:docMk/>
          <pc:sldMk cId="1709916821" sldId="256"/>
        </pc:sldMkLst>
        <pc:spChg chg="mod">
          <ac:chgData name="Nalin  Simasathiansophon" userId="d8aa5640-2b07-4597-a838-41990b76ba56" providerId="ADAL" clId="{51ED72C2-8E68-F84F-9E20-256DB898BF65}" dt="2022-06-09T04:19:56.741" v="27" actId="6549"/>
          <ac:spMkLst>
            <pc:docMk/>
            <pc:sldMk cId="1709916821" sldId="256"/>
            <ac:spMk id="6" creationId="{2CAEAD20-4117-486F-9809-288153992937}"/>
          </ac:spMkLst>
        </pc:spChg>
      </pc:sldChg>
      <pc:sldChg chg="modSp mod">
        <pc:chgData name="Nalin  Simasathiansophon" userId="d8aa5640-2b07-4597-a838-41990b76ba56" providerId="ADAL" clId="{51ED72C2-8E68-F84F-9E20-256DB898BF65}" dt="2022-06-09T03:15:14.425" v="11" actId="20577"/>
        <pc:sldMkLst>
          <pc:docMk/>
          <pc:sldMk cId="3376241968" sldId="270"/>
        </pc:sldMkLst>
        <pc:spChg chg="mod">
          <ac:chgData name="Nalin  Simasathiansophon" userId="d8aa5640-2b07-4597-a838-41990b76ba56" providerId="ADAL" clId="{51ED72C2-8E68-F84F-9E20-256DB898BF65}" dt="2022-06-09T03:15:14.425" v="11" actId="20577"/>
          <ac:spMkLst>
            <pc:docMk/>
            <pc:sldMk cId="3376241968" sldId="270"/>
            <ac:spMk id="3" creationId="{3A0A6505-5EA0-4860-BE94-FB137BAE39F3}"/>
          </ac:spMkLst>
        </pc:spChg>
      </pc:sldChg>
      <pc:sldChg chg="modSp mod">
        <pc:chgData name="Nalin  Simasathiansophon" userId="d8aa5640-2b07-4597-a838-41990b76ba56" providerId="ADAL" clId="{51ED72C2-8E68-F84F-9E20-256DB898BF65}" dt="2022-06-09T03:11:14.846" v="1" actId="20577"/>
        <pc:sldMkLst>
          <pc:docMk/>
          <pc:sldMk cId="933155571" sldId="276"/>
        </pc:sldMkLst>
        <pc:spChg chg="mod">
          <ac:chgData name="Nalin  Simasathiansophon" userId="d8aa5640-2b07-4597-a838-41990b76ba56" providerId="ADAL" clId="{51ED72C2-8E68-F84F-9E20-256DB898BF65}" dt="2022-06-09T03:11:14.846" v="1" actId="20577"/>
          <ac:spMkLst>
            <pc:docMk/>
            <pc:sldMk cId="933155571" sldId="276"/>
            <ac:spMk id="3" creationId="{65066EDD-AB76-4243-8E3E-1AFCE1F3AD6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Thailand Financial Literacy Average Rate (Year 2016)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Thailand average rate in 2016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350-43AA-A81A-2E5A06D7B7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Overall financial skills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</c:v>
                </c:pt>
                <c:pt idx="1">
                  <c:v>48.6</c:v>
                </c:pt>
                <c:pt idx="2">
                  <c:v>62.2</c:v>
                </c:pt>
                <c:pt idx="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C0-43BE-9CF0-984CB4145A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OECD Average rate in 2015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ivot">
                <a:fgClr>
                  <a:srgbClr val="7030A0"/>
                </a:fgClr>
                <a:bgClr>
                  <a:schemeClr val="accent1">
                    <a:lumMod val="25000"/>
                    <a:lumOff val="75000"/>
                  </a:schemeClr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50-43AA-A81A-2E5A06D7B7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Overall financial skills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62.9</c:v>
                </c:pt>
                <c:pt idx="1">
                  <c:v>65.7</c:v>
                </c:pt>
                <c:pt idx="2">
                  <c:v>60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0-43BE-9CF0-984CB4145A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7993824"/>
        <c:axId val="327997432"/>
      </c:barChart>
      <c:catAx>
        <c:axId val="32799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H"/>
          </a:p>
        </c:txPr>
        <c:crossAx val="327997432"/>
        <c:crosses val="autoZero"/>
        <c:auto val="1"/>
        <c:lblAlgn val="ctr"/>
        <c:lblOffset val="100"/>
        <c:noMultiLvlLbl val="0"/>
      </c:catAx>
      <c:valAx>
        <c:axId val="327997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H"/>
          </a:p>
        </c:txPr>
        <c:crossAx val="32799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Thai 2016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Financial skill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0.61</c:v>
                </c:pt>
                <c:pt idx="1">
                  <c:v>0.48599999999999999</c:v>
                </c:pt>
                <c:pt idx="2">
                  <c:v>0.622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8-544F-B75E-C3303F6187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Thai 2018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Financial skill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0.66200000000000003</c:v>
                </c:pt>
                <c:pt idx="1">
                  <c:v>0.55700000000000005</c:v>
                </c:pt>
                <c:pt idx="2">
                  <c:v>0.67800000000000005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58-544F-B75E-C3303F6187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Thai 2020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Financial skill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0.71</c:v>
                </c:pt>
                <c:pt idx="1">
                  <c:v>0.629</c:v>
                </c:pt>
                <c:pt idx="2">
                  <c:v>0.71099999999999997</c:v>
                </c:pt>
                <c:pt idx="3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58-544F-B75E-C3303F61873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OECE 2020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Financial skill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Sheet1!$E$2:$E$5</c:f>
              <c:numCache>
                <c:formatCode>0.0%</c:formatCode>
                <c:ptCount val="4"/>
                <c:pt idx="0">
                  <c:v>0.60499999999999998</c:v>
                </c:pt>
                <c:pt idx="1">
                  <c:v>0.628</c:v>
                </c:pt>
                <c:pt idx="2">
                  <c:v>0.59199999999999997</c:v>
                </c:pt>
                <c:pt idx="3">
                  <c:v>0.59199999999999997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58-544F-B75E-C3303F61873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643312"/>
        <c:axId val="28646960"/>
      </c:barChart>
      <c:catAx>
        <c:axId val="2864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H"/>
          </a:p>
        </c:txPr>
        <c:crossAx val="28646960"/>
        <c:crosses val="autoZero"/>
        <c:auto val="1"/>
        <c:lblAlgn val="ctr"/>
        <c:lblOffset val="100"/>
        <c:noMultiLvlLbl val="0"/>
      </c:catAx>
      <c:valAx>
        <c:axId val="286469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864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Baby Boomer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Financial skill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0.67800000000000005</c:v>
                </c:pt>
                <c:pt idx="1">
                  <c:v>0.55300000000000005</c:v>
                </c:pt>
                <c:pt idx="2">
                  <c:v>0.69299999999999995</c:v>
                </c:pt>
                <c:pt idx="3">
                  <c:v>0.82499999999999996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3-DC4D-AFE1-E7E78B82EC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61702751"/>
        <c:axId val="1062142543"/>
      </c:barChart>
      <c:catAx>
        <c:axId val="106170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TH"/>
          </a:p>
        </c:txPr>
        <c:crossAx val="1062142543"/>
        <c:crosses val="autoZero"/>
        <c:auto val="1"/>
        <c:lblAlgn val="ctr"/>
        <c:lblOffset val="100"/>
        <c:noMultiLvlLbl val="0"/>
      </c:catAx>
      <c:valAx>
        <c:axId val="1062142543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061702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n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 X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Financial skill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0.73599999999999999</c:v>
                </c:pt>
                <c:pt idx="1">
                  <c:v>0.67900000000000005</c:v>
                </c:pt>
                <c:pt idx="2">
                  <c:v>0.72599999999999998</c:v>
                </c:pt>
                <c:pt idx="3">
                  <c:v>0.83399999999999996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43-7A4C-B276-9F9A6341463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61702751"/>
        <c:axId val="1062142543"/>
      </c:barChart>
      <c:catAx>
        <c:axId val="106170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TH"/>
          </a:p>
        </c:txPr>
        <c:crossAx val="1062142543"/>
        <c:crosses val="autoZero"/>
        <c:auto val="1"/>
        <c:lblAlgn val="ctr"/>
        <c:lblOffset val="100"/>
        <c:noMultiLvlLbl val="0"/>
      </c:catAx>
      <c:valAx>
        <c:axId val="1062142543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061702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n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 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Financial skill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0.747</c:v>
                </c:pt>
                <c:pt idx="1">
                  <c:v>0.71199999999999997</c:v>
                </c:pt>
                <c:pt idx="2">
                  <c:v>0.73199999999999998</c:v>
                </c:pt>
                <c:pt idx="3">
                  <c:v>0.82299999999999995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BB-3B4A-89CA-98B56BAC841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61702751"/>
        <c:axId val="1062142543"/>
      </c:barChart>
      <c:catAx>
        <c:axId val="106170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TH"/>
          </a:p>
        </c:txPr>
        <c:crossAx val="1062142543"/>
        <c:crosses val="autoZero"/>
        <c:auto val="1"/>
        <c:lblAlgn val="ctr"/>
        <c:lblOffset val="100"/>
        <c:noMultiLvlLbl val="0"/>
      </c:catAx>
      <c:valAx>
        <c:axId val="1062142543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061702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n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Financial skill</c:v>
                </c:pt>
                <c:pt idx="1">
                  <c:v>Knowledge</c:v>
                </c:pt>
                <c:pt idx="2">
                  <c:v>Behavior</c:v>
                </c:pt>
                <c:pt idx="3">
                  <c:v>Attitude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0.69199999999999995</c:v>
                </c:pt>
                <c:pt idx="1">
                  <c:v>0.66800000000000004</c:v>
                </c:pt>
                <c:pt idx="2">
                  <c:v>0.64700000000000002</c:v>
                </c:pt>
                <c:pt idx="3">
                  <c:v>0.80700000000000005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0-2541-B641-CCE363E7D1D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61702751"/>
        <c:axId val="1062142543"/>
      </c:barChart>
      <c:catAx>
        <c:axId val="1061702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TH"/>
          </a:p>
        </c:txPr>
        <c:crossAx val="1062142543"/>
        <c:crosses val="autoZero"/>
        <c:auto val="1"/>
        <c:lblAlgn val="ctr"/>
        <c:lblOffset val="100"/>
        <c:noMultiLvlLbl val="0"/>
      </c:catAx>
      <c:valAx>
        <c:axId val="1062142543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061702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en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8EAC9-C1ED-DB43-A83D-375DE126AB39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A0AFEBA-A3BE-4849-8E3F-A249B64A9F12}">
      <dgm:prSet/>
      <dgm:spPr/>
      <dgm:t>
        <a:bodyPr/>
        <a:lstStyle/>
        <a:p>
          <a:pPr algn="l"/>
          <a:r>
            <a:rPr lang="en-TH" dirty="0"/>
            <a:t>79.4% of Thais understand about interest rate for both borrowing and 73.6% of Thais understand about interest rate for saving, but only 1:3 can calculate effective interested rate.</a:t>
          </a:r>
        </a:p>
      </dgm:t>
    </dgm:pt>
    <dgm:pt modelId="{A3E39947-D706-9140-BE93-CD179BFA290E}" type="parTrans" cxnId="{3FCD70B5-557E-6848-B75D-7954774E0C5E}">
      <dgm:prSet/>
      <dgm:spPr/>
      <dgm:t>
        <a:bodyPr/>
        <a:lstStyle/>
        <a:p>
          <a:endParaRPr lang="en-US"/>
        </a:p>
      </dgm:t>
    </dgm:pt>
    <dgm:pt modelId="{21EBD319-1E84-4C4E-8E5A-EBBC3325705A}" type="sibTrans" cxnId="{3FCD70B5-557E-6848-B75D-7954774E0C5E}">
      <dgm:prSet/>
      <dgm:spPr/>
      <dgm:t>
        <a:bodyPr/>
        <a:lstStyle/>
        <a:p>
          <a:endParaRPr lang="en-US"/>
        </a:p>
      </dgm:t>
    </dgm:pt>
    <dgm:pt modelId="{2A549F74-3218-1A41-9AF7-F89BAD398CE4}">
      <dgm:prSet/>
      <dgm:spPr/>
      <dgm:t>
        <a:bodyPr/>
        <a:lstStyle/>
        <a:p>
          <a:pPr algn="l"/>
          <a:r>
            <a:rPr lang="en-TH" dirty="0"/>
            <a:t>61.9% understand inflation, where the same amount of money cannot buy the same amount of goods and services anymore.</a:t>
          </a:r>
        </a:p>
      </dgm:t>
    </dgm:pt>
    <dgm:pt modelId="{52668B8D-4EE1-BF48-907A-BB94D4E8B337}" type="parTrans" cxnId="{D17269E3-B2FB-374F-9F76-7CF46CE1CCC1}">
      <dgm:prSet/>
      <dgm:spPr/>
      <dgm:t>
        <a:bodyPr/>
        <a:lstStyle/>
        <a:p>
          <a:endParaRPr lang="en-US"/>
        </a:p>
      </dgm:t>
    </dgm:pt>
    <dgm:pt modelId="{D8C449A5-35B4-FB42-926A-0D2156C34AB7}" type="sibTrans" cxnId="{D17269E3-B2FB-374F-9F76-7CF46CE1CCC1}">
      <dgm:prSet/>
      <dgm:spPr/>
      <dgm:t>
        <a:bodyPr/>
        <a:lstStyle/>
        <a:p>
          <a:endParaRPr lang="en-US"/>
        </a:p>
      </dgm:t>
    </dgm:pt>
    <dgm:pt modelId="{E1807E7D-81A0-C94E-827F-7CAFAA6F08B4}">
      <dgm:prSet/>
      <dgm:spPr/>
      <dgm:t>
        <a:bodyPr/>
        <a:lstStyle/>
        <a:p>
          <a:pPr algn="l"/>
          <a:r>
            <a:rPr lang="en-TH" dirty="0"/>
            <a:t>61.1% understand time value of money when inflation happen (money today worth less tomorrow)</a:t>
          </a:r>
        </a:p>
      </dgm:t>
    </dgm:pt>
    <dgm:pt modelId="{CEDAA470-02BB-1741-B3F6-F5380D7568D3}" type="parTrans" cxnId="{49F7D16B-6480-C444-B121-4E12C0266062}">
      <dgm:prSet/>
      <dgm:spPr/>
      <dgm:t>
        <a:bodyPr/>
        <a:lstStyle/>
        <a:p>
          <a:endParaRPr lang="en-US"/>
        </a:p>
      </dgm:t>
    </dgm:pt>
    <dgm:pt modelId="{928E631D-2180-1E40-9D8C-3DFE2980921C}" type="sibTrans" cxnId="{49F7D16B-6480-C444-B121-4E12C0266062}">
      <dgm:prSet/>
      <dgm:spPr/>
      <dgm:t>
        <a:bodyPr/>
        <a:lstStyle/>
        <a:p>
          <a:endParaRPr lang="en-US"/>
        </a:p>
      </dgm:t>
    </dgm:pt>
    <dgm:pt modelId="{7EBEAAD4-7803-9D4E-9532-DB8DEF10210C}" type="pres">
      <dgm:prSet presAssocID="{9738EAC9-C1ED-DB43-A83D-375DE126AB39}" presName="Name0" presStyleCnt="0">
        <dgm:presLayoutVars>
          <dgm:dir/>
          <dgm:animLvl val="lvl"/>
          <dgm:resizeHandles val="exact"/>
        </dgm:presLayoutVars>
      </dgm:prSet>
      <dgm:spPr/>
    </dgm:pt>
    <dgm:pt modelId="{3F6048BA-2334-3E43-B362-05D845F2F060}" type="pres">
      <dgm:prSet presAssocID="{8A0AFEBA-A3BE-4849-8E3F-A249B64A9F12}" presName="linNode" presStyleCnt="0"/>
      <dgm:spPr/>
    </dgm:pt>
    <dgm:pt modelId="{97F440A0-D548-0640-945F-C21650B031C1}" type="pres">
      <dgm:prSet presAssocID="{8A0AFEBA-A3BE-4849-8E3F-A249B64A9F12}" presName="parentText" presStyleLbl="node1" presStyleIdx="0" presStyleCnt="3" custScaleX="246479">
        <dgm:presLayoutVars>
          <dgm:chMax val="1"/>
          <dgm:bulletEnabled val="1"/>
        </dgm:presLayoutVars>
      </dgm:prSet>
      <dgm:spPr/>
    </dgm:pt>
    <dgm:pt modelId="{0D6D7409-999D-0C4A-B2B2-640C1E7580AB}" type="pres">
      <dgm:prSet presAssocID="{21EBD319-1E84-4C4E-8E5A-EBBC3325705A}" presName="sp" presStyleCnt="0"/>
      <dgm:spPr/>
    </dgm:pt>
    <dgm:pt modelId="{BFF505C7-3493-304F-BA83-5F0A2E654F64}" type="pres">
      <dgm:prSet presAssocID="{2A549F74-3218-1A41-9AF7-F89BAD398CE4}" presName="linNode" presStyleCnt="0"/>
      <dgm:spPr/>
    </dgm:pt>
    <dgm:pt modelId="{898784C0-B52E-5D41-B769-D3ABC114A281}" type="pres">
      <dgm:prSet presAssocID="{2A549F74-3218-1A41-9AF7-F89BAD398CE4}" presName="parentText" presStyleLbl="node1" presStyleIdx="1" presStyleCnt="3" custScaleX="246479">
        <dgm:presLayoutVars>
          <dgm:chMax val="1"/>
          <dgm:bulletEnabled val="1"/>
        </dgm:presLayoutVars>
      </dgm:prSet>
      <dgm:spPr/>
    </dgm:pt>
    <dgm:pt modelId="{C033CC3F-D70D-C54B-B027-4EC2AF3A03A8}" type="pres">
      <dgm:prSet presAssocID="{D8C449A5-35B4-FB42-926A-0D2156C34AB7}" presName="sp" presStyleCnt="0"/>
      <dgm:spPr/>
    </dgm:pt>
    <dgm:pt modelId="{E2F2EE11-41C2-E049-9B6B-05F7D70C7038}" type="pres">
      <dgm:prSet presAssocID="{E1807E7D-81A0-C94E-827F-7CAFAA6F08B4}" presName="linNode" presStyleCnt="0"/>
      <dgm:spPr/>
    </dgm:pt>
    <dgm:pt modelId="{2E437B7A-274D-D24D-8030-3090AA086C36}" type="pres">
      <dgm:prSet presAssocID="{E1807E7D-81A0-C94E-827F-7CAFAA6F08B4}" presName="parentText" presStyleLbl="node1" presStyleIdx="2" presStyleCnt="3" custScaleX="246479">
        <dgm:presLayoutVars>
          <dgm:chMax val="1"/>
          <dgm:bulletEnabled val="1"/>
        </dgm:presLayoutVars>
      </dgm:prSet>
      <dgm:spPr/>
    </dgm:pt>
  </dgm:ptLst>
  <dgm:cxnLst>
    <dgm:cxn modelId="{19D0A664-8E8C-E14E-A981-B839346BC0DB}" type="presOf" srcId="{9738EAC9-C1ED-DB43-A83D-375DE126AB39}" destId="{7EBEAAD4-7803-9D4E-9532-DB8DEF10210C}" srcOrd="0" destOrd="0" presId="urn:microsoft.com/office/officeart/2005/8/layout/vList5"/>
    <dgm:cxn modelId="{49F7D16B-6480-C444-B121-4E12C0266062}" srcId="{9738EAC9-C1ED-DB43-A83D-375DE126AB39}" destId="{E1807E7D-81A0-C94E-827F-7CAFAA6F08B4}" srcOrd="2" destOrd="0" parTransId="{CEDAA470-02BB-1741-B3F6-F5380D7568D3}" sibTransId="{928E631D-2180-1E40-9D8C-3DFE2980921C}"/>
    <dgm:cxn modelId="{C1C8F471-7886-6B4E-A482-4780EA415584}" type="presOf" srcId="{E1807E7D-81A0-C94E-827F-7CAFAA6F08B4}" destId="{2E437B7A-274D-D24D-8030-3090AA086C36}" srcOrd="0" destOrd="0" presId="urn:microsoft.com/office/officeart/2005/8/layout/vList5"/>
    <dgm:cxn modelId="{3FCD70B5-557E-6848-B75D-7954774E0C5E}" srcId="{9738EAC9-C1ED-DB43-A83D-375DE126AB39}" destId="{8A0AFEBA-A3BE-4849-8E3F-A249B64A9F12}" srcOrd="0" destOrd="0" parTransId="{A3E39947-D706-9140-BE93-CD179BFA290E}" sibTransId="{21EBD319-1E84-4C4E-8E5A-EBBC3325705A}"/>
    <dgm:cxn modelId="{D17269E3-B2FB-374F-9F76-7CF46CE1CCC1}" srcId="{9738EAC9-C1ED-DB43-A83D-375DE126AB39}" destId="{2A549F74-3218-1A41-9AF7-F89BAD398CE4}" srcOrd="1" destOrd="0" parTransId="{52668B8D-4EE1-BF48-907A-BB94D4E8B337}" sibTransId="{D8C449A5-35B4-FB42-926A-0D2156C34AB7}"/>
    <dgm:cxn modelId="{9D0B57EC-811B-C345-AC4C-FAE53364524D}" type="presOf" srcId="{2A549F74-3218-1A41-9AF7-F89BAD398CE4}" destId="{898784C0-B52E-5D41-B769-D3ABC114A281}" srcOrd="0" destOrd="0" presId="urn:microsoft.com/office/officeart/2005/8/layout/vList5"/>
    <dgm:cxn modelId="{D67C8FF6-393E-2B42-B870-2311BEDEF2E2}" type="presOf" srcId="{8A0AFEBA-A3BE-4849-8E3F-A249B64A9F12}" destId="{97F440A0-D548-0640-945F-C21650B031C1}" srcOrd="0" destOrd="0" presId="urn:microsoft.com/office/officeart/2005/8/layout/vList5"/>
    <dgm:cxn modelId="{068DA0FB-D422-E449-A2DB-BE2B5C20E18B}" type="presParOf" srcId="{7EBEAAD4-7803-9D4E-9532-DB8DEF10210C}" destId="{3F6048BA-2334-3E43-B362-05D845F2F060}" srcOrd="0" destOrd="0" presId="urn:microsoft.com/office/officeart/2005/8/layout/vList5"/>
    <dgm:cxn modelId="{3539385F-734E-5C4A-A34A-438FBD85597E}" type="presParOf" srcId="{3F6048BA-2334-3E43-B362-05D845F2F060}" destId="{97F440A0-D548-0640-945F-C21650B031C1}" srcOrd="0" destOrd="0" presId="urn:microsoft.com/office/officeart/2005/8/layout/vList5"/>
    <dgm:cxn modelId="{1D0486BB-8559-2647-8850-D44B32942AB8}" type="presParOf" srcId="{7EBEAAD4-7803-9D4E-9532-DB8DEF10210C}" destId="{0D6D7409-999D-0C4A-B2B2-640C1E7580AB}" srcOrd="1" destOrd="0" presId="urn:microsoft.com/office/officeart/2005/8/layout/vList5"/>
    <dgm:cxn modelId="{3B9C0F46-D9AF-7245-A3FD-74F5C1743237}" type="presParOf" srcId="{7EBEAAD4-7803-9D4E-9532-DB8DEF10210C}" destId="{BFF505C7-3493-304F-BA83-5F0A2E654F64}" srcOrd="2" destOrd="0" presId="urn:microsoft.com/office/officeart/2005/8/layout/vList5"/>
    <dgm:cxn modelId="{51F05D55-1E3A-0B4B-8651-C8521D1E96FD}" type="presParOf" srcId="{BFF505C7-3493-304F-BA83-5F0A2E654F64}" destId="{898784C0-B52E-5D41-B769-D3ABC114A281}" srcOrd="0" destOrd="0" presId="urn:microsoft.com/office/officeart/2005/8/layout/vList5"/>
    <dgm:cxn modelId="{CB57FADB-5875-9542-A178-8DCA0BC259EA}" type="presParOf" srcId="{7EBEAAD4-7803-9D4E-9532-DB8DEF10210C}" destId="{C033CC3F-D70D-C54B-B027-4EC2AF3A03A8}" srcOrd="3" destOrd="0" presId="urn:microsoft.com/office/officeart/2005/8/layout/vList5"/>
    <dgm:cxn modelId="{4321371D-056B-5C4C-9FE6-7EE520708FAC}" type="presParOf" srcId="{7EBEAAD4-7803-9D4E-9532-DB8DEF10210C}" destId="{E2F2EE11-41C2-E049-9B6B-05F7D70C7038}" srcOrd="4" destOrd="0" presId="urn:microsoft.com/office/officeart/2005/8/layout/vList5"/>
    <dgm:cxn modelId="{5CF61FBB-E35A-2A41-B23A-BB8BFCFCDB49}" type="presParOf" srcId="{E2F2EE11-41C2-E049-9B6B-05F7D70C7038}" destId="{2E437B7A-274D-D24D-8030-3090AA086C3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440A0-D548-0640-945F-C21650B031C1}">
      <dsp:nvSpPr>
        <dsp:cNvPr id="0" name=""/>
        <dsp:cNvSpPr/>
      </dsp:nvSpPr>
      <dsp:spPr>
        <a:xfrm>
          <a:off x="593870" y="2101"/>
          <a:ext cx="9353495" cy="13868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H" sz="2600" kern="1200" dirty="0"/>
            <a:t>79.4% of Thais understand about interest rate for both borrowing and 73.6% of Thais understand about interest rate for saving, but only 1:3 can calculate effective interested rate.</a:t>
          </a:r>
        </a:p>
      </dsp:txBody>
      <dsp:txXfrm>
        <a:off x="661570" y="69801"/>
        <a:ext cx="9218095" cy="1251447"/>
      </dsp:txXfrm>
    </dsp:sp>
    <dsp:sp modelId="{898784C0-B52E-5D41-B769-D3ABC114A281}">
      <dsp:nvSpPr>
        <dsp:cNvPr id="0" name=""/>
        <dsp:cNvSpPr/>
      </dsp:nvSpPr>
      <dsp:spPr>
        <a:xfrm>
          <a:off x="593870" y="1458291"/>
          <a:ext cx="9353495" cy="13868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H" sz="2500" kern="1200" dirty="0"/>
            <a:t>61.9% understand inflation, where the same amount of money cannot buy the same amount of goods and services anymore.</a:t>
          </a:r>
        </a:p>
      </dsp:txBody>
      <dsp:txXfrm>
        <a:off x="661570" y="1525991"/>
        <a:ext cx="9218095" cy="1251447"/>
      </dsp:txXfrm>
    </dsp:sp>
    <dsp:sp modelId="{2E437B7A-274D-D24D-8030-3090AA086C36}">
      <dsp:nvSpPr>
        <dsp:cNvPr id="0" name=""/>
        <dsp:cNvSpPr/>
      </dsp:nvSpPr>
      <dsp:spPr>
        <a:xfrm>
          <a:off x="593870" y="2914481"/>
          <a:ext cx="9353495" cy="13868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H" sz="2500" kern="1200" dirty="0"/>
            <a:t>61.1% understand time value of money when inflation happen (money today worth less tomorrow)</a:t>
          </a:r>
        </a:p>
      </dsp:txBody>
      <dsp:txXfrm>
        <a:off x="661570" y="2982181"/>
        <a:ext cx="9218095" cy="1251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791A6-9809-4A94-9840-2DE776C4A815}" type="datetimeFigureOut">
              <a:rPr lang="th-TH" smtClean="0"/>
              <a:t>21/07/65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B192B-32E0-4FDB-8A27-C1F0225C453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951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A0C0817-A112-4847-8014-A94B7D2A4EA3}" type="datetime1">
              <a:rPr lang="en-US" smtClean="0"/>
              <a:t>7/21/22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4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303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478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anchor="t"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91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1544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913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847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8500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79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272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911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6FA2B21-3FCD-4721-B95C-427943F61125}" type="datetime1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052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diagramData" Target="../diagrams/data1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1213.or.th/th/Pages/flsurveyreport.asp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cloud.post-it.com/brainstorming/P4LVNFWNYFA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1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AEAD20-4117-486F-9809-288153992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pPr algn="ctr"/>
            <a:r>
              <a:rPr lang="en-US" sz="3300" b="1" i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>An overview of Financial </a:t>
            </a:r>
            <a:r>
              <a:rPr lang="en-US" sz="33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ngsana New" panose="02020603050405020304" pitchFamily="18" charset="-34"/>
              </a:rPr>
              <a:t>Literacy</a:t>
            </a:r>
            <a:endParaRPr lang="th-TH" sz="3300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243012C-1054-4701-B14E-032601995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1" y="4739780"/>
            <a:ext cx="3511233" cy="1147054"/>
          </a:xfrm>
        </p:spPr>
        <p:txBody>
          <a:bodyPr anchor="b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By </a:t>
            </a:r>
            <a:r>
              <a:rPr lang="en-US" sz="2000" dirty="0" err="1">
                <a:solidFill>
                  <a:schemeClr val="bg1"/>
                </a:solidFill>
              </a:rPr>
              <a:t>Aj</a:t>
            </a:r>
            <a:r>
              <a:rPr lang="en-US" sz="2000" dirty="0">
                <a:solidFill>
                  <a:schemeClr val="bg1"/>
                </a:solidFill>
              </a:rPr>
              <a:t>. Nalin </a:t>
            </a:r>
            <a:r>
              <a:rPr lang="en-US" sz="2000" dirty="0" err="1">
                <a:solidFill>
                  <a:schemeClr val="bg1"/>
                </a:solidFill>
              </a:rPr>
              <a:t>Simasathiansophon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www.ssru.ac.th</a:t>
            </a:r>
            <a:endParaRPr lang="th-TH" sz="2000" dirty="0">
              <a:solidFill>
                <a:schemeClr val="bg1"/>
              </a:solidFill>
            </a:endParaRPr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" descr="A picture containing ground, outdoor, swing, tree&#10;&#10;Description automatically generated">
            <a:extLst>
              <a:ext uri="{FF2B5EF4-FFF2-40B4-BE49-F238E27FC236}">
                <a16:creationId xmlns:a16="http://schemas.microsoft.com/office/drawing/2014/main" id="{0D8908E5-EEB5-400D-A0B1-CCD1AFBC6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" r="18320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16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8E2AE-E2DB-40FD-84C9-62E0568C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Behavior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DFA56-4230-41D1-B9E8-AFB5E97D0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02" y="124692"/>
            <a:ext cx="3862527" cy="655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73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BDA00-2187-4584-AF81-587A22BD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attitude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31B9C-33A8-489B-BD3C-AF453E4F5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36" y="-24693"/>
            <a:ext cx="4033573" cy="681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75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4C3BE-749F-4EC0-B8C5-AF8C289C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in Thailand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D48A-688F-4DC7-BA6C-8955BE5E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From those four categories, it can be concluded that …</a:t>
            </a:r>
          </a:p>
          <a:p>
            <a:pPr lvl="1"/>
            <a:r>
              <a:rPr lang="en-US" sz="3600" dirty="0"/>
              <a:t>Thais have low financial knowledge, such as effective interest rate, portfolio risk, interest rate for loan, risk and rate of return, inflation and its impacts, etc.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2809039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32D5CA-B025-F9B8-2CEA-7A974234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Financial Literacy in Thailand 2020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732D1F5-BC97-75F6-F103-EB2ACCBDAA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268813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C6BCCA-C63A-3165-FD12-9C93A4C6AB5F}"/>
              </a:ext>
            </a:extLst>
          </p:cNvPr>
          <p:cNvCxnSpPr/>
          <p:nvPr/>
        </p:nvCxnSpPr>
        <p:spPr>
          <a:xfrm flipV="1">
            <a:off x="1130531" y="2693324"/>
            <a:ext cx="1130531" cy="315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D3FAF7-1000-87B7-AFA3-64E1D11BCE08}"/>
              </a:ext>
            </a:extLst>
          </p:cNvPr>
          <p:cNvCxnSpPr/>
          <p:nvPr/>
        </p:nvCxnSpPr>
        <p:spPr>
          <a:xfrm flipV="1">
            <a:off x="3810001" y="3009207"/>
            <a:ext cx="1130531" cy="315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841353-9844-BE4A-B333-3792FD3D2AD1}"/>
              </a:ext>
            </a:extLst>
          </p:cNvPr>
          <p:cNvCxnSpPr/>
          <p:nvPr/>
        </p:nvCxnSpPr>
        <p:spPr>
          <a:xfrm flipV="1">
            <a:off x="6489471" y="2717135"/>
            <a:ext cx="1130531" cy="315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2F5696-B465-FACE-B988-2DD9B6998EC2}"/>
              </a:ext>
            </a:extLst>
          </p:cNvPr>
          <p:cNvCxnSpPr/>
          <p:nvPr/>
        </p:nvCxnSpPr>
        <p:spPr>
          <a:xfrm flipV="1">
            <a:off x="9263149" y="2351375"/>
            <a:ext cx="1130531" cy="3158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F328F0C-3D4D-9853-1E2C-176B4874ADC0}"/>
              </a:ext>
            </a:extLst>
          </p:cNvPr>
          <p:cNvSpPr txBox="1"/>
          <p:nvPr/>
        </p:nvSpPr>
        <p:spPr>
          <a:xfrm>
            <a:off x="525607" y="6019800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dirty="0"/>
              <a:t>Source: BOT (2020)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36FFB-8FBF-3351-9501-E3FDAA631EEB}"/>
              </a:ext>
            </a:extLst>
          </p:cNvPr>
          <p:cNvSpPr txBox="1"/>
          <p:nvPr/>
        </p:nvSpPr>
        <p:spPr>
          <a:xfrm>
            <a:off x="5394960" y="6004560"/>
            <a:ext cx="621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dirty="0"/>
              <a:t>Note: survey according to OECD criteria with 11,901 families.</a:t>
            </a:r>
          </a:p>
        </p:txBody>
      </p:sp>
    </p:spTree>
    <p:extLst>
      <p:ext uri="{BB962C8B-B14F-4D97-AF65-F5344CB8AC3E}">
        <p14:creationId xmlns:p14="http://schemas.microsoft.com/office/powerpoint/2010/main" val="2263479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3EE5B-6B7E-3339-B164-AEB4EE17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TH" sz="3600" dirty="0"/>
              <a:t>Financial Literacy Regarding to Generation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F12661-B72E-56FE-EDB8-847DA5E1F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259299"/>
              </p:ext>
            </p:extLst>
          </p:nvPr>
        </p:nvGraphicFramePr>
        <p:xfrm>
          <a:off x="143872" y="3445844"/>
          <a:ext cx="2987663" cy="2968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6D301F0-442A-4EA1-0A00-CA7D3242B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552303"/>
              </p:ext>
            </p:extLst>
          </p:nvPr>
        </p:nvGraphicFramePr>
        <p:xfrm>
          <a:off x="3254195" y="3445843"/>
          <a:ext cx="2868310" cy="2968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66578CC-6E73-C810-2CA8-FB0B440136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606863"/>
              </p:ext>
            </p:extLst>
          </p:nvPr>
        </p:nvGraphicFramePr>
        <p:xfrm>
          <a:off x="6169674" y="3445845"/>
          <a:ext cx="2868310" cy="296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9CC5B018-FD6C-F60A-A675-893AEE4510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387795"/>
              </p:ext>
            </p:extLst>
          </p:nvPr>
        </p:nvGraphicFramePr>
        <p:xfrm>
          <a:off x="9160644" y="3445845"/>
          <a:ext cx="2868310" cy="296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6" name="Picture 2" descr="รู้จักนิสัยและการรับมือกับกลุ่มคนทำงานในแต่ละ Gen (X Y Z) | Prosoft ERP">
            <a:extLst>
              <a:ext uri="{FF2B5EF4-FFF2-40B4-BE49-F238E27FC236}">
                <a16:creationId xmlns:a16="http://schemas.microsoft.com/office/drawing/2014/main" id="{9EA5EDA0-97DB-83E8-2694-BF0F750CA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424220" y="2055844"/>
            <a:ext cx="2426966" cy="171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รู้จักนิสัยและการรับมือกับกลุ่มคนทำงานในแต่ละ Gen (X Y Z) | Prosoft ERP">
            <a:extLst>
              <a:ext uri="{FF2B5EF4-FFF2-40B4-BE49-F238E27FC236}">
                <a16:creationId xmlns:a16="http://schemas.microsoft.com/office/drawing/2014/main" id="{9FB87A65-A3DF-F70F-7778-68B667AEC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50000"/>
          <a:stretch/>
        </p:blipFill>
        <p:spPr bwMode="auto">
          <a:xfrm>
            <a:off x="3474357" y="2055844"/>
            <a:ext cx="2426966" cy="173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รู้จักนิสัยและการรับมือกับกลุ่มคนทำงานในแต่ละ Gen (X Y Z) | Prosoft ERP">
            <a:extLst>
              <a:ext uri="{FF2B5EF4-FFF2-40B4-BE49-F238E27FC236}">
                <a16:creationId xmlns:a16="http://schemas.microsoft.com/office/drawing/2014/main" id="{F48B8FB9-A7C0-8B5B-9F36-6251D9408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3" b="50837"/>
          <a:stretch/>
        </p:blipFill>
        <p:spPr bwMode="auto">
          <a:xfrm>
            <a:off x="9355339" y="2026291"/>
            <a:ext cx="2478920" cy="17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รู้จักนิสัยและการรับมือกับกลุ่มคนทำงานในแต่ละ Gen (X Y Z) | Prosoft ERP">
            <a:extLst>
              <a:ext uri="{FF2B5EF4-FFF2-40B4-BE49-F238E27FC236}">
                <a16:creationId xmlns:a16="http://schemas.microsoft.com/office/drawing/2014/main" id="{8A49FC5D-4226-5272-7218-9ECFD6F07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7" r="50000"/>
          <a:stretch/>
        </p:blipFill>
        <p:spPr bwMode="auto">
          <a:xfrm>
            <a:off x="6439860" y="2062640"/>
            <a:ext cx="2478920" cy="172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682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F515-5657-15EC-8010-99636837F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Level of Knowledge among Thais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A3EE89-E170-0DED-D5AB-7F64C1F65D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3709"/>
              </p:ext>
            </p:extLst>
          </p:nvPr>
        </p:nvGraphicFramePr>
        <p:xfrm>
          <a:off x="1362589" y="2246998"/>
          <a:ext cx="10541236" cy="4303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Mortgage with solid fill">
            <a:extLst>
              <a:ext uri="{FF2B5EF4-FFF2-40B4-BE49-F238E27FC236}">
                <a16:creationId xmlns:a16="http://schemas.microsoft.com/office/drawing/2014/main" id="{43E478AA-46F9-2BF7-0F44-63179AA1E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3015" y="2403782"/>
            <a:ext cx="914400" cy="914400"/>
          </a:xfrm>
          <a:prstGeom prst="rect">
            <a:avLst/>
          </a:prstGeom>
        </p:spPr>
      </p:pic>
      <p:pic>
        <p:nvPicPr>
          <p:cNvPr id="8" name="Graphic 7" descr="Shopping basket with solid fill">
            <a:extLst>
              <a:ext uri="{FF2B5EF4-FFF2-40B4-BE49-F238E27FC236}">
                <a16:creationId xmlns:a16="http://schemas.microsoft.com/office/drawing/2014/main" id="{50954A8A-5B09-B51A-E8B1-FB162F612C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522" y="3787744"/>
            <a:ext cx="914400" cy="914400"/>
          </a:xfrm>
          <a:prstGeom prst="rect">
            <a:avLst/>
          </a:prstGeom>
        </p:spPr>
      </p:pic>
      <p:pic>
        <p:nvPicPr>
          <p:cNvPr id="10" name="Graphic 9" descr="Daily calendar with solid fill">
            <a:extLst>
              <a:ext uri="{FF2B5EF4-FFF2-40B4-BE49-F238E27FC236}">
                <a16:creationId xmlns:a16="http://schemas.microsoft.com/office/drawing/2014/main" id="{D45023B9-D895-849C-C91A-F03ACBF81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6596" y="4874442"/>
            <a:ext cx="914400" cy="914400"/>
          </a:xfrm>
          <a:prstGeom prst="rect">
            <a:avLst/>
          </a:prstGeom>
        </p:spPr>
      </p:pic>
      <p:pic>
        <p:nvPicPr>
          <p:cNvPr id="12" name="Graphic 11" descr="Coins outline">
            <a:extLst>
              <a:ext uri="{FF2B5EF4-FFF2-40B4-BE49-F238E27FC236}">
                <a16:creationId xmlns:a16="http://schemas.microsoft.com/office/drawing/2014/main" id="{D9FD3528-766D-BF6A-1895-DD6AC50AA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0370" y="5470044"/>
            <a:ext cx="685800" cy="685800"/>
          </a:xfrm>
          <a:prstGeom prst="rect">
            <a:avLst/>
          </a:prstGeom>
        </p:spPr>
      </p:pic>
      <p:pic>
        <p:nvPicPr>
          <p:cNvPr id="14" name="Graphic 13" descr="Arrow Down with solid fill">
            <a:extLst>
              <a:ext uri="{FF2B5EF4-FFF2-40B4-BE49-F238E27FC236}">
                <a16:creationId xmlns:a16="http://schemas.microsoft.com/office/drawing/2014/main" id="{2230C8DA-C6C4-CB74-1E11-E4EA1C8896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10333" y="5412398"/>
            <a:ext cx="617082" cy="6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5F36-E423-D5DD-1221-C0F07070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Financial Management Situation</a:t>
            </a:r>
          </a:p>
        </p:txBody>
      </p:sp>
      <p:pic>
        <p:nvPicPr>
          <p:cNvPr id="5" name="Content Placeholder 4" descr="Group of people with solid fill">
            <a:extLst>
              <a:ext uri="{FF2B5EF4-FFF2-40B4-BE49-F238E27FC236}">
                <a16:creationId xmlns:a16="http://schemas.microsoft.com/office/drawing/2014/main" id="{1280DFE5-10EA-83FA-7C00-AA2F9D893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630" y="1911416"/>
            <a:ext cx="2217718" cy="22177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ED307-193E-5047-448A-DCF8EE61606C}"/>
              </a:ext>
            </a:extLst>
          </p:cNvPr>
          <p:cNvSpPr txBox="1"/>
          <p:nvPr/>
        </p:nvSpPr>
        <p:spPr>
          <a:xfrm>
            <a:off x="6411347" y="2281802"/>
            <a:ext cx="4411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3200" dirty="0">
                <a:solidFill>
                  <a:srgbClr val="7030A0"/>
                </a:solidFill>
              </a:rPr>
              <a:t>74.7% of Thais have saving account, but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D6385-F901-8F06-1ABD-4150DF576773}"/>
              </a:ext>
            </a:extLst>
          </p:cNvPr>
          <p:cNvSpPr txBox="1"/>
          <p:nvPr/>
        </p:nvSpPr>
        <p:spPr>
          <a:xfrm>
            <a:off x="700507" y="4946584"/>
            <a:ext cx="4287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sz="2800" dirty="0">
                <a:solidFill>
                  <a:schemeClr val="accent3"/>
                </a:solidFill>
              </a:rPr>
              <a:t>Only 38% have emergency saving.  They must, at least, cover 3-6 months for expenses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EB314-0F86-2FE1-E5B9-9F06284EDA59}"/>
              </a:ext>
            </a:extLst>
          </p:cNvPr>
          <p:cNvSpPr txBox="1"/>
          <p:nvPr/>
        </p:nvSpPr>
        <p:spPr>
          <a:xfrm>
            <a:off x="6697986" y="5162028"/>
            <a:ext cx="44119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2800" dirty="0">
                <a:solidFill>
                  <a:srgbClr val="00B050"/>
                </a:solidFill>
              </a:rPr>
              <a:t>84.7% have retirement plan, </a:t>
            </a:r>
          </a:p>
          <a:p>
            <a:r>
              <a:rPr lang="en-TH" sz="2800" dirty="0">
                <a:solidFill>
                  <a:srgbClr val="00B050"/>
                </a:solidFill>
              </a:rPr>
              <a:t>but only 1/5 that can follow the plan</a:t>
            </a:r>
          </a:p>
        </p:txBody>
      </p:sp>
      <p:pic>
        <p:nvPicPr>
          <p:cNvPr id="11" name="Graphic 10" descr="Siren with solid fill">
            <a:extLst>
              <a:ext uri="{FF2B5EF4-FFF2-40B4-BE49-F238E27FC236}">
                <a16:creationId xmlns:a16="http://schemas.microsoft.com/office/drawing/2014/main" id="{032C95BE-9B42-0EF0-6288-12EAFDCE6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9192" y="3420549"/>
            <a:ext cx="1526035" cy="1526035"/>
          </a:xfrm>
          <a:prstGeom prst="rect">
            <a:avLst/>
          </a:prstGeom>
        </p:spPr>
      </p:pic>
      <p:pic>
        <p:nvPicPr>
          <p:cNvPr id="13" name="Graphic 12" descr="Man with cane with solid fill">
            <a:extLst>
              <a:ext uri="{FF2B5EF4-FFF2-40B4-BE49-F238E27FC236}">
                <a16:creationId xmlns:a16="http://schemas.microsoft.com/office/drawing/2014/main" id="{ED4885FE-E88F-DAEF-7183-0420153EC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5138" y="3576306"/>
            <a:ext cx="1526035" cy="15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34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694B-9A00-3590-9446-9478E9C91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H" dirty="0"/>
              <a:t>Financial Management Situation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54DAA-EE1F-A9CC-AF0D-6FDE4C614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H" dirty="0"/>
              <a:t>43.5% carefully do a budgeting, but only 1/5 save their salary before using it.</a:t>
            </a:r>
          </a:p>
          <a:p>
            <a:r>
              <a:rPr lang="en-TH" dirty="0"/>
              <a:t>38.9% can manage </a:t>
            </a:r>
            <a:r>
              <a:rPr lang="en-US" dirty="0"/>
              <a:t>their salary for expenses and paying debt</a:t>
            </a:r>
          </a:p>
          <a:p>
            <a:r>
              <a:rPr lang="en-US" dirty="0"/>
              <a:t>86.6% believe that they need to make a plan for future use</a:t>
            </a:r>
          </a:p>
          <a:p>
            <a:r>
              <a:rPr lang="en-TH" dirty="0"/>
              <a:t>74.5% have a goal for personal finance and try to </a:t>
            </a:r>
            <a:r>
              <a:rPr lang="en-US" dirty="0"/>
              <a:t>reach </a:t>
            </a:r>
            <a:r>
              <a:rPr lang="en-TH" dirty="0"/>
              <a:t>that goal.</a:t>
            </a:r>
          </a:p>
          <a:p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161665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C9B3-F6C1-83C2-56C8-F32BF8E1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Investment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2A094-112C-1237-719E-16586F7BE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4321672"/>
            <a:ext cx="5676173" cy="21515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TH" dirty="0">
                <a:solidFill>
                  <a:schemeClr val="tx1"/>
                </a:solidFill>
              </a:rPr>
              <a:t>58.8% understand about risk diversification: diversify your investment will help you to deversify risks.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00909-8E0E-D1A5-F66B-62CF9D906106}"/>
              </a:ext>
            </a:extLst>
          </p:cNvPr>
          <p:cNvSpPr txBox="1"/>
          <p:nvPr/>
        </p:nvSpPr>
        <p:spPr>
          <a:xfrm>
            <a:off x="6662289" y="4278373"/>
            <a:ext cx="49485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H" sz="2800" dirty="0"/>
              <a:t>70.3% understand about risk and return: high risk, high return</a:t>
            </a:r>
          </a:p>
        </p:txBody>
      </p:sp>
      <p:pic>
        <p:nvPicPr>
          <p:cNvPr id="7" name="Picture 6" descr="A black umbrella over a piggybank">
            <a:extLst>
              <a:ext uri="{FF2B5EF4-FFF2-40B4-BE49-F238E27FC236}">
                <a16:creationId xmlns:a16="http://schemas.microsoft.com/office/drawing/2014/main" id="{F0B0A7B2-B08D-09C8-9E2C-7944D1D4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73" y="2099692"/>
            <a:ext cx="2522579" cy="2032417"/>
          </a:xfrm>
          <a:prstGeom prst="rect">
            <a:avLst/>
          </a:prstGeom>
        </p:spPr>
      </p:pic>
      <p:pic>
        <p:nvPicPr>
          <p:cNvPr id="9" name="Graphic 8" descr="Bar Graph with Upward Trend">
            <a:extLst>
              <a:ext uri="{FF2B5EF4-FFF2-40B4-BE49-F238E27FC236}">
                <a16:creationId xmlns:a16="http://schemas.microsoft.com/office/drawing/2014/main" id="{8F4EA834-5D4F-95A7-00C8-B2EF20C9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4270" y="2232201"/>
            <a:ext cx="2046172" cy="20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36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0B68-8E3F-43F5-8CCF-139C238D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Financial Literacy Principles</a:t>
            </a:r>
            <a:endParaRPr lang="th-TH">
              <a:solidFill>
                <a:srgbClr val="FFFFFF"/>
              </a:solidFill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661D03-4DD4-45E7-A047-ED722E82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044DB-5F56-408E-B2C3-EAACFA6E5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2616267"/>
            <a:ext cx="4962525" cy="31387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9A6F-4E1D-496E-87B4-0D0D46802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/>
              <a:t>1. Financial goals; spend less than you earn and save early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600" dirty="0"/>
              <a:t>2. Budgeting; have a plan for using money</a:t>
            </a:r>
          </a:p>
        </p:txBody>
      </p:sp>
    </p:spTree>
    <p:extLst>
      <p:ext uri="{BB962C8B-B14F-4D97-AF65-F5344CB8AC3E}">
        <p14:creationId xmlns:p14="http://schemas.microsoft.com/office/powerpoint/2010/main" val="296228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48A1B2-8164-4D8E-8062-77FF80D2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Financial Literacy</a:t>
            </a:r>
            <a:endParaRPr lang="th-TH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7CB484-F50B-48FC-9E2B-66513D4E6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68631"/>
            <a:ext cx="11029615" cy="3678303"/>
          </a:xfrm>
        </p:spPr>
        <p:txBody>
          <a:bodyPr anchor="t"/>
          <a:lstStyle/>
          <a:p>
            <a:r>
              <a:rPr lang="en-US" dirty="0"/>
              <a:t>Financial literacy is the ability to understand how money works: how someone makes, manages and invests it, and also expends it (especially when one donates to charity) to help others.</a:t>
            </a:r>
            <a:endParaRPr lang="th-TH" dirty="0"/>
          </a:p>
        </p:txBody>
      </p:sp>
      <p:pic>
        <p:nvPicPr>
          <p:cNvPr id="9" name="Graphic 8" descr="Money">
            <a:extLst>
              <a:ext uri="{FF2B5EF4-FFF2-40B4-BE49-F238E27FC236}">
                <a16:creationId xmlns:a16="http://schemas.microsoft.com/office/drawing/2014/main" id="{4125B884-3C89-470D-B70B-1AF82105A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2924" y="3861155"/>
            <a:ext cx="1788738" cy="1788738"/>
          </a:xfrm>
          <a:prstGeom prst="rect">
            <a:avLst/>
          </a:prstGeom>
        </p:spPr>
      </p:pic>
      <p:pic>
        <p:nvPicPr>
          <p:cNvPr id="11" name="Graphic 10" descr="Hummingbird">
            <a:extLst>
              <a:ext uri="{FF2B5EF4-FFF2-40B4-BE49-F238E27FC236}">
                <a16:creationId xmlns:a16="http://schemas.microsoft.com/office/drawing/2014/main" id="{D59C2AC5-9DD7-4C39-BBE0-391FB6FF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0531" y="4568393"/>
            <a:ext cx="914400" cy="914400"/>
          </a:xfrm>
          <a:prstGeom prst="rect">
            <a:avLst/>
          </a:prstGeom>
        </p:spPr>
      </p:pic>
      <p:pic>
        <p:nvPicPr>
          <p:cNvPr id="12" name="Graphic 11" descr="Hummingbird">
            <a:extLst>
              <a:ext uri="{FF2B5EF4-FFF2-40B4-BE49-F238E27FC236}">
                <a16:creationId xmlns:a16="http://schemas.microsoft.com/office/drawing/2014/main" id="{42CCE580-6393-45A0-9915-37325780F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314662" y="3550583"/>
            <a:ext cx="914400" cy="914400"/>
          </a:xfrm>
          <a:prstGeom prst="rect">
            <a:avLst/>
          </a:prstGeom>
        </p:spPr>
      </p:pic>
      <p:pic>
        <p:nvPicPr>
          <p:cNvPr id="14" name="Graphic 13" descr="Bar graph with upward trend">
            <a:extLst>
              <a:ext uri="{FF2B5EF4-FFF2-40B4-BE49-F238E27FC236}">
                <a16:creationId xmlns:a16="http://schemas.microsoft.com/office/drawing/2014/main" id="{7C61B5D2-F275-40B1-9807-D0DBFE8F4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7278" y="5586203"/>
            <a:ext cx="914400" cy="914400"/>
          </a:xfrm>
          <a:prstGeom prst="rect">
            <a:avLst/>
          </a:prstGeom>
        </p:spPr>
      </p:pic>
      <p:pic>
        <p:nvPicPr>
          <p:cNvPr id="16" name="Graphic 15" descr="Bitcoin">
            <a:extLst>
              <a:ext uri="{FF2B5EF4-FFF2-40B4-BE49-F238E27FC236}">
                <a16:creationId xmlns:a16="http://schemas.microsoft.com/office/drawing/2014/main" id="{9190FFF2-5C3A-423E-BE70-71E76F8CA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9445" y="4121780"/>
            <a:ext cx="914400" cy="914400"/>
          </a:xfrm>
          <a:prstGeom prst="rect">
            <a:avLst/>
          </a:prstGeom>
        </p:spPr>
      </p:pic>
      <p:pic>
        <p:nvPicPr>
          <p:cNvPr id="18" name="Graphic 17" descr="Coins">
            <a:extLst>
              <a:ext uri="{FF2B5EF4-FFF2-40B4-BE49-F238E27FC236}">
                <a16:creationId xmlns:a16="http://schemas.microsoft.com/office/drawing/2014/main" id="{8736BE40-E7A9-4C2A-971A-A8853A5CB5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7255" y="5531230"/>
            <a:ext cx="914400" cy="914400"/>
          </a:xfrm>
          <a:prstGeom prst="rect">
            <a:avLst/>
          </a:prstGeom>
        </p:spPr>
      </p:pic>
      <p:pic>
        <p:nvPicPr>
          <p:cNvPr id="19" name="Graphic 18" descr="Coins">
            <a:extLst>
              <a:ext uri="{FF2B5EF4-FFF2-40B4-BE49-F238E27FC236}">
                <a16:creationId xmlns:a16="http://schemas.microsoft.com/office/drawing/2014/main" id="{6D091A89-63D1-4D14-B43B-2736D51339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52855" y="5476376"/>
            <a:ext cx="914400" cy="9144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DF7163-DBA5-439B-B095-177BC7AF0667}"/>
              </a:ext>
            </a:extLst>
          </p:cNvPr>
          <p:cNvCxnSpPr/>
          <p:nvPr/>
        </p:nvCxnSpPr>
        <p:spPr>
          <a:xfrm flipH="1">
            <a:off x="5841662" y="4080681"/>
            <a:ext cx="728869" cy="384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65F504-7EC2-4AEC-B9C8-2106D7B5A092}"/>
              </a:ext>
            </a:extLst>
          </p:cNvPr>
          <p:cNvCxnSpPr>
            <a:endCxn id="11" idx="1"/>
          </p:cNvCxnSpPr>
          <p:nvPr/>
        </p:nvCxnSpPr>
        <p:spPr>
          <a:xfrm>
            <a:off x="5877339" y="4940490"/>
            <a:ext cx="693192" cy="85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0C7D96-BA25-44A2-92CA-F0C2F2552A85}"/>
              </a:ext>
            </a:extLst>
          </p:cNvPr>
          <p:cNvCxnSpPr>
            <a:endCxn id="14" idx="1"/>
          </p:cNvCxnSpPr>
          <p:nvPr/>
        </p:nvCxnSpPr>
        <p:spPr>
          <a:xfrm>
            <a:off x="5841662" y="5846934"/>
            <a:ext cx="715616" cy="196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18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2">
            <a:extLst>
              <a:ext uri="{FF2B5EF4-FFF2-40B4-BE49-F238E27FC236}">
                <a16:creationId xmlns:a16="http://schemas.microsoft.com/office/drawing/2014/main" id="{A9E5E02D-76E5-4EF7-9438-C2A27A6FA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24">
            <a:extLst>
              <a:ext uri="{FF2B5EF4-FFF2-40B4-BE49-F238E27FC236}">
                <a16:creationId xmlns:a16="http://schemas.microsoft.com/office/drawing/2014/main" id="{0BC85097-D164-4D4D-8E85-6E51DE98A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7A834FE-0437-44FE-ADEC-A2C017EB3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B3F0E68-D78E-4FD1-AF6F-4A508E417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94E8AE-D73C-406F-B179-D14DE1600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A901459-2F52-45DA-8DDD-A1929F5D8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2" r="24690" b="1"/>
          <a:stretch/>
        </p:blipFill>
        <p:spPr>
          <a:xfrm>
            <a:off x="445840" y="641101"/>
            <a:ext cx="3703320" cy="2825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9A5A1-531C-48E6-A936-12E788E53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15" r="1316" b="1"/>
          <a:stretch/>
        </p:blipFill>
        <p:spPr>
          <a:xfrm>
            <a:off x="4242285" y="641103"/>
            <a:ext cx="3702877" cy="2825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9E2E9-8266-4DE5-8CD2-7A6470CC8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" r="-1" b="-1"/>
          <a:stretch/>
        </p:blipFill>
        <p:spPr>
          <a:xfrm>
            <a:off x="445834" y="3562350"/>
            <a:ext cx="3703320" cy="2825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FFCC3-CE48-4963-918A-6D75C8A4C4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05" r="-2" b="12388"/>
          <a:stretch/>
        </p:blipFill>
        <p:spPr>
          <a:xfrm>
            <a:off x="4242279" y="3562352"/>
            <a:ext cx="3702877" cy="28254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A6505-5EA0-4860-BE94-FB137BAE3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8129" y="641101"/>
            <a:ext cx="3427985" cy="4237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3. Investments; if you have money left, you should invest in …</a:t>
            </a:r>
          </a:p>
          <a:p>
            <a:endParaRPr lang="th-TH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EEC58-0760-4B45-AF8F-286025DC4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737" y="3562350"/>
            <a:ext cx="3697681" cy="28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84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8E36F82-D563-4270-AD14-9DAD4BE22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D0A6E8-45CE-4F94-B6F3-661843647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86C76C-7C36-49CD-B1FB-3934C4E6D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F61F7D-0AFB-4017-959A-667C4EEF3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A6505-5EA0-4860-BE94-FB137BAE3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34" y="628650"/>
            <a:ext cx="3475915" cy="3678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4. Retirement; Pension fund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5. Contracts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6. Employment: tax and benefits at workplace</a:t>
            </a:r>
          </a:p>
          <a:p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565A0-B269-4310-8296-12DB44BDF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9" r="-1" b="25669"/>
          <a:stretch/>
        </p:blipFill>
        <p:spPr>
          <a:xfrm>
            <a:off x="4241818" y="628650"/>
            <a:ext cx="7503638" cy="3520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A7D9DE-C239-49D9-935B-DEA1AFA91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98" r="2" b="5671"/>
          <a:stretch/>
        </p:blipFill>
        <p:spPr>
          <a:xfrm>
            <a:off x="4245215" y="4233673"/>
            <a:ext cx="3699935" cy="2140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183F9-8A5B-4A11-8014-FD24AE92E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2" r="-3" b="1770"/>
          <a:stretch/>
        </p:blipFill>
        <p:spPr>
          <a:xfrm>
            <a:off x="8045237" y="4233672"/>
            <a:ext cx="3700115" cy="21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09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9E41B-A972-028A-BD0F-6968FBE7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Resouces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C0016-0947-6D5B-876D-9CAB99D4B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Consumer Protection Center, Bank of Thailand (2022).</a:t>
            </a:r>
            <a:r>
              <a:rPr lang="en-US" i="1" dirty="0"/>
              <a:t>Thailand Financial Literacy Reports.</a:t>
            </a:r>
            <a:r>
              <a:rPr lang="en-US" dirty="0"/>
              <a:t> Retrieved from </a:t>
            </a:r>
            <a:r>
              <a:rPr lang="en-US" dirty="0">
                <a:hlinkClick r:id="rId2"/>
              </a:rPr>
              <a:t>https://www.1213.or.th/th/Pages/flsurveyreport.aspx</a:t>
            </a:r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3052239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E23BA-3548-CB4B-9822-789C816B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91947" cy="1013800"/>
          </a:xfrm>
        </p:spPr>
        <p:txBody>
          <a:bodyPr>
            <a:normAutofit/>
          </a:bodyPr>
          <a:lstStyle/>
          <a:p>
            <a:r>
              <a:rPr lang="en-TH" sz="3200" dirty="0"/>
              <a:t>Activity #1 : Test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66EDD-AB76-4243-8E3E-1AFCE1F3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73" y="2003152"/>
            <a:ext cx="6955927" cy="4750046"/>
          </a:xfrm>
        </p:spPr>
        <p:txBody>
          <a:bodyPr>
            <a:normAutofit lnSpcReduction="10000"/>
          </a:bodyPr>
          <a:lstStyle/>
          <a:p>
            <a:r>
              <a:rPr lang="en-TH" sz="1800" dirty="0"/>
              <a:t>Please write your opinion for each question on Post-it App.</a:t>
            </a:r>
            <a:endParaRPr lang="en-TH" sz="1800" strike="sngStrike" dirty="0"/>
          </a:p>
          <a:p>
            <a:r>
              <a:rPr lang="en-TH" sz="1800" dirty="0"/>
              <a:t>Please download the Post-it app.  </a:t>
            </a:r>
          </a:p>
          <a:p>
            <a:r>
              <a:rPr lang="en-US" sz="1800" dirty="0"/>
              <a:t>Click ‘Join Session’ and put session</a:t>
            </a:r>
          </a:p>
          <a:p>
            <a:pPr marL="781200" lvl="1" indent="-457200">
              <a:buFont typeface="+mj-lt"/>
              <a:buAutoNum type="arabicPeriod"/>
            </a:pPr>
            <a:r>
              <a:rPr lang="en-US" sz="1800" dirty="0"/>
              <a:t>Session ID: P4LV-NFWN-YFAF</a:t>
            </a:r>
          </a:p>
          <a:p>
            <a:pPr marL="781200" lvl="1" indent="-457200">
              <a:buFont typeface="+mj-lt"/>
              <a:buAutoNum type="arabicPeriod"/>
            </a:pPr>
            <a:r>
              <a:rPr lang="en-US" sz="1800" dirty="0"/>
              <a:t>Or join by Session link</a:t>
            </a:r>
          </a:p>
          <a:p>
            <a:pPr marL="324000" lvl="1" indent="0">
              <a:buNone/>
            </a:pPr>
            <a:r>
              <a:rPr lang="en-US" sz="1800" dirty="0">
                <a:hlinkClick r:id="rId2"/>
              </a:rPr>
              <a:t>https://cloud.post-it.com/brainstorming/P4LVNFWNYFAF</a:t>
            </a:r>
            <a:endParaRPr lang="en-US" sz="1800" dirty="0"/>
          </a:p>
          <a:p>
            <a:pPr marL="781200" lvl="1" indent="-457200">
              <a:buFont typeface="+mj-lt"/>
              <a:buAutoNum type="arabicPeriod" startAt="3"/>
            </a:pPr>
            <a:r>
              <a:rPr lang="en-US" sz="1800" dirty="0"/>
              <a:t>OR join by Session QR code</a:t>
            </a:r>
          </a:p>
          <a:p>
            <a:pPr marL="324000" lvl="1" indent="0">
              <a:buNone/>
            </a:pPr>
            <a:endParaRPr lang="en-US" sz="1800" dirty="0"/>
          </a:p>
          <a:p>
            <a:pPr marL="324000" lvl="1" indent="0">
              <a:buNone/>
            </a:pPr>
            <a:endParaRPr lang="en-US" sz="1800" dirty="0"/>
          </a:p>
          <a:p>
            <a:pPr marL="324000" lvl="1" indent="0">
              <a:buNone/>
            </a:pPr>
            <a:endParaRPr lang="en-US" sz="1800" dirty="0"/>
          </a:p>
          <a:p>
            <a:pPr marL="324000" lvl="1" indent="0">
              <a:buNone/>
            </a:pPr>
            <a:endParaRPr lang="en-US" sz="1800" dirty="0"/>
          </a:p>
          <a:p>
            <a:r>
              <a:rPr lang="en-US" sz="1800" dirty="0"/>
              <a:t>Put your Name-ID and click ‘+’ sign to add your idea</a:t>
            </a:r>
            <a:endParaRPr lang="en-TH" sz="1800" dirty="0"/>
          </a:p>
        </p:txBody>
      </p:sp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F56AAE4-089B-6843-8907-5D86582FF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534" y="41030"/>
            <a:ext cx="2920676" cy="6051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A97BB31-7523-17BA-B76A-42717499F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210" y="22302"/>
            <a:ext cx="2958790" cy="60920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ABCC3AD2-A5BF-2176-19EE-283CEC0BC126}"/>
              </a:ext>
            </a:extLst>
          </p:cNvPr>
          <p:cNvSpPr/>
          <p:nvPr/>
        </p:nvSpPr>
        <p:spPr>
          <a:xfrm rot="1744129">
            <a:off x="10068319" y="4896775"/>
            <a:ext cx="575392" cy="302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1E9026A6-70FB-9AD6-10A3-D3443DC16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203" y="4358632"/>
            <a:ext cx="1725264" cy="17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55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E0A3-BA00-45C6-23AC-8A424336D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H" dirty="0"/>
              <a:t>Dingtalk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51A96-479E-B8C1-5043-24490BAB7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en-US" sz="3200" b="1" dirty="0" err="1"/>
              <a:t>Dingtalk</a:t>
            </a:r>
            <a:r>
              <a:rPr lang="en-US" sz="3200" b="1" dirty="0"/>
              <a:t> mail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xyr_rzckkt86f@Dingtalk.com</a:t>
            </a:r>
            <a:endParaRPr lang="th-TH" sz="6000" b="1" dirty="0"/>
          </a:p>
          <a:p>
            <a:pPr marL="0" indent="0">
              <a:buNone/>
            </a:pPr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366324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31BEE40-9750-4035-BFC7-0228EE7FE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9DE470-D3F7-4C9B-B30A-CDD6B6F9B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7E2015-EDB0-4A2D-84A8-190C239D2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90EA47-76B1-4320-98DD-75C74897F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573D2A-278F-49E4-AF44-39C48C319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 descr="A close up of a tomato&#10;&#10;Description automatically generated">
            <a:extLst>
              <a:ext uri="{FF2B5EF4-FFF2-40B4-BE49-F238E27FC236}">
                <a16:creationId xmlns:a16="http://schemas.microsoft.com/office/drawing/2014/main" id="{44C073A3-3626-4B5A-AE6B-A2E31191F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6" r="-2" b="16446"/>
          <a:stretch/>
        </p:blipFill>
        <p:spPr>
          <a:xfrm>
            <a:off x="446534" y="641102"/>
            <a:ext cx="3702877" cy="2828500"/>
          </a:xfrm>
          <a:prstGeom prst="rect">
            <a:avLst/>
          </a:prstGeom>
        </p:spPr>
      </p:pic>
      <p:pic>
        <p:nvPicPr>
          <p:cNvPr id="5" name="Picture 4" descr="A box full of fruit&#10;&#10;Description automatically generated">
            <a:extLst>
              <a:ext uri="{FF2B5EF4-FFF2-40B4-BE49-F238E27FC236}">
                <a16:creationId xmlns:a16="http://schemas.microsoft.com/office/drawing/2014/main" id="{36F53DBA-5E72-4641-B386-C80B72825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0" r="-2" b="20302"/>
          <a:stretch/>
        </p:blipFill>
        <p:spPr>
          <a:xfrm>
            <a:off x="446534" y="3562063"/>
            <a:ext cx="3702877" cy="28285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A6505-5EA0-4860-BE94-FB137BAE3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2"/>
            <a:ext cx="7225074" cy="4613449"/>
          </a:xfrm>
        </p:spPr>
        <p:txBody>
          <a:bodyPr>
            <a:normAutofit/>
          </a:bodyPr>
          <a:lstStyle/>
          <a:p>
            <a:r>
              <a:rPr lang="en-US" sz="3200" dirty="0"/>
              <a:t>You can buy tomatoes by the kilogram or by the box</a:t>
            </a:r>
          </a:p>
          <a:p>
            <a:r>
              <a:rPr lang="en-US" sz="3200" dirty="0"/>
              <a:t>Which choice you will choose? 12 baht per kg or </a:t>
            </a:r>
            <a:r>
              <a:rPr lang="en-US" sz="3200"/>
              <a:t>40 baht </a:t>
            </a:r>
            <a:r>
              <a:rPr lang="en-US" sz="3200" dirty="0"/>
              <a:t>for a 5 kg box?</a:t>
            </a:r>
          </a:p>
          <a:p>
            <a:r>
              <a:rPr lang="en-US" sz="3200" dirty="0"/>
              <a:t>Give a reason to support your answer…</a:t>
            </a:r>
          </a:p>
          <a:p>
            <a:endParaRPr lang="en-US" sz="3200" dirty="0"/>
          </a:p>
          <a:p>
            <a:pPr marL="0" indent="0">
              <a:buNone/>
            </a:pPr>
            <a:endParaRPr lang="th-TH" sz="32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16C4B1-A5E9-EF24-BCC8-AF5DF5B08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chemeClr val="tx1"/>
                </a:solidFill>
              </a:rPr>
              <a:t>At  the  market</a:t>
            </a:r>
            <a:endParaRPr lang="en-TH" sz="3600" dirty="0"/>
          </a:p>
        </p:txBody>
      </p:sp>
    </p:spTree>
    <p:extLst>
      <p:ext uri="{BB962C8B-B14F-4D97-AF65-F5344CB8AC3E}">
        <p14:creationId xmlns:p14="http://schemas.microsoft.com/office/powerpoint/2010/main" val="337624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1275-772F-4AA4-84EF-6EFA33C6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1" y="1876588"/>
            <a:ext cx="10183790" cy="460775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800" cap="none" dirty="0">
                <a:solidFill>
                  <a:schemeClr val="tx1"/>
                </a:solidFill>
              </a:rPr>
              <a:t>The framework contains 4 sections, focusing on …</a:t>
            </a:r>
            <a:br>
              <a:rPr lang="en-US" sz="2800" cap="none" dirty="0">
                <a:solidFill>
                  <a:schemeClr val="tx1"/>
                </a:solidFill>
              </a:rPr>
            </a:br>
            <a:br>
              <a:rPr lang="en-US" sz="2800" cap="none" dirty="0">
                <a:solidFill>
                  <a:schemeClr val="tx1"/>
                </a:solidFill>
              </a:rPr>
            </a:br>
            <a:r>
              <a:rPr lang="en-US" sz="2800" cap="none" dirty="0">
                <a:solidFill>
                  <a:schemeClr val="tx1"/>
                </a:solidFill>
              </a:rPr>
              <a:t>	A : Money and transactions;</a:t>
            </a:r>
            <a:br>
              <a:rPr lang="en-US" sz="2800" cap="none" dirty="0">
                <a:solidFill>
                  <a:schemeClr val="tx1"/>
                </a:solidFill>
              </a:rPr>
            </a:br>
            <a:r>
              <a:rPr lang="en-US" sz="2800" cap="none" dirty="0">
                <a:solidFill>
                  <a:schemeClr val="tx1"/>
                </a:solidFill>
              </a:rPr>
              <a:t>	B : Planning and managing finances;</a:t>
            </a:r>
            <a:br>
              <a:rPr lang="en-US" sz="2800" cap="none" dirty="0">
                <a:solidFill>
                  <a:schemeClr val="tx1"/>
                </a:solidFill>
              </a:rPr>
            </a:br>
            <a:r>
              <a:rPr lang="en-US" sz="2800" cap="none" dirty="0">
                <a:solidFill>
                  <a:schemeClr val="tx1"/>
                </a:solidFill>
              </a:rPr>
              <a:t>	C : Risk and reward; and </a:t>
            </a:r>
            <a:br>
              <a:rPr lang="en-US" sz="2800" cap="none" dirty="0">
                <a:solidFill>
                  <a:schemeClr val="tx1"/>
                </a:solidFill>
              </a:rPr>
            </a:br>
            <a:r>
              <a:rPr lang="en-US" sz="2800" cap="none" dirty="0">
                <a:solidFill>
                  <a:schemeClr val="tx1"/>
                </a:solidFill>
              </a:rPr>
              <a:t>	D : Financial landscape.</a:t>
            </a:r>
            <a:br>
              <a:rPr lang="en-US" sz="2800" cap="none" dirty="0">
                <a:solidFill>
                  <a:schemeClr val="tx1"/>
                </a:solidFill>
              </a:rPr>
            </a:br>
            <a:br>
              <a:rPr lang="en-US" sz="2800" cap="none" dirty="0">
                <a:solidFill>
                  <a:schemeClr val="tx1"/>
                </a:solidFill>
              </a:rPr>
            </a:br>
            <a:r>
              <a:rPr lang="en-US" sz="2800" cap="none" dirty="0">
                <a:solidFill>
                  <a:schemeClr val="tx1"/>
                </a:solidFill>
              </a:rPr>
              <a:t>Each section covers</a:t>
            </a:r>
            <a:br>
              <a:rPr lang="en-US" sz="2800" cap="none" dirty="0">
                <a:solidFill>
                  <a:schemeClr val="tx1"/>
                </a:solidFill>
              </a:rPr>
            </a:br>
            <a:r>
              <a:rPr lang="en-US" sz="2800" cap="none" dirty="0">
                <a:solidFill>
                  <a:schemeClr val="tx1"/>
                </a:solidFill>
              </a:rPr>
              <a:t>a) awareness, knowledge and understanding;</a:t>
            </a:r>
            <a:br>
              <a:rPr lang="en-US" sz="2800" cap="none" dirty="0">
                <a:solidFill>
                  <a:schemeClr val="tx1"/>
                </a:solidFill>
              </a:rPr>
            </a:br>
            <a:r>
              <a:rPr lang="en-US" sz="2800" cap="none" dirty="0">
                <a:solidFill>
                  <a:schemeClr val="tx1"/>
                </a:solidFill>
              </a:rPr>
              <a:t>b) confidence, motivation and attitudes; and </a:t>
            </a:r>
            <a:br>
              <a:rPr lang="en-US" sz="2800" cap="none" dirty="0">
                <a:solidFill>
                  <a:schemeClr val="tx1"/>
                </a:solidFill>
              </a:rPr>
            </a:br>
            <a:r>
              <a:rPr lang="en-US" sz="2800" cap="none" dirty="0">
                <a:solidFill>
                  <a:schemeClr val="tx1"/>
                </a:solidFill>
              </a:rPr>
              <a:t>c) skills and behavior.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8FC2-5ADE-BC4F-B4D8-FAC64521A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383088"/>
            <a:ext cx="11029615" cy="139972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</a:rPr>
              <a:t>Financial Literacy Framework of OECD</a:t>
            </a:r>
            <a:endParaRPr lang="en-TH" sz="36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024EF-BEA3-1B42-B8E9-3A957448B8A4}"/>
              </a:ext>
            </a:extLst>
          </p:cNvPr>
          <p:cNvSpPr txBox="1"/>
          <p:nvPr/>
        </p:nvSpPr>
        <p:spPr>
          <a:xfrm>
            <a:off x="4801143" y="6390565"/>
            <a:ext cx="540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dirty="0"/>
              <a:t>Source: OECD (2015)</a:t>
            </a:r>
          </a:p>
        </p:txBody>
      </p:sp>
    </p:spTree>
    <p:extLst>
      <p:ext uri="{BB962C8B-B14F-4D97-AF65-F5344CB8AC3E}">
        <p14:creationId xmlns:p14="http://schemas.microsoft.com/office/powerpoint/2010/main" val="1621117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10456-23F6-472E-9DAE-EC7194A63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0" r="2062"/>
          <a:stretch/>
        </p:blipFill>
        <p:spPr>
          <a:xfrm>
            <a:off x="956602" y="636706"/>
            <a:ext cx="5723397" cy="62212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31275-772F-4AA4-84EF-6EFA33C6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Financial Literacy Framework of OECD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7FE907-2A7E-4448-9E08-08B8D7594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02" y="612471"/>
            <a:ext cx="5723397" cy="56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0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5AFD-6999-40FC-8297-4A3CDF12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676171"/>
          </a:xfrm>
        </p:spPr>
        <p:txBody>
          <a:bodyPr/>
          <a:lstStyle/>
          <a:p>
            <a:r>
              <a:rPr lang="en-US" dirty="0"/>
              <a:t>Thailand Financial literacy rate</a:t>
            </a:r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EC853-8D48-408E-89EF-5E452BE87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94" y="1405829"/>
            <a:ext cx="4980844" cy="5452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DBEE5D-915C-4E21-A8A0-F762D9B98F1A}"/>
              </a:ext>
            </a:extLst>
          </p:cNvPr>
          <p:cNvSpPr txBox="1"/>
          <p:nvPr/>
        </p:nvSpPr>
        <p:spPr>
          <a:xfrm>
            <a:off x="6096000" y="2082018"/>
            <a:ext cx="552010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Data from Organization for Economic Co-operation and Development (OECD) shows that in year 2014-2015 Thailand has been ranked 17, scores 12.8 out of 21 scores, from 30 countries about financial literacy rate.  Average score is around 13.2.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33227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BDE533-C69C-48E3-BDE3-2B5821F9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Thailand Financial literacy rate (Cont.)</a:t>
            </a:r>
            <a:endParaRPr lang="th-TH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92179-2DC5-4B4F-A5B3-E8B06679B0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r>
              <a:rPr lang="en-US" sz="2400" dirty="0"/>
              <a:t>Average rate of Thailand financial literacy is 61.0%</a:t>
            </a:r>
          </a:p>
          <a:p>
            <a:r>
              <a:rPr lang="en-US" sz="2400" dirty="0"/>
              <a:t>There are three categories:</a:t>
            </a:r>
          </a:p>
          <a:p>
            <a:pPr marL="324000" lvl="1" indent="0">
              <a:buNone/>
            </a:pPr>
            <a:r>
              <a:rPr lang="en-US" sz="2400" dirty="0"/>
              <a:t>Overall financial skills (21 scores)</a:t>
            </a:r>
          </a:p>
          <a:p>
            <a:pPr marL="838350" lvl="1" indent="-514350">
              <a:buFont typeface="+mj-lt"/>
              <a:buAutoNum type="arabicPeriod"/>
            </a:pPr>
            <a:r>
              <a:rPr lang="en-US" sz="2400" dirty="0"/>
              <a:t>Knowledge (7 scores)</a:t>
            </a:r>
          </a:p>
          <a:p>
            <a:pPr marL="838350" lvl="1" indent="-514350">
              <a:buFont typeface="+mj-lt"/>
              <a:buAutoNum type="arabicPeriod"/>
            </a:pPr>
            <a:r>
              <a:rPr lang="en-US" sz="2400" dirty="0"/>
              <a:t>Behavior (9 scores)</a:t>
            </a:r>
          </a:p>
          <a:p>
            <a:pPr marL="838350" lvl="1" indent="-514350">
              <a:buFont typeface="+mj-lt"/>
              <a:buAutoNum type="arabicPeriod"/>
            </a:pPr>
            <a:r>
              <a:rPr lang="en-US" sz="2400" dirty="0"/>
              <a:t>Attitude (5 scores)</a:t>
            </a:r>
            <a:endParaRPr lang="th-TH" sz="24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6B359FA-FF7E-4809-8BB8-644A8937DDB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7678179"/>
              </p:ext>
            </p:extLst>
          </p:nvPr>
        </p:nvGraphicFramePr>
        <p:xfrm>
          <a:off x="6188419" y="2227263"/>
          <a:ext cx="5422556" cy="4239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0E7DB0-13E0-48D0-BACC-62097579E96D}"/>
              </a:ext>
            </a:extLst>
          </p:cNvPr>
          <p:cNvSpPr txBox="1"/>
          <p:nvPr/>
        </p:nvSpPr>
        <p:spPr>
          <a:xfrm>
            <a:off x="581025" y="5861050"/>
            <a:ext cx="5422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Among this rate, Thais age 10-19 has the lowest rate of financial skills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7899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15662F-8C83-4803-A8FB-45860F2D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Thailand Financial literacy rate (Cont.)</a:t>
            </a:r>
            <a:endParaRPr lang="th-TH" sz="36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24FD37B-1750-48BA-85A3-3B2B1765D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480954"/>
              </p:ext>
            </p:extLst>
          </p:nvPr>
        </p:nvGraphicFramePr>
        <p:xfrm>
          <a:off x="381000" y="2506980"/>
          <a:ext cx="113632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520">
                  <a:extLst>
                    <a:ext uri="{9D8B030D-6E8A-4147-A177-3AD203B41FA5}">
                      <a16:colId xmlns:a16="http://schemas.microsoft.com/office/drawing/2014/main" val="3386682186"/>
                    </a:ext>
                  </a:extLst>
                </a:gridCol>
                <a:gridCol w="2558204">
                  <a:extLst>
                    <a:ext uri="{9D8B030D-6E8A-4147-A177-3AD203B41FA5}">
                      <a16:colId xmlns:a16="http://schemas.microsoft.com/office/drawing/2014/main" val="1830935657"/>
                    </a:ext>
                  </a:extLst>
                </a:gridCol>
                <a:gridCol w="2682761">
                  <a:extLst>
                    <a:ext uri="{9D8B030D-6E8A-4147-A177-3AD203B41FA5}">
                      <a16:colId xmlns:a16="http://schemas.microsoft.com/office/drawing/2014/main" val="1539575340"/>
                    </a:ext>
                  </a:extLst>
                </a:gridCol>
                <a:gridCol w="2701757">
                  <a:extLst>
                    <a:ext uri="{9D8B030D-6E8A-4147-A177-3AD203B41FA5}">
                      <a16:colId xmlns:a16="http://schemas.microsoft.com/office/drawing/2014/main" val="2792835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Criteria</a:t>
                      </a:r>
                      <a:endParaRPr lang="th-TH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Lowest score (year 2016)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Average score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Highest score</a:t>
                      </a:r>
                    </a:p>
                    <a:p>
                      <a:pPr algn="ctr"/>
                      <a:r>
                        <a:rPr lang="en-US" sz="2800" dirty="0"/>
                        <a:t>(Year 2016)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428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Knowledge (7 scores)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0.0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3.4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7.0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77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Behavior (9 scores)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0.0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5.6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9.0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82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Attitude (5 scores)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1.0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3.8</a:t>
                      </a:r>
                      <a:endParaRPr lang="th-TH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5.0</a:t>
                      </a:r>
                      <a:endParaRPr lang="th-TH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620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Overall (21 scores)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2.7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12.8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21.0</a:t>
                      </a:r>
                      <a:endParaRPr lang="th-TH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55366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7CC9981-A721-4F06-BD3D-1AAD4905439F}"/>
              </a:ext>
            </a:extLst>
          </p:cNvPr>
          <p:cNvSpPr txBox="1"/>
          <p:nvPr/>
        </p:nvSpPr>
        <p:spPr>
          <a:xfrm>
            <a:off x="381000" y="5715000"/>
            <a:ext cx="402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 </a:t>
            </a:r>
            <a:r>
              <a:rPr lang="en-US" dirty="0"/>
              <a:t>National Statistical Office, 2019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67424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107445-3C82-41ED-86E8-AF3C196F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Overall Financial Skill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6EE54-14A4-4F7E-9984-B4CB55A5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97" y="217918"/>
            <a:ext cx="3927197" cy="65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48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B13C0-F115-4D31-844C-37F021CF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Knowledge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617F7-A6FE-4654-961F-AB7B23ED2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84" y="232168"/>
            <a:ext cx="3703320" cy="63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03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840</Words>
  <Application>Microsoft Macintosh PowerPoint</Application>
  <PresentationFormat>Widescreen</PresentationFormat>
  <Paragraphs>105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Gill Sans MT</vt:lpstr>
      <vt:lpstr>Times New Roman</vt:lpstr>
      <vt:lpstr>Wingdings 2</vt:lpstr>
      <vt:lpstr>Dividend</vt:lpstr>
      <vt:lpstr>An overview of Financial Literacy</vt:lpstr>
      <vt:lpstr>An overview of Financial Literacy</vt:lpstr>
      <vt:lpstr>The framework contains 4 sections, focusing on …   A : Money and transactions;  B : Planning and managing finances;  C : Risk and reward; and   D : Financial landscape.  Each section covers a) awareness, knowledge and understanding; b) confidence, motivation and attitudes; and  c) skills and behavior.</vt:lpstr>
      <vt:lpstr>Financial Literacy Framework of OECD</vt:lpstr>
      <vt:lpstr>Thailand Financial literacy rate</vt:lpstr>
      <vt:lpstr>Thailand Financial literacy rate (Cont.)</vt:lpstr>
      <vt:lpstr>Thailand Financial literacy rate (Cont.)</vt:lpstr>
      <vt:lpstr>Overall Financial Skill</vt:lpstr>
      <vt:lpstr>Knowledge</vt:lpstr>
      <vt:lpstr>Behavior</vt:lpstr>
      <vt:lpstr>attitude</vt:lpstr>
      <vt:lpstr>Problem in Thailand</vt:lpstr>
      <vt:lpstr>Financial Literacy in Thailand 2020</vt:lpstr>
      <vt:lpstr>Financial Literacy Regarding to Generation</vt:lpstr>
      <vt:lpstr>Level of Knowledge among Thais</vt:lpstr>
      <vt:lpstr>Financial Management Situation</vt:lpstr>
      <vt:lpstr>Financial Management Situation (Cont.)</vt:lpstr>
      <vt:lpstr>Investment situation</vt:lpstr>
      <vt:lpstr>Financial Literacy Principles</vt:lpstr>
      <vt:lpstr>PowerPoint Presentation</vt:lpstr>
      <vt:lpstr>PowerPoint Presentation</vt:lpstr>
      <vt:lpstr>Resouces</vt:lpstr>
      <vt:lpstr>Activity #1 : Test YOurself</vt:lpstr>
      <vt:lpstr>Dingtalk Contact</vt:lpstr>
      <vt:lpstr>At  the  market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Financial Literacy</dc:title>
  <dc:creator>Nalin  Simasathiansophon</dc:creator>
  <cp:lastModifiedBy>Nalin  Simasathiansophon</cp:lastModifiedBy>
  <cp:revision>7</cp:revision>
  <dcterms:created xsi:type="dcterms:W3CDTF">2020-08-25T06:55:34Z</dcterms:created>
  <dcterms:modified xsi:type="dcterms:W3CDTF">2022-07-21T03:15:07Z</dcterms:modified>
</cp:coreProperties>
</file>