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/>
    <p:restoredTop sz="95492"/>
  </p:normalViewPr>
  <p:slideViewPr>
    <p:cSldViewPr snapToGrid="0">
      <p:cViewPr varScale="1">
        <p:scale>
          <a:sx n="95" d="100"/>
          <a:sy n="95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lin  Simasathiansophon" userId="d8aa5640-2b07-4597-a838-41990b76ba56" providerId="ADAL" clId="{0BC22754-86B6-3049-823C-F44802020A83}"/>
    <pc:docChg chg="modSld modShowInfo">
      <pc:chgData name="Nalin  Simasathiansophon" userId="d8aa5640-2b07-4597-a838-41990b76ba56" providerId="ADAL" clId="{0BC22754-86B6-3049-823C-F44802020A83}" dt="2023-01-11T03:02:45.850" v="5" actId="20577"/>
      <pc:docMkLst>
        <pc:docMk/>
      </pc:docMkLst>
      <pc:sldChg chg="modSp mod">
        <pc:chgData name="Nalin  Simasathiansophon" userId="d8aa5640-2b07-4597-a838-41990b76ba56" providerId="ADAL" clId="{0BC22754-86B6-3049-823C-F44802020A83}" dt="2023-01-11T03:02:19.044" v="3" actId="20577"/>
        <pc:sldMkLst>
          <pc:docMk/>
          <pc:sldMk cId="3165952857" sldId="257"/>
        </pc:sldMkLst>
        <pc:spChg chg="mod">
          <ac:chgData name="Nalin  Simasathiansophon" userId="d8aa5640-2b07-4597-a838-41990b76ba56" providerId="ADAL" clId="{0BC22754-86B6-3049-823C-F44802020A83}" dt="2023-01-11T03:02:19.044" v="3" actId="20577"/>
          <ac:spMkLst>
            <pc:docMk/>
            <pc:sldMk cId="3165952857" sldId="257"/>
            <ac:spMk id="3" creationId="{487EA3F7-B32B-AB5F-E735-EE529F6FED51}"/>
          </ac:spMkLst>
        </pc:spChg>
      </pc:sldChg>
      <pc:sldChg chg="modSp mod">
        <pc:chgData name="Nalin  Simasathiansophon" userId="d8aa5640-2b07-4597-a838-41990b76ba56" providerId="ADAL" clId="{0BC22754-86B6-3049-823C-F44802020A83}" dt="2023-01-11T03:02:38.451" v="4" actId="20577"/>
        <pc:sldMkLst>
          <pc:docMk/>
          <pc:sldMk cId="2490282757" sldId="267"/>
        </pc:sldMkLst>
        <pc:graphicFrameChg chg="modGraphic">
          <ac:chgData name="Nalin  Simasathiansophon" userId="d8aa5640-2b07-4597-a838-41990b76ba56" providerId="ADAL" clId="{0BC22754-86B6-3049-823C-F44802020A83}" dt="2023-01-11T03:02:38.451" v="4" actId="20577"/>
          <ac:graphicFrameMkLst>
            <pc:docMk/>
            <pc:sldMk cId="2490282757" sldId="267"/>
            <ac:graphicFrameMk id="4" creationId="{C3D9D53D-BDB3-7BCE-E4E3-41F2BB2547B7}"/>
          </ac:graphicFrameMkLst>
        </pc:graphicFrameChg>
      </pc:sldChg>
      <pc:sldChg chg="modSp mod">
        <pc:chgData name="Nalin  Simasathiansophon" userId="d8aa5640-2b07-4597-a838-41990b76ba56" providerId="ADAL" clId="{0BC22754-86B6-3049-823C-F44802020A83}" dt="2023-01-11T03:02:45.850" v="5" actId="20577"/>
        <pc:sldMkLst>
          <pc:docMk/>
          <pc:sldMk cId="4029287964" sldId="269"/>
        </pc:sldMkLst>
        <pc:graphicFrameChg chg="modGraphic">
          <ac:chgData name="Nalin  Simasathiansophon" userId="d8aa5640-2b07-4597-a838-41990b76ba56" providerId="ADAL" clId="{0BC22754-86B6-3049-823C-F44802020A83}" dt="2023-01-11T03:02:45.850" v="5" actId="20577"/>
          <ac:graphicFrameMkLst>
            <pc:docMk/>
            <pc:sldMk cId="4029287964" sldId="269"/>
            <ac:graphicFrameMk id="4" creationId="{54F32CFF-A456-8B6A-5153-A046256ECAB5}"/>
          </ac:graphicFrameMkLst>
        </pc:graphicFrameChg>
      </pc:sldChg>
    </pc:docChg>
  </pc:docChgLst>
  <pc:docChgLst>
    <pc:chgData name="Nalin  Simasathiansophon" userId="d8aa5640-2b07-4597-a838-41990b76ba56" providerId="ADAL" clId="{3A5F9A75-B05E-C94E-9937-C8C38A3095C8}"/>
    <pc:docChg chg="delSld">
      <pc:chgData name="Nalin  Simasathiansophon" userId="d8aa5640-2b07-4597-a838-41990b76ba56" providerId="ADAL" clId="{3A5F9A75-B05E-C94E-9937-C8C38A3095C8}" dt="2022-12-19T09:19:16.689" v="3" actId="2696"/>
      <pc:docMkLst>
        <pc:docMk/>
      </pc:docMkLst>
      <pc:sldChg chg="del">
        <pc:chgData name="Nalin  Simasathiansophon" userId="d8aa5640-2b07-4597-a838-41990b76ba56" providerId="ADAL" clId="{3A5F9A75-B05E-C94E-9937-C8C38A3095C8}" dt="2022-12-19T09:19:11.375" v="0" actId="2696"/>
        <pc:sldMkLst>
          <pc:docMk/>
          <pc:sldMk cId="2164902635" sldId="264"/>
        </pc:sldMkLst>
      </pc:sldChg>
      <pc:sldChg chg="del">
        <pc:chgData name="Nalin  Simasathiansophon" userId="d8aa5640-2b07-4597-a838-41990b76ba56" providerId="ADAL" clId="{3A5F9A75-B05E-C94E-9937-C8C38A3095C8}" dt="2022-12-19T09:19:13.417" v="1" actId="2696"/>
        <pc:sldMkLst>
          <pc:docMk/>
          <pc:sldMk cId="4126901237" sldId="272"/>
        </pc:sldMkLst>
      </pc:sldChg>
      <pc:sldChg chg="del">
        <pc:chgData name="Nalin  Simasathiansophon" userId="d8aa5640-2b07-4597-a838-41990b76ba56" providerId="ADAL" clId="{3A5F9A75-B05E-C94E-9937-C8C38A3095C8}" dt="2022-12-19T09:19:14.534" v="2" actId="2696"/>
        <pc:sldMkLst>
          <pc:docMk/>
          <pc:sldMk cId="3907174939" sldId="273"/>
        </pc:sldMkLst>
      </pc:sldChg>
      <pc:sldChg chg="del">
        <pc:chgData name="Nalin  Simasathiansophon" userId="d8aa5640-2b07-4597-a838-41990b76ba56" providerId="ADAL" clId="{3A5F9A75-B05E-C94E-9937-C8C38A3095C8}" dt="2022-12-19T09:19:16.689" v="3" actId="2696"/>
        <pc:sldMkLst>
          <pc:docMk/>
          <pc:sldMk cId="571010342" sldId="274"/>
        </pc:sldMkLst>
      </pc:sldChg>
    </pc:docChg>
  </pc:docChgLst>
  <pc:docChgLst>
    <pc:chgData name="Nalin  Simasathiansophon" userId="d8aa5640-2b07-4597-a838-41990b76ba56" providerId="ADAL" clId="{4051BB58-5B5B-D647-91DE-818F7095F7B9}"/>
    <pc:docChg chg="undo custSel addSld delSld modSld sldOrd">
      <pc:chgData name="Nalin  Simasathiansophon" userId="d8aa5640-2b07-4597-a838-41990b76ba56" providerId="ADAL" clId="{4051BB58-5B5B-D647-91DE-818F7095F7B9}" dt="2023-01-08T09:49:27.999" v="4404" actId="20577"/>
      <pc:docMkLst>
        <pc:docMk/>
      </pc:docMkLst>
      <pc:sldChg chg="addSp modSp mod setBg">
        <pc:chgData name="Nalin  Simasathiansophon" userId="d8aa5640-2b07-4597-a838-41990b76ba56" providerId="ADAL" clId="{4051BB58-5B5B-D647-91DE-818F7095F7B9}" dt="2022-12-03T09:51:11.516" v="2500" actId="113"/>
        <pc:sldMkLst>
          <pc:docMk/>
          <pc:sldMk cId="81817906" sldId="260"/>
        </pc:sldMkLst>
        <pc:spChg chg="mod">
          <ac:chgData name="Nalin  Simasathiansophon" userId="d8aa5640-2b07-4597-a838-41990b76ba56" providerId="ADAL" clId="{4051BB58-5B5B-D647-91DE-818F7095F7B9}" dt="2022-12-03T09:51:11.516" v="2500" actId="113"/>
          <ac:spMkLst>
            <pc:docMk/>
            <pc:sldMk cId="81817906" sldId="260"/>
            <ac:spMk id="2" creationId="{AA27B198-890E-8F70-3317-549045DF0370}"/>
          </ac:spMkLst>
        </pc:spChg>
        <pc:spChg chg="mod">
          <ac:chgData name="Nalin  Simasathiansophon" userId="d8aa5640-2b07-4597-a838-41990b76ba56" providerId="ADAL" clId="{4051BB58-5B5B-D647-91DE-818F7095F7B9}" dt="2022-12-03T09:11:31.970" v="686" actId="26606"/>
          <ac:spMkLst>
            <pc:docMk/>
            <pc:sldMk cId="81817906" sldId="260"/>
            <ac:spMk id="3" creationId="{7756EA37-7DC7-6EB0-CB24-E498120172C1}"/>
          </ac:spMkLst>
        </pc:spChg>
        <pc:spChg chg="add">
          <ac:chgData name="Nalin  Simasathiansophon" userId="d8aa5640-2b07-4597-a838-41990b76ba56" providerId="ADAL" clId="{4051BB58-5B5B-D647-91DE-818F7095F7B9}" dt="2022-12-03T09:11:31.970" v="686" actId="26606"/>
          <ac:spMkLst>
            <pc:docMk/>
            <pc:sldMk cId="81817906" sldId="260"/>
            <ac:spMk id="9" creationId="{579E3846-8D0B-B14A-817A-7FAC9DDAB4D8}"/>
          </ac:spMkLst>
        </pc:spChg>
        <pc:spChg chg="add">
          <ac:chgData name="Nalin  Simasathiansophon" userId="d8aa5640-2b07-4597-a838-41990b76ba56" providerId="ADAL" clId="{4051BB58-5B5B-D647-91DE-818F7095F7B9}" dt="2022-12-03T09:11:31.970" v="686" actId="26606"/>
          <ac:spMkLst>
            <pc:docMk/>
            <pc:sldMk cId="81817906" sldId="260"/>
            <ac:spMk id="11" creationId="{012D3DE8-D97E-7C4A-A951-51BC92671392}"/>
          </ac:spMkLst>
        </pc:spChg>
        <pc:spChg chg="add">
          <ac:chgData name="Nalin  Simasathiansophon" userId="d8aa5640-2b07-4597-a838-41990b76ba56" providerId="ADAL" clId="{4051BB58-5B5B-D647-91DE-818F7095F7B9}" dt="2022-12-03T09:11:31.970" v="686" actId="26606"/>
          <ac:spMkLst>
            <pc:docMk/>
            <pc:sldMk cId="81817906" sldId="260"/>
            <ac:spMk id="13" creationId="{F9A7C64A-7759-E942-8BF4-90D754872284}"/>
          </ac:spMkLst>
        </pc:spChg>
        <pc:spChg chg="add">
          <ac:chgData name="Nalin  Simasathiansophon" userId="d8aa5640-2b07-4597-a838-41990b76ba56" providerId="ADAL" clId="{4051BB58-5B5B-D647-91DE-818F7095F7B9}" dt="2022-12-03T09:11:31.970" v="686" actId="26606"/>
          <ac:spMkLst>
            <pc:docMk/>
            <pc:sldMk cId="81817906" sldId="260"/>
            <ac:spMk id="15" creationId="{6E8F4613-F584-E34B-9CDA-FF05A0B4C65F}"/>
          </ac:spMkLst>
        </pc:spChg>
        <pc:spChg chg="add">
          <ac:chgData name="Nalin  Simasathiansophon" userId="d8aa5640-2b07-4597-a838-41990b76ba56" providerId="ADAL" clId="{4051BB58-5B5B-D647-91DE-818F7095F7B9}" dt="2022-12-03T09:11:31.970" v="686" actId="26606"/>
          <ac:spMkLst>
            <pc:docMk/>
            <pc:sldMk cId="81817906" sldId="260"/>
            <ac:spMk id="17" creationId="{AC276E95-1B84-914C-B0C5-9FA065619733}"/>
          </ac:spMkLst>
        </pc:spChg>
        <pc:picChg chg="add">
          <ac:chgData name="Nalin  Simasathiansophon" userId="d8aa5640-2b07-4597-a838-41990b76ba56" providerId="ADAL" clId="{4051BB58-5B5B-D647-91DE-818F7095F7B9}" dt="2022-12-03T09:11:31.970" v="686" actId="26606"/>
          <ac:picMkLst>
            <pc:docMk/>
            <pc:sldMk cId="81817906" sldId="260"/>
            <ac:picMk id="5" creationId="{80EBBE21-76C6-5A81-FBF9-47584179E6E3}"/>
          </ac:picMkLst>
        </pc:picChg>
      </pc:sldChg>
      <pc:sldChg chg="addSp modSp new mod">
        <pc:chgData name="Nalin  Simasathiansophon" userId="d8aa5640-2b07-4597-a838-41990b76ba56" providerId="ADAL" clId="{4051BB58-5B5B-D647-91DE-818F7095F7B9}" dt="2022-12-03T09:10:56.774" v="684" actId="1076"/>
        <pc:sldMkLst>
          <pc:docMk/>
          <pc:sldMk cId="509596834" sldId="261"/>
        </pc:sldMkLst>
        <pc:spChg chg="mod">
          <ac:chgData name="Nalin  Simasathiansophon" userId="d8aa5640-2b07-4597-a838-41990b76ba56" providerId="ADAL" clId="{4051BB58-5B5B-D647-91DE-818F7095F7B9}" dt="2022-12-03T08:56:03.742" v="62" actId="20577"/>
          <ac:spMkLst>
            <pc:docMk/>
            <pc:sldMk cId="509596834" sldId="261"/>
            <ac:spMk id="2" creationId="{19855B54-D6A7-F0FC-6990-EFC156058AFA}"/>
          </ac:spMkLst>
        </pc:spChg>
        <pc:spChg chg="mod">
          <ac:chgData name="Nalin  Simasathiansophon" userId="d8aa5640-2b07-4597-a838-41990b76ba56" providerId="ADAL" clId="{4051BB58-5B5B-D647-91DE-818F7095F7B9}" dt="2022-12-03T09:10:54.712" v="683" actId="14100"/>
          <ac:spMkLst>
            <pc:docMk/>
            <pc:sldMk cId="509596834" sldId="261"/>
            <ac:spMk id="3" creationId="{3717CA35-6212-B27F-DBCA-66E5F7331FF3}"/>
          </ac:spMkLst>
        </pc:spChg>
        <pc:picChg chg="add mod modCrop">
          <ac:chgData name="Nalin  Simasathiansophon" userId="d8aa5640-2b07-4597-a838-41990b76ba56" providerId="ADAL" clId="{4051BB58-5B5B-D647-91DE-818F7095F7B9}" dt="2022-12-03T09:10:56.774" v="684" actId="1076"/>
          <ac:picMkLst>
            <pc:docMk/>
            <pc:sldMk cId="509596834" sldId="261"/>
            <ac:picMk id="5" creationId="{3C95C872-4861-730D-3694-74A7F6213333}"/>
          </ac:picMkLst>
        </pc:picChg>
      </pc:sldChg>
      <pc:sldChg chg="addSp modSp new mod setBg">
        <pc:chgData name="Nalin  Simasathiansophon" userId="d8aa5640-2b07-4597-a838-41990b76ba56" providerId="ADAL" clId="{4051BB58-5B5B-D647-91DE-818F7095F7B9}" dt="2022-12-03T09:51:17.973" v="2501" actId="113"/>
        <pc:sldMkLst>
          <pc:docMk/>
          <pc:sldMk cId="3308559941" sldId="262"/>
        </pc:sldMkLst>
        <pc:spChg chg="mod">
          <ac:chgData name="Nalin  Simasathiansophon" userId="d8aa5640-2b07-4597-a838-41990b76ba56" providerId="ADAL" clId="{4051BB58-5B5B-D647-91DE-818F7095F7B9}" dt="2022-12-03T09:51:17.973" v="2501" actId="113"/>
          <ac:spMkLst>
            <pc:docMk/>
            <pc:sldMk cId="3308559941" sldId="262"/>
            <ac:spMk id="2" creationId="{D443BA33-2C2C-A94B-0A91-1CA1562CA055}"/>
          </ac:spMkLst>
        </pc:spChg>
        <pc:spChg chg="mod">
          <ac:chgData name="Nalin  Simasathiansophon" userId="d8aa5640-2b07-4597-a838-41990b76ba56" providerId="ADAL" clId="{4051BB58-5B5B-D647-91DE-818F7095F7B9}" dt="2022-12-03T09:17:01.454" v="946" actId="20577"/>
          <ac:spMkLst>
            <pc:docMk/>
            <pc:sldMk cId="3308559941" sldId="262"/>
            <ac:spMk id="3" creationId="{FC730914-D39D-8E6A-F56C-6A698046EE8F}"/>
          </ac:spMkLst>
        </pc:spChg>
        <pc:spChg chg="add">
          <ac:chgData name="Nalin  Simasathiansophon" userId="d8aa5640-2b07-4597-a838-41990b76ba56" providerId="ADAL" clId="{4051BB58-5B5B-D647-91DE-818F7095F7B9}" dt="2022-12-03T09:11:16.421" v="685" actId="26606"/>
          <ac:spMkLst>
            <pc:docMk/>
            <pc:sldMk cId="3308559941" sldId="262"/>
            <ac:spMk id="9" creationId="{579E3846-8D0B-B14A-817A-7FAC9DDAB4D8}"/>
          </ac:spMkLst>
        </pc:spChg>
        <pc:spChg chg="add">
          <ac:chgData name="Nalin  Simasathiansophon" userId="d8aa5640-2b07-4597-a838-41990b76ba56" providerId="ADAL" clId="{4051BB58-5B5B-D647-91DE-818F7095F7B9}" dt="2022-12-03T09:11:16.421" v="685" actId="26606"/>
          <ac:spMkLst>
            <pc:docMk/>
            <pc:sldMk cId="3308559941" sldId="262"/>
            <ac:spMk id="11" creationId="{012D3DE8-D97E-7C4A-A951-51BC92671392}"/>
          </ac:spMkLst>
        </pc:spChg>
        <pc:spChg chg="add">
          <ac:chgData name="Nalin  Simasathiansophon" userId="d8aa5640-2b07-4597-a838-41990b76ba56" providerId="ADAL" clId="{4051BB58-5B5B-D647-91DE-818F7095F7B9}" dt="2022-12-03T09:11:16.421" v="685" actId="26606"/>
          <ac:spMkLst>
            <pc:docMk/>
            <pc:sldMk cId="3308559941" sldId="262"/>
            <ac:spMk id="13" creationId="{F9A7C64A-7759-E942-8BF4-90D754872284}"/>
          </ac:spMkLst>
        </pc:spChg>
        <pc:spChg chg="add">
          <ac:chgData name="Nalin  Simasathiansophon" userId="d8aa5640-2b07-4597-a838-41990b76ba56" providerId="ADAL" clId="{4051BB58-5B5B-D647-91DE-818F7095F7B9}" dt="2022-12-03T09:11:16.421" v="685" actId="26606"/>
          <ac:spMkLst>
            <pc:docMk/>
            <pc:sldMk cId="3308559941" sldId="262"/>
            <ac:spMk id="15" creationId="{6E8F4613-F584-E34B-9CDA-FF05A0B4C65F}"/>
          </ac:spMkLst>
        </pc:spChg>
        <pc:spChg chg="add">
          <ac:chgData name="Nalin  Simasathiansophon" userId="d8aa5640-2b07-4597-a838-41990b76ba56" providerId="ADAL" clId="{4051BB58-5B5B-D647-91DE-818F7095F7B9}" dt="2022-12-03T09:11:16.421" v="685" actId="26606"/>
          <ac:spMkLst>
            <pc:docMk/>
            <pc:sldMk cId="3308559941" sldId="262"/>
            <ac:spMk id="17" creationId="{AC276E95-1B84-914C-B0C5-9FA065619733}"/>
          </ac:spMkLst>
        </pc:spChg>
        <pc:picChg chg="add">
          <ac:chgData name="Nalin  Simasathiansophon" userId="d8aa5640-2b07-4597-a838-41990b76ba56" providerId="ADAL" clId="{4051BB58-5B5B-D647-91DE-818F7095F7B9}" dt="2022-12-03T09:11:16.421" v="685" actId="26606"/>
          <ac:picMkLst>
            <pc:docMk/>
            <pc:sldMk cId="3308559941" sldId="262"/>
            <ac:picMk id="5" creationId="{F1309DE0-707D-6536-8725-64D3677E4D2A}"/>
          </ac:picMkLst>
        </pc:picChg>
      </pc:sldChg>
      <pc:sldChg chg="addSp delSp modSp new mod">
        <pc:chgData name="Nalin  Simasathiansophon" userId="d8aa5640-2b07-4597-a838-41990b76ba56" providerId="ADAL" clId="{4051BB58-5B5B-D647-91DE-818F7095F7B9}" dt="2022-12-03T09:22:29.264" v="1055" actId="14734"/>
        <pc:sldMkLst>
          <pc:docMk/>
          <pc:sldMk cId="2506028745" sldId="263"/>
        </pc:sldMkLst>
        <pc:spChg chg="mod">
          <ac:chgData name="Nalin  Simasathiansophon" userId="d8aa5640-2b07-4597-a838-41990b76ba56" providerId="ADAL" clId="{4051BB58-5B5B-D647-91DE-818F7095F7B9}" dt="2022-12-03T09:12:09.562" v="721" actId="20577"/>
          <ac:spMkLst>
            <pc:docMk/>
            <pc:sldMk cId="2506028745" sldId="263"/>
            <ac:spMk id="2" creationId="{2DE00D66-3240-0DFD-11E4-DC5DCE482BB1}"/>
          </ac:spMkLst>
        </pc:spChg>
        <pc:spChg chg="add del mod">
          <ac:chgData name="Nalin  Simasathiansophon" userId="d8aa5640-2b07-4597-a838-41990b76ba56" providerId="ADAL" clId="{4051BB58-5B5B-D647-91DE-818F7095F7B9}" dt="2022-12-03T09:21:59.547" v="1043" actId="478"/>
          <ac:spMkLst>
            <pc:docMk/>
            <pc:sldMk cId="2506028745" sldId="263"/>
            <ac:spMk id="3" creationId="{7FF5C6D4-D0E6-D5D1-4EDA-48309F7616F3}"/>
          </ac:spMkLst>
        </pc:spChg>
        <pc:spChg chg="add del mod">
          <ac:chgData name="Nalin  Simasathiansophon" userId="d8aa5640-2b07-4597-a838-41990b76ba56" providerId="ADAL" clId="{4051BB58-5B5B-D647-91DE-818F7095F7B9}" dt="2022-12-03T09:17:54.625" v="950" actId="478"/>
          <ac:spMkLst>
            <pc:docMk/>
            <pc:sldMk cId="2506028745" sldId="263"/>
            <ac:spMk id="5" creationId="{BC8E511B-298A-D35A-ECDD-81E91EE46321}"/>
          </ac:spMkLst>
        </pc:spChg>
        <pc:spChg chg="add del mod">
          <ac:chgData name="Nalin  Simasathiansophon" userId="d8aa5640-2b07-4597-a838-41990b76ba56" providerId="ADAL" clId="{4051BB58-5B5B-D647-91DE-818F7095F7B9}" dt="2022-12-03T09:18:03.978" v="959"/>
          <ac:spMkLst>
            <pc:docMk/>
            <pc:sldMk cId="2506028745" sldId="263"/>
            <ac:spMk id="8" creationId="{D40AEC0D-F25C-CAF4-FBBC-D2DBFBCA7967}"/>
          </ac:spMkLst>
        </pc:spChg>
        <pc:spChg chg="add del mod">
          <ac:chgData name="Nalin  Simasathiansophon" userId="d8aa5640-2b07-4597-a838-41990b76ba56" providerId="ADAL" clId="{4051BB58-5B5B-D647-91DE-818F7095F7B9}" dt="2022-12-03T09:22:03.029" v="1044" actId="478"/>
          <ac:spMkLst>
            <pc:docMk/>
            <pc:sldMk cId="2506028745" sldId="263"/>
            <ac:spMk id="11" creationId="{8D99C982-7CD5-641F-0FF3-A1B0C7E05DF4}"/>
          </ac:spMkLst>
        </pc:spChg>
        <pc:graphicFrameChg chg="add del">
          <ac:chgData name="Nalin  Simasathiansophon" userId="d8aa5640-2b07-4597-a838-41990b76ba56" providerId="ADAL" clId="{4051BB58-5B5B-D647-91DE-818F7095F7B9}" dt="2022-12-03T09:17:59.935" v="956" actId="478"/>
          <ac:graphicFrameMkLst>
            <pc:docMk/>
            <pc:sldMk cId="2506028745" sldId="263"/>
            <ac:graphicFrameMk id="6" creationId="{F9A6C949-1FF7-8403-F29D-A6A955F2A990}"/>
          </ac:graphicFrameMkLst>
        </pc:graphicFrameChg>
        <pc:graphicFrameChg chg="add del">
          <ac:chgData name="Nalin  Simasathiansophon" userId="d8aa5640-2b07-4597-a838-41990b76ba56" providerId="ADAL" clId="{4051BB58-5B5B-D647-91DE-818F7095F7B9}" dt="2022-12-03T09:14:49.788" v="768" actId="26606"/>
          <ac:graphicFrameMkLst>
            <pc:docMk/>
            <pc:sldMk cId="2506028745" sldId="263"/>
            <ac:graphicFrameMk id="7" creationId="{21F51E2B-4AC6-2F61-8CB2-EAB48FCD210F}"/>
          </ac:graphicFrameMkLst>
        </pc:graphicFrameChg>
        <pc:graphicFrameChg chg="add mod modGraphic">
          <ac:chgData name="Nalin  Simasathiansophon" userId="d8aa5640-2b07-4597-a838-41990b76ba56" providerId="ADAL" clId="{4051BB58-5B5B-D647-91DE-818F7095F7B9}" dt="2022-12-03T09:22:29.264" v="1055" actId="14734"/>
          <ac:graphicFrameMkLst>
            <pc:docMk/>
            <pc:sldMk cId="2506028745" sldId="263"/>
            <ac:graphicFrameMk id="9" creationId="{3402CB0F-1B72-30E5-6639-1A4F5C1FFA45}"/>
          </ac:graphicFrameMkLst>
        </pc:graphicFrameChg>
      </pc:sldChg>
      <pc:sldChg chg="addSp delSp modSp new mod setBg modClrScheme setClrOvrMap chgLayout">
        <pc:chgData name="Nalin  Simasathiansophon" userId="d8aa5640-2b07-4597-a838-41990b76ba56" providerId="ADAL" clId="{4051BB58-5B5B-D647-91DE-818F7095F7B9}" dt="2022-12-03T09:26:27.711" v="1294" actId="26606"/>
        <pc:sldMkLst>
          <pc:docMk/>
          <pc:sldMk cId="2164902635" sldId="264"/>
        </pc:sldMkLst>
        <pc:spChg chg="del mod ord">
          <ac:chgData name="Nalin  Simasathiansophon" userId="d8aa5640-2b07-4597-a838-41990b76ba56" providerId="ADAL" clId="{4051BB58-5B5B-D647-91DE-818F7095F7B9}" dt="2022-12-03T09:25:31.736" v="1248" actId="700"/>
          <ac:spMkLst>
            <pc:docMk/>
            <pc:sldMk cId="2164902635" sldId="264"/>
            <ac:spMk id="2" creationId="{E55CFD99-4A9B-A5F0-27A4-4B9C95865F48}"/>
          </ac:spMkLst>
        </pc:spChg>
        <pc:spChg chg="del mod ord">
          <ac:chgData name="Nalin  Simasathiansophon" userId="d8aa5640-2b07-4597-a838-41990b76ba56" providerId="ADAL" clId="{4051BB58-5B5B-D647-91DE-818F7095F7B9}" dt="2022-12-03T09:25:31.736" v="1248" actId="700"/>
          <ac:spMkLst>
            <pc:docMk/>
            <pc:sldMk cId="2164902635" sldId="264"/>
            <ac:spMk id="3" creationId="{94BCB402-E21F-2ADB-00CB-1056129641E5}"/>
          </ac:spMkLst>
        </pc:spChg>
        <pc:spChg chg="add mod or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4" creationId="{2D008143-2BF3-3967-5F9E-CD3056E31B61}"/>
          </ac:spMkLst>
        </pc:spChg>
        <pc:spChg chg="add mod or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5" creationId="{A209515E-1611-2D18-0186-70781EE83E92}"/>
          </ac:spMkLst>
        </pc:spChg>
        <pc:spChg chg="ad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11" creationId="{1D227D51-204B-ED48-AF9A-0BE9633FE04A}"/>
          </ac:spMkLst>
        </pc:spChg>
        <pc:spChg chg="ad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13" creationId="{57A23F45-CDAE-8A40-8DE7-92A0BBC119B7}"/>
          </ac:spMkLst>
        </pc:spChg>
        <pc:spChg chg="ad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15" creationId="{68546383-CCC4-544B-B0D8-DE78DE39BB78}"/>
          </ac:spMkLst>
        </pc:spChg>
        <pc:spChg chg="ad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17" creationId="{14F048CC-17C9-B246-BF2A-29E51AD1C6EA}"/>
          </ac:spMkLst>
        </pc:spChg>
        <pc:spChg chg="ad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19" creationId="{53C4D10E-16D3-5D49-A995-1FD27619A96C}"/>
          </ac:spMkLst>
        </pc:spChg>
        <pc:spChg chg="ad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21" creationId="{24124FF1-775D-AC4A-81D0-73FC0F54A682}"/>
          </ac:spMkLst>
        </pc:spChg>
        <pc:spChg chg="add">
          <ac:chgData name="Nalin  Simasathiansophon" userId="d8aa5640-2b07-4597-a838-41990b76ba56" providerId="ADAL" clId="{4051BB58-5B5B-D647-91DE-818F7095F7B9}" dt="2022-12-03T09:26:27.711" v="1294" actId="26606"/>
          <ac:spMkLst>
            <pc:docMk/>
            <pc:sldMk cId="2164902635" sldId="264"/>
            <ac:spMk id="23" creationId="{C53E2C7F-F4FF-A94D-ACAE-82823EC88FEC}"/>
          </ac:spMkLst>
        </pc:spChg>
        <pc:picChg chg="add">
          <ac:chgData name="Nalin  Simasathiansophon" userId="d8aa5640-2b07-4597-a838-41990b76ba56" providerId="ADAL" clId="{4051BB58-5B5B-D647-91DE-818F7095F7B9}" dt="2022-12-03T09:26:27.711" v="1294" actId="26606"/>
          <ac:picMkLst>
            <pc:docMk/>
            <pc:sldMk cId="2164902635" sldId="264"/>
            <ac:picMk id="7" creationId="{9D2BA5A4-3420-1978-1158-6C9DE4109E5C}"/>
          </ac:picMkLst>
        </pc:picChg>
      </pc:sldChg>
      <pc:sldChg chg="add del">
        <pc:chgData name="Nalin  Simasathiansophon" userId="d8aa5640-2b07-4597-a838-41990b76ba56" providerId="ADAL" clId="{4051BB58-5B5B-D647-91DE-818F7095F7B9}" dt="2022-12-03T09:22:53.277" v="1056" actId="2696"/>
        <pc:sldMkLst>
          <pc:docMk/>
          <pc:sldMk cId="287135091" sldId="265"/>
        </pc:sldMkLst>
      </pc:sldChg>
      <pc:sldChg chg="modSp add mod">
        <pc:chgData name="Nalin  Simasathiansophon" userId="d8aa5640-2b07-4597-a838-41990b76ba56" providerId="ADAL" clId="{4051BB58-5B5B-D647-91DE-818F7095F7B9}" dt="2022-12-03T09:25:07.141" v="1247" actId="14100"/>
        <pc:sldMkLst>
          <pc:docMk/>
          <pc:sldMk cId="2737446730" sldId="265"/>
        </pc:sldMkLst>
        <pc:graphicFrameChg chg="mod modGraphic">
          <ac:chgData name="Nalin  Simasathiansophon" userId="d8aa5640-2b07-4597-a838-41990b76ba56" providerId="ADAL" clId="{4051BB58-5B5B-D647-91DE-818F7095F7B9}" dt="2022-12-03T09:25:07.141" v="1247" actId="14100"/>
          <ac:graphicFrameMkLst>
            <pc:docMk/>
            <pc:sldMk cId="2737446730" sldId="265"/>
            <ac:graphicFrameMk id="9" creationId="{3402CB0F-1B72-30E5-6639-1A4F5C1FFA45}"/>
          </ac:graphicFrameMkLst>
        </pc:graphicFrameChg>
      </pc:sldChg>
      <pc:sldChg chg="addSp delSp modSp new mod modClrScheme chgLayout">
        <pc:chgData name="Nalin  Simasathiansophon" userId="d8aa5640-2b07-4597-a838-41990b76ba56" providerId="ADAL" clId="{4051BB58-5B5B-D647-91DE-818F7095F7B9}" dt="2022-12-03T09:50:58.109" v="2499" actId="113"/>
        <pc:sldMkLst>
          <pc:docMk/>
          <pc:sldMk cId="2476692598" sldId="266"/>
        </pc:sldMkLst>
        <pc:spChg chg="del mod ord">
          <ac:chgData name="Nalin  Simasathiansophon" userId="d8aa5640-2b07-4597-a838-41990b76ba56" providerId="ADAL" clId="{4051BB58-5B5B-D647-91DE-818F7095F7B9}" dt="2022-12-03T09:26:33.062" v="1296" actId="700"/>
          <ac:spMkLst>
            <pc:docMk/>
            <pc:sldMk cId="2476692598" sldId="266"/>
            <ac:spMk id="2" creationId="{E88B0881-EE6E-F29D-654F-14F3462A8B4A}"/>
          </ac:spMkLst>
        </pc:spChg>
        <pc:spChg chg="del mod ord">
          <ac:chgData name="Nalin  Simasathiansophon" userId="d8aa5640-2b07-4597-a838-41990b76ba56" providerId="ADAL" clId="{4051BB58-5B5B-D647-91DE-818F7095F7B9}" dt="2022-12-03T09:26:33.062" v="1296" actId="700"/>
          <ac:spMkLst>
            <pc:docMk/>
            <pc:sldMk cId="2476692598" sldId="266"/>
            <ac:spMk id="3" creationId="{FF1B7941-C560-4531-F0B3-C03003958B4C}"/>
          </ac:spMkLst>
        </pc:spChg>
        <pc:spChg chg="add mod ord">
          <ac:chgData name="Nalin  Simasathiansophon" userId="d8aa5640-2b07-4597-a838-41990b76ba56" providerId="ADAL" clId="{4051BB58-5B5B-D647-91DE-818F7095F7B9}" dt="2022-12-03T09:50:58.109" v="2499" actId="113"/>
          <ac:spMkLst>
            <pc:docMk/>
            <pc:sldMk cId="2476692598" sldId="266"/>
            <ac:spMk id="4" creationId="{75278E00-A73A-91BB-AF02-853FC4C7C0C9}"/>
          </ac:spMkLst>
        </pc:spChg>
        <pc:spChg chg="add mod ord">
          <ac:chgData name="Nalin  Simasathiansophon" userId="d8aa5640-2b07-4597-a838-41990b76ba56" providerId="ADAL" clId="{4051BB58-5B5B-D647-91DE-818F7095F7B9}" dt="2022-12-03T09:28:54.084" v="1476" actId="20577"/>
          <ac:spMkLst>
            <pc:docMk/>
            <pc:sldMk cId="2476692598" sldId="266"/>
            <ac:spMk id="5" creationId="{9D817B69-FAC5-9FB6-6CCA-2CB7B7B656E7}"/>
          </ac:spMkLst>
        </pc:spChg>
        <pc:graphicFrameChg chg="add mod modGraphic">
          <ac:chgData name="Nalin  Simasathiansophon" userId="d8aa5640-2b07-4597-a838-41990b76ba56" providerId="ADAL" clId="{4051BB58-5B5B-D647-91DE-818F7095F7B9}" dt="2022-12-03T09:31:27.235" v="1686" actId="122"/>
          <ac:graphicFrameMkLst>
            <pc:docMk/>
            <pc:sldMk cId="2476692598" sldId="266"/>
            <ac:graphicFrameMk id="6" creationId="{6188D6C4-4347-CB5C-6238-B9BBBD214D17}"/>
          </ac:graphicFrameMkLst>
        </pc:graphicFrameChg>
      </pc:sldChg>
      <pc:sldChg chg="addSp modSp new mod">
        <pc:chgData name="Nalin  Simasathiansophon" userId="d8aa5640-2b07-4597-a838-41990b76ba56" providerId="ADAL" clId="{4051BB58-5B5B-D647-91DE-818F7095F7B9}" dt="2022-12-03T09:46:23.185" v="2479" actId="1035"/>
        <pc:sldMkLst>
          <pc:docMk/>
          <pc:sldMk cId="2490282757" sldId="267"/>
        </pc:sldMkLst>
        <pc:spChg chg="mod">
          <ac:chgData name="Nalin  Simasathiansophon" userId="d8aa5640-2b07-4597-a838-41990b76ba56" providerId="ADAL" clId="{4051BB58-5B5B-D647-91DE-818F7095F7B9}" dt="2022-12-03T09:46:18.321" v="2464" actId="14100"/>
          <ac:spMkLst>
            <pc:docMk/>
            <pc:sldMk cId="2490282757" sldId="267"/>
            <ac:spMk id="2" creationId="{CFC6199A-426A-2FE6-A652-CFBA88DD0950}"/>
          </ac:spMkLst>
        </pc:spChg>
        <pc:spChg chg="mod">
          <ac:chgData name="Nalin  Simasathiansophon" userId="d8aa5640-2b07-4597-a838-41990b76ba56" providerId="ADAL" clId="{4051BB58-5B5B-D647-91DE-818F7095F7B9}" dt="2022-12-03T09:46:23.185" v="2479" actId="1035"/>
          <ac:spMkLst>
            <pc:docMk/>
            <pc:sldMk cId="2490282757" sldId="267"/>
            <ac:spMk id="3" creationId="{471C421D-2CBA-4C1C-01F7-745EF61DD888}"/>
          </ac:spMkLst>
        </pc:spChg>
        <pc:graphicFrameChg chg="add mod modGraphic">
          <ac:chgData name="Nalin  Simasathiansophon" userId="d8aa5640-2b07-4597-a838-41990b76ba56" providerId="ADAL" clId="{4051BB58-5B5B-D647-91DE-818F7095F7B9}" dt="2022-12-03T09:36:59.157" v="1927" actId="12"/>
          <ac:graphicFrameMkLst>
            <pc:docMk/>
            <pc:sldMk cId="2490282757" sldId="267"/>
            <ac:graphicFrameMk id="4" creationId="{C3D9D53D-BDB3-7BCE-E4E3-41F2BB2547B7}"/>
          </ac:graphicFrameMkLst>
        </pc:graphicFrameChg>
      </pc:sldChg>
      <pc:sldChg chg="addSp delSp modSp new mod modClrScheme chgLayout">
        <pc:chgData name="Nalin  Simasathiansophon" userId="d8aa5640-2b07-4597-a838-41990b76ba56" providerId="ADAL" clId="{4051BB58-5B5B-D647-91DE-818F7095F7B9}" dt="2022-12-03T09:41:18.793" v="2235" actId="1076"/>
        <pc:sldMkLst>
          <pc:docMk/>
          <pc:sldMk cId="1345206341" sldId="268"/>
        </pc:sldMkLst>
        <pc:spChg chg="mod ord">
          <ac:chgData name="Nalin  Simasathiansophon" userId="d8aa5640-2b07-4597-a838-41990b76ba56" providerId="ADAL" clId="{4051BB58-5B5B-D647-91DE-818F7095F7B9}" dt="2022-12-03T09:41:16.154" v="2234" actId="122"/>
          <ac:spMkLst>
            <pc:docMk/>
            <pc:sldMk cId="1345206341" sldId="268"/>
            <ac:spMk id="2" creationId="{5C5B7D18-3757-7DE8-6C29-5D591EA456B7}"/>
          </ac:spMkLst>
        </pc:spChg>
        <pc:spChg chg="del">
          <ac:chgData name="Nalin  Simasathiansophon" userId="d8aa5640-2b07-4597-a838-41990b76ba56" providerId="ADAL" clId="{4051BB58-5B5B-D647-91DE-818F7095F7B9}" dt="2022-12-03T09:39:49.499" v="2217" actId="478"/>
          <ac:spMkLst>
            <pc:docMk/>
            <pc:sldMk cId="1345206341" sldId="268"/>
            <ac:spMk id="3" creationId="{002CCB05-21DE-D42F-960F-1B202043B679}"/>
          </ac:spMkLst>
        </pc:spChg>
        <pc:picChg chg="add mod modCrop">
          <ac:chgData name="Nalin  Simasathiansophon" userId="d8aa5640-2b07-4597-a838-41990b76ba56" providerId="ADAL" clId="{4051BB58-5B5B-D647-91DE-818F7095F7B9}" dt="2022-12-03T09:41:18.793" v="2235" actId="1076"/>
          <ac:picMkLst>
            <pc:docMk/>
            <pc:sldMk cId="1345206341" sldId="268"/>
            <ac:picMk id="4" creationId="{5F720D55-FE2E-05A1-E450-DA06FA6C8D3A}"/>
          </ac:picMkLst>
        </pc:picChg>
        <pc:picChg chg="add mod">
          <ac:chgData name="Nalin  Simasathiansophon" userId="d8aa5640-2b07-4597-a838-41990b76ba56" providerId="ADAL" clId="{4051BB58-5B5B-D647-91DE-818F7095F7B9}" dt="2022-12-03T09:41:09.063" v="2231" actId="1076"/>
          <ac:picMkLst>
            <pc:docMk/>
            <pc:sldMk cId="1345206341" sldId="268"/>
            <ac:picMk id="5" creationId="{8C00237D-D195-72ED-67C4-751CAD8C6906}"/>
          </ac:picMkLst>
        </pc:picChg>
      </pc:sldChg>
      <pc:sldChg chg="addSp delSp modSp new mod ord modClrScheme chgLayout">
        <pc:chgData name="Nalin  Simasathiansophon" userId="d8aa5640-2b07-4597-a838-41990b76ba56" providerId="ADAL" clId="{4051BB58-5B5B-D647-91DE-818F7095F7B9}" dt="2022-12-03T09:48:03.961" v="2495" actId="14734"/>
        <pc:sldMkLst>
          <pc:docMk/>
          <pc:sldMk cId="4029287964" sldId="269"/>
        </pc:sldMkLst>
        <pc:spChg chg="add del mod">
          <ac:chgData name="Nalin  Simasathiansophon" userId="d8aa5640-2b07-4597-a838-41990b76ba56" providerId="ADAL" clId="{4051BB58-5B5B-D647-91DE-818F7095F7B9}" dt="2022-12-03T09:45:58.438" v="2450" actId="478"/>
          <ac:spMkLst>
            <pc:docMk/>
            <pc:sldMk cId="4029287964" sldId="269"/>
            <ac:spMk id="2" creationId="{3C5844D6-B704-9244-3BE5-39C8910481F6}"/>
          </ac:spMkLst>
        </pc:spChg>
        <pc:spChg chg="add mod">
          <ac:chgData name="Nalin  Simasathiansophon" userId="d8aa5640-2b07-4597-a838-41990b76ba56" providerId="ADAL" clId="{4051BB58-5B5B-D647-91DE-818F7095F7B9}" dt="2022-12-03T09:46:43.584" v="2483" actId="1076"/>
          <ac:spMkLst>
            <pc:docMk/>
            <pc:sldMk cId="4029287964" sldId="269"/>
            <ac:spMk id="3" creationId="{0CA50F02-4906-021D-AB30-99BC149E9772}"/>
          </ac:spMkLst>
        </pc:spChg>
        <pc:spChg chg="add mod">
          <ac:chgData name="Nalin  Simasathiansophon" userId="d8aa5640-2b07-4597-a838-41990b76ba56" providerId="ADAL" clId="{4051BB58-5B5B-D647-91DE-818F7095F7B9}" dt="2022-12-03T09:46:45.969" v="2484" actId="1076"/>
          <ac:spMkLst>
            <pc:docMk/>
            <pc:sldMk cId="4029287964" sldId="269"/>
            <ac:spMk id="5" creationId="{D01B262E-A327-478A-7DE5-116156FFEFEC}"/>
          </ac:spMkLst>
        </pc:spChg>
        <pc:graphicFrameChg chg="add mod modGraphic">
          <ac:chgData name="Nalin  Simasathiansophon" userId="d8aa5640-2b07-4597-a838-41990b76ba56" providerId="ADAL" clId="{4051BB58-5B5B-D647-91DE-818F7095F7B9}" dt="2022-12-03T09:48:03.961" v="2495" actId="14734"/>
          <ac:graphicFrameMkLst>
            <pc:docMk/>
            <pc:sldMk cId="4029287964" sldId="269"/>
            <ac:graphicFrameMk id="4" creationId="{54F32CFF-A456-8B6A-5153-A046256ECAB5}"/>
          </ac:graphicFrameMkLst>
        </pc:graphicFrameChg>
      </pc:sldChg>
      <pc:sldChg chg="addSp delSp modSp new mod modClrScheme chgLayout">
        <pc:chgData name="Nalin  Simasathiansophon" userId="d8aa5640-2b07-4597-a838-41990b76ba56" providerId="ADAL" clId="{4051BB58-5B5B-D647-91DE-818F7095F7B9}" dt="2022-12-03T09:56:13.155" v="2737" actId="114"/>
        <pc:sldMkLst>
          <pc:docMk/>
          <pc:sldMk cId="1511035268" sldId="270"/>
        </pc:sldMkLst>
        <pc:spChg chg="add del mod ord">
          <ac:chgData name="Nalin  Simasathiansophon" userId="d8aa5640-2b07-4597-a838-41990b76ba56" providerId="ADAL" clId="{4051BB58-5B5B-D647-91DE-818F7095F7B9}" dt="2022-12-03T09:50:46.727" v="2498" actId="700"/>
          <ac:spMkLst>
            <pc:docMk/>
            <pc:sldMk cId="1511035268" sldId="270"/>
            <ac:spMk id="2" creationId="{5D906957-D306-4F8D-505B-B80D3E0A0984}"/>
          </ac:spMkLst>
        </pc:spChg>
        <pc:spChg chg="add del mod ord">
          <ac:chgData name="Nalin  Simasathiansophon" userId="d8aa5640-2b07-4597-a838-41990b76ba56" providerId="ADAL" clId="{4051BB58-5B5B-D647-91DE-818F7095F7B9}" dt="2022-12-03T09:50:46.727" v="2498" actId="700"/>
          <ac:spMkLst>
            <pc:docMk/>
            <pc:sldMk cId="1511035268" sldId="270"/>
            <ac:spMk id="3" creationId="{771D0487-8A8E-9C4C-2ECB-36BAB70D4CB7}"/>
          </ac:spMkLst>
        </pc:spChg>
        <pc:spChg chg="add mod ord">
          <ac:chgData name="Nalin  Simasathiansophon" userId="d8aa5640-2b07-4597-a838-41990b76ba56" providerId="ADAL" clId="{4051BB58-5B5B-D647-91DE-818F7095F7B9}" dt="2022-12-03T09:51:45.055" v="2518" actId="113"/>
          <ac:spMkLst>
            <pc:docMk/>
            <pc:sldMk cId="1511035268" sldId="270"/>
            <ac:spMk id="4" creationId="{9F02E110-5E53-6742-9F21-C046D4D0BA6C}"/>
          </ac:spMkLst>
        </pc:spChg>
        <pc:spChg chg="add mod ord">
          <ac:chgData name="Nalin  Simasathiansophon" userId="d8aa5640-2b07-4597-a838-41990b76ba56" providerId="ADAL" clId="{4051BB58-5B5B-D647-91DE-818F7095F7B9}" dt="2022-12-03T09:56:13.155" v="2737" actId="114"/>
          <ac:spMkLst>
            <pc:docMk/>
            <pc:sldMk cId="1511035268" sldId="270"/>
            <ac:spMk id="5" creationId="{0DE4724A-DA96-32E1-E3D5-136A74A2A609}"/>
          </ac:spMkLst>
        </pc:spChg>
      </pc:sldChg>
      <pc:sldChg chg="addSp modSp new mod">
        <pc:chgData name="Nalin  Simasathiansophon" userId="d8aa5640-2b07-4597-a838-41990b76ba56" providerId="ADAL" clId="{4051BB58-5B5B-D647-91DE-818F7095F7B9}" dt="2022-12-03T10:15:20.227" v="3808" actId="1076"/>
        <pc:sldMkLst>
          <pc:docMk/>
          <pc:sldMk cId="3083366215" sldId="271"/>
        </pc:sldMkLst>
        <pc:spChg chg="mod">
          <ac:chgData name="Nalin  Simasathiansophon" userId="d8aa5640-2b07-4597-a838-41990b76ba56" providerId="ADAL" clId="{4051BB58-5B5B-D647-91DE-818F7095F7B9}" dt="2022-12-03T09:57:53.393" v="2758" actId="113"/>
          <ac:spMkLst>
            <pc:docMk/>
            <pc:sldMk cId="3083366215" sldId="271"/>
            <ac:spMk id="2" creationId="{5641080D-B3A3-7C61-6219-F7B0D5B3148F}"/>
          </ac:spMkLst>
        </pc:spChg>
        <pc:spChg chg="mod">
          <ac:chgData name="Nalin  Simasathiansophon" userId="d8aa5640-2b07-4597-a838-41990b76ba56" providerId="ADAL" clId="{4051BB58-5B5B-D647-91DE-818F7095F7B9}" dt="2022-12-03T10:10:45.077" v="3457" actId="20577"/>
          <ac:spMkLst>
            <pc:docMk/>
            <pc:sldMk cId="3083366215" sldId="271"/>
            <ac:spMk id="3" creationId="{5547998C-33DC-4CE8-B5AE-10E641426145}"/>
          </ac:spMkLst>
        </pc:spChg>
        <pc:spChg chg="add mod">
          <ac:chgData name="Nalin  Simasathiansophon" userId="d8aa5640-2b07-4597-a838-41990b76ba56" providerId="ADAL" clId="{4051BB58-5B5B-D647-91DE-818F7095F7B9}" dt="2022-12-03T10:15:20.227" v="3808" actId="1076"/>
          <ac:spMkLst>
            <pc:docMk/>
            <pc:sldMk cId="3083366215" sldId="271"/>
            <ac:spMk id="5" creationId="{079360CC-CCE6-0E9A-7345-463187655E70}"/>
          </ac:spMkLst>
        </pc:spChg>
      </pc:sldChg>
      <pc:sldChg chg="addSp modSp new mod">
        <pc:chgData name="Nalin  Simasathiansophon" userId="d8aa5640-2b07-4597-a838-41990b76ba56" providerId="ADAL" clId="{4051BB58-5B5B-D647-91DE-818F7095F7B9}" dt="2023-01-08T09:49:27.999" v="4404" actId="20577"/>
        <pc:sldMkLst>
          <pc:docMk/>
          <pc:sldMk cId="3353967508" sldId="272"/>
        </pc:sldMkLst>
        <pc:spChg chg="mod">
          <ac:chgData name="Nalin  Simasathiansophon" userId="d8aa5640-2b07-4597-a838-41990b76ba56" providerId="ADAL" clId="{4051BB58-5B5B-D647-91DE-818F7095F7B9}" dt="2023-01-08T09:42:01.183" v="4131" actId="113"/>
          <ac:spMkLst>
            <pc:docMk/>
            <pc:sldMk cId="3353967508" sldId="272"/>
            <ac:spMk id="2" creationId="{BF76E73D-87A1-7E8F-0099-8F654D344E1B}"/>
          </ac:spMkLst>
        </pc:spChg>
        <pc:spChg chg="mod">
          <ac:chgData name="Nalin  Simasathiansophon" userId="d8aa5640-2b07-4597-a838-41990b76ba56" providerId="ADAL" clId="{4051BB58-5B5B-D647-91DE-818F7095F7B9}" dt="2023-01-08T09:49:27.999" v="4404" actId="20577"/>
          <ac:spMkLst>
            <pc:docMk/>
            <pc:sldMk cId="3353967508" sldId="272"/>
            <ac:spMk id="3" creationId="{DAAA2215-C681-1A3D-5E80-EAB9C9C12B7D}"/>
          </ac:spMkLst>
        </pc:spChg>
        <pc:picChg chg="add mod">
          <ac:chgData name="Nalin  Simasathiansophon" userId="d8aa5640-2b07-4597-a838-41990b76ba56" providerId="ADAL" clId="{4051BB58-5B5B-D647-91DE-818F7095F7B9}" dt="2023-01-08T09:42:05.335" v="4132" actId="1076"/>
          <ac:picMkLst>
            <pc:docMk/>
            <pc:sldMk cId="3353967508" sldId="272"/>
            <ac:picMk id="5" creationId="{90AECB27-7781-176C-6266-FDFB20AE5AF3}"/>
          </ac:picMkLst>
        </pc:picChg>
      </pc:sldChg>
      <pc:sldChg chg="addSp delSp modSp add mod setBg setClrOvrMap delDesignElem">
        <pc:chgData name="Nalin  Simasathiansophon" userId="d8aa5640-2b07-4597-a838-41990b76ba56" providerId="ADAL" clId="{4051BB58-5B5B-D647-91DE-818F7095F7B9}" dt="2022-12-03T10:17:28.187" v="3829" actId="26606"/>
        <pc:sldMkLst>
          <pc:docMk/>
          <pc:sldMk cId="4126901237" sldId="272"/>
        </pc:sldMkLst>
        <pc:spChg chg="add del mod">
          <ac:chgData name="Nalin  Simasathiansophon" userId="d8aa5640-2b07-4597-a838-41990b76ba56" providerId="ADAL" clId="{4051BB58-5B5B-D647-91DE-818F7095F7B9}" dt="2022-12-03T10:17:20.593" v="3828" actId="478"/>
          <ac:spMkLst>
            <pc:docMk/>
            <pc:sldMk cId="4126901237" sldId="272"/>
            <ac:spMk id="3" creationId="{9DBA7A27-D882-F070-7A34-F4F26A150E21}"/>
          </ac:spMkLst>
        </pc:spChg>
        <pc:spChg chg="mo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4" creationId="{2D008143-2BF3-3967-5F9E-CD3056E31B61}"/>
          </ac:spMkLst>
        </pc:spChg>
        <pc:spChg chg="del mod">
          <ac:chgData name="Nalin  Simasathiansophon" userId="d8aa5640-2b07-4597-a838-41990b76ba56" providerId="ADAL" clId="{4051BB58-5B5B-D647-91DE-818F7095F7B9}" dt="2022-12-03T10:17:16.886" v="3827" actId="478"/>
          <ac:spMkLst>
            <pc:docMk/>
            <pc:sldMk cId="4126901237" sldId="272"/>
            <ac:spMk id="5" creationId="{A209515E-1611-2D18-0186-70781EE83E92}"/>
          </ac:spMkLst>
        </pc:spChg>
        <pc:spChg chg="del">
          <ac:chgData name="Nalin  Simasathiansophon" userId="d8aa5640-2b07-4597-a838-41990b76ba56" providerId="ADAL" clId="{4051BB58-5B5B-D647-91DE-818F7095F7B9}" dt="2022-12-03T10:16:12.097" v="3810"/>
          <ac:spMkLst>
            <pc:docMk/>
            <pc:sldMk cId="4126901237" sldId="272"/>
            <ac:spMk id="11" creationId="{1D227D51-204B-ED48-AF9A-0BE9633FE04A}"/>
          </ac:spMkLst>
        </pc:spChg>
        <pc:spChg chg="ad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12" creationId="{1D227D51-204B-ED48-AF9A-0BE9633FE04A}"/>
          </ac:spMkLst>
        </pc:spChg>
        <pc:spChg chg="del">
          <ac:chgData name="Nalin  Simasathiansophon" userId="d8aa5640-2b07-4597-a838-41990b76ba56" providerId="ADAL" clId="{4051BB58-5B5B-D647-91DE-818F7095F7B9}" dt="2022-12-03T10:16:12.097" v="3810"/>
          <ac:spMkLst>
            <pc:docMk/>
            <pc:sldMk cId="4126901237" sldId="272"/>
            <ac:spMk id="13" creationId="{57A23F45-CDAE-8A40-8DE7-92A0BBC119B7}"/>
          </ac:spMkLst>
        </pc:spChg>
        <pc:spChg chg="ad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14" creationId="{57A23F45-CDAE-8A40-8DE7-92A0BBC119B7}"/>
          </ac:spMkLst>
        </pc:spChg>
        <pc:spChg chg="del">
          <ac:chgData name="Nalin  Simasathiansophon" userId="d8aa5640-2b07-4597-a838-41990b76ba56" providerId="ADAL" clId="{4051BB58-5B5B-D647-91DE-818F7095F7B9}" dt="2022-12-03T10:16:12.097" v="3810"/>
          <ac:spMkLst>
            <pc:docMk/>
            <pc:sldMk cId="4126901237" sldId="272"/>
            <ac:spMk id="15" creationId="{68546383-CCC4-544B-B0D8-DE78DE39BB78}"/>
          </ac:spMkLst>
        </pc:spChg>
        <pc:spChg chg="ad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16" creationId="{68546383-CCC4-544B-B0D8-DE78DE39BB78}"/>
          </ac:spMkLst>
        </pc:spChg>
        <pc:spChg chg="del">
          <ac:chgData name="Nalin  Simasathiansophon" userId="d8aa5640-2b07-4597-a838-41990b76ba56" providerId="ADAL" clId="{4051BB58-5B5B-D647-91DE-818F7095F7B9}" dt="2022-12-03T10:16:12.097" v="3810"/>
          <ac:spMkLst>
            <pc:docMk/>
            <pc:sldMk cId="4126901237" sldId="272"/>
            <ac:spMk id="17" creationId="{14F048CC-17C9-B246-BF2A-29E51AD1C6EA}"/>
          </ac:spMkLst>
        </pc:spChg>
        <pc:spChg chg="ad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18" creationId="{14F048CC-17C9-B246-BF2A-29E51AD1C6EA}"/>
          </ac:spMkLst>
        </pc:spChg>
        <pc:spChg chg="del">
          <ac:chgData name="Nalin  Simasathiansophon" userId="d8aa5640-2b07-4597-a838-41990b76ba56" providerId="ADAL" clId="{4051BB58-5B5B-D647-91DE-818F7095F7B9}" dt="2022-12-03T10:16:12.097" v="3810"/>
          <ac:spMkLst>
            <pc:docMk/>
            <pc:sldMk cId="4126901237" sldId="272"/>
            <ac:spMk id="19" creationId="{53C4D10E-16D3-5D49-A995-1FD27619A96C}"/>
          </ac:spMkLst>
        </pc:spChg>
        <pc:spChg chg="ad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20" creationId="{7D2808A8-88EA-594B-9B2E-FD41A1C75C0B}"/>
          </ac:spMkLst>
        </pc:spChg>
        <pc:spChg chg="del">
          <ac:chgData name="Nalin  Simasathiansophon" userId="d8aa5640-2b07-4597-a838-41990b76ba56" providerId="ADAL" clId="{4051BB58-5B5B-D647-91DE-818F7095F7B9}" dt="2022-12-03T10:16:12.097" v="3810"/>
          <ac:spMkLst>
            <pc:docMk/>
            <pc:sldMk cId="4126901237" sldId="272"/>
            <ac:spMk id="21" creationId="{24124FF1-775D-AC4A-81D0-73FC0F54A682}"/>
          </ac:spMkLst>
        </pc:spChg>
        <pc:spChg chg="ad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22" creationId="{7DBD7E48-E652-0E49-8812-18A94BA95916}"/>
          </ac:spMkLst>
        </pc:spChg>
        <pc:spChg chg="del">
          <ac:chgData name="Nalin  Simasathiansophon" userId="d8aa5640-2b07-4597-a838-41990b76ba56" providerId="ADAL" clId="{4051BB58-5B5B-D647-91DE-818F7095F7B9}" dt="2022-12-03T10:16:12.097" v="3810"/>
          <ac:spMkLst>
            <pc:docMk/>
            <pc:sldMk cId="4126901237" sldId="272"/>
            <ac:spMk id="23" creationId="{C53E2C7F-F4FF-A94D-ACAE-82823EC88FEC}"/>
          </ac:spMkLst>
        </pc:spChg>
        <pc:spChg chg="add">
          <ac:chgData name="Nalin  Simasathiansophon" userId="d8aa5640-2b07-4597-a838-41990b76ba56" providerId="ADAL" clId="{4051BB58-5B5B-D647-91DE-818F7095F7B9}" dt="2022-12-03T10:17:28.187" v="3829" actId="26606"/>
          <ac:spMkLst>
            <pc:docMk/>
            <pc:sldMk cId="4126901237" sldId="272"/>
            <ac:spMk id="24" creationId="{C53E2C7F-F4FF-A94D-ACAE-82823EC88FEC}"/>
          </ac:spMkLst>
        </pc:spChg>
        <pc:picChg chg="mod">
          <ac:chgData name="Nalin  Simasathiansophon" userId="d8aa5640-2b07-4597-a838-41990b76ba56" providerId="ADAL" clId="{4051BB58-5B5B-D647-91DE-818F7095F7B9}" dt="2022-12-03T10:17:28.187" v="3829" actId="26606"/>
          <ac:picMkLst>
            <pc:docMk/>
            <pc:sldMk cId="4126901237" sldId="272"/>
            <ac:picMk id="7" creationId="{9D2BA5A4-3420-1978-1158-6C9DE4109E5C}"/>
          </ac:picMkLst>
        </pc:picChg>
      </pc:sldChg>
      <pc:sldChg chg="addSp delSp modSp add mod setBg setClrOvrMap delDesignElem">
        <pc:chgData name="Nalin  Simasathiansophon" userId="d8aa5640-2b07-4597-a838-41990b76ba56" providerId="ADAL" clId="{4051BB58-5B5B-D647-91DE-818F7095F7B9}" dt="2022-12-03T10:18:07.549" v="3862" actId="20577"/>
        <pc:sldMkLst>
          <pc:docMk/>
          <pc:sldMk cId="3907174939" sldId="273"/>
        </pc:sldMkLst>
        <pc:spChg chg="mod">
          <ac:chgData name="Nalin  Simasathiansophon" userId="d8aa5640-2b07-4597-a838-41990b76ba56" providerId="ADAL" clId="{4051BB58-5B5B-D647-91DE-818F7095F7B9}" dt="2022-12-03T10:18:07.549" v="3862" actId="20577"/>
          <ac:spMkLst>
            <pc:docMk/>
            <pc:sldMk cId="3907174939" sldId="273"/>
            <ac:spMk id="4" creationId="{2D008143-2BF3-3967-5F9E-CD3056E31B61}"/>
          </ac:spMkLst>
        </pc:spChg>
        <pc:spChg chg="add">
          <ac:chgData name="Nalin  Simasathiansophon" userId="d8aa5640-2b07-4597-a838-41990b76ba56" providerId="ADAL" clId="{4051BB58-5B5B-D647-91DE-818F7095F7B9}" dt="2022-12-03T10:17:56.005" v="3832" actId="26606"/>
          <ac:spMkLst>
            <pc:docMk/>
            <pc:sldMk cId="3907174939" sldId="273"/>
            <ac:spMk id="9" creationId="{1D227D51-204B-ED48-AF9A-0BE9633FE04A}"/>
          </ac:spMkLst>
        </pc:spChg>
        <pc:spChg chg="add">
          <ac:chgData name="Nalin  Simasathiansophon" userId="d8aa5640-2b07-4597-a838-41990b76ba56" providerId="ADAL" clId="{4051BB58-5B5B-D647-91DE-818F7095F7B9}" dt="2022-12-03T10:17:56.005" v="3832" actId="26606"/>
          <ac:spMkLst>
            <pc:docMk/>
            <pc:sldMk cId="3907174939" sldId="273"/>
            <ac:spMk id="10" creationId="{57A23F45-CDAE-8A40-8DE7-92A0BBC119B7}"/>
          </ac:spMkLst>
        </pc:spChg>
        <pc:spChg chg="add">
          <ac:chgData name="Nalin  Simasathiansophon" userId="d8aa5640-2b07-4597-a838-41990b76ba56" providerId="ADAL" clId="{4051BB58-5B5B-D647-91DE-818F7095F7B9}" dt="2022-12-03T10:17:56.005" v="3832" actId="26606"/>
          <ac:spMkLst>
            <pc:docMk/>
            <pc:sldMk cId="3907174939" sldId="273"/>
            <ac:spMk id="11" creationId="{68546383-CCC4-544B-B0D8-DE78DE39BB78}"/>
          </ac:spMkLst>
        </pc:spChg>
        <pc:spChg chg="del">
          <ac:chgData name="Nalin  Simasathiansophon" userId="d8aa5640-2b07-4597-a838-41990b76ba56" providerId="ADAL" clId="{4051BB58-5B5B-D647-91DE-818F7095F7B9}" dt="2022-12-03T10:17:52.738" v="3831"/>
          <ac:spMkLst>
            <pc:docMk/>
            <pc:sldMk cId="3907174939" sldId="273"/>
            <ac:spMk id="12" creationId="{1D227D51-204B-ED48-AF9A-0BE9633FE04A}"/>
          </ac:spMkLst>
        </pc:spChg>
        <pc:spChg chg="add">
          <ac:chgData name="Nalin  Simasathiansophon" userId="d8aa5640-2b07-4597-a838-41990b76ba56" providerId="ADAL" clId="{4051BB58-5B5B-D647-91DE-818F7095F7B9}" dt="2022-12-03T10:17:56.005" v="3832" actId="26606"/>
          <ac:spMkLst>
            <pc:docMk/>
            <pc:sldMk cId="3907174939" sldId="273"/>
            <ac:spMk id="13" creationId="{14F048CC-17C9-B246-BF2A-29E51AD1C6EA}"/>
          </ac:spMkLst>
        </pc:spChg>
        <pc:spChg chg="del">
          <ac:chgData name="Nalin  Simasathiansophon" userId="d8aa5640-2b07-4597-a838-41990b76ba56" providerId="ADAL" clId="{4051BB58-5B5B-D647-91DE-818F7095F7B9}" dt="2022-12-03T10:17:52.738" v="3831"/>
          <ac:spMkLst>
            <pc:docMk/>
            <pc:sldMk cId="3907174939" sldId="273"/>
            <ac:spMk id="14" creationId="{57A23F45-CDAE-8A40-8DE7-92A0BBC119B7}"/>
          </ac:spMkLst>
        </pc:spChg>
        <pc:spChg chg="add">
          <ac:chgData name="Nalin  Simasathiansophon" userId="d8aa5640-2b07-4597-a838-41990b76ba56" providerId="ADAL" clId="{4051BB58-5B5B-D647-91DE-818F7095F7B9}" dt="2022-12-03T10:17:56.005" v="3832" actId="26606"/>
          <ac:spMkLst>
            <pc:docMk/>
            <pc:sldMk cId="3907174939" sldId="273"/>
            <ac:spMk id="15" creationId="{53C4D10E-16D3-5D49-A995-1FD27619A96C}"/>
          </ac:spMkLst>
        </pc:spChg>
        <pc:spChg chg="del">
          <ac:chgData name="Nalin  Simasathiansophon" userId="d8aa5640-2b07-4597-a838-41990b76ba56" providerId="ADAL" clId="{4051BB58-5B5B-D647-91DE-818F7095F7B9}" dt="2022-12-03T10:17:52.738" v="3831"/>
          <ac:spMkLst>
            <pc:docMk/>
            <pc:sldMk cId="3907174939" sldId="273"/>
            <ac:spMk id="16" creationId="{68546383-CCC4-544B-B0D8-DE78DE39BB78}"/>
          </ac:spMkLst>
        </pc:spChg>
        <pc:spChg chg="add">
          <ac:chgData name="Nalin  Simasathiansophon" userId="d8aa5640-2b07-4597-a838-41990b76ba56" providerId="ADAL" clId="{4051BB58-5B5B-D647-91DE-818F7095F7B9}" dt="2022-12-03T10:17:56.005" v="3832" actId="26606"/>
          <ac:spMkLst>
            <pc:docMk/>
            <pc:sldMk cId="3907174939" sldId="273"/>
            <ac:spMk id="17" creationId="{24124FF1-775D-AC4A-81D0-73FC0F54A682}"/>
          </ac:spMkLst>
        </pc:spChg>
        <pc:spChg chg="del">
          <ac:chgData name="Nalin  Simasathiansophon" userId="d8aa5640-2b07-4597-a838-41990b76ba56" providerId="ADAL" clId="{4051BB58-5B5B-D647-91DE-818F7095F7B9}" dt="2022-12-03T10:17:52.738" v="3831"/>
          <ac:spMkLst>
            <pc:docMk/>
            <pc:sldMk cId="3907174939" sldId="273"/>
            <ac:spMk id="18" creationId="{14F048CC-17C9-B246-BF2A-29E51AD1C6EA}"/>
          </ac:spMkLst>
        </pc:spChg>
        <pc:spChg chg="add">
          <ac:chgData name="Nalin  Simasathiansophon" userId="d8aa5640-2b07-4597-a838-41990b76ba56" providerId="ADAL" clId="{4051BB58-5B5B-D647-91DE-818F7095F7B9}" dt="2022-12-03T10:17:56.005" v="3832" actId="26606"/>
          <ac:spMkLst>
            <pc:docMk/>
            <pc:sldMk cId="3907174939" sldId="273"/>
            <ac:spMk id="19" creationId="{C53E2C7F-F4FF-A94D-ACAE-82823EC88FEC}"/>
          </ac:spMkLst>
        </pc:spChg>
        <pc:spChg chg="del">
          <ac:chgData name="Nalin  Simasathiansophon" userId="d8aa5640-2b07-4597-a838-41990b76ba56" providerId="ADAL" clId="{4051BB58-5B5B-D647-91DE-818F7095F7B9}" dt="2022-12-03T10:17:52.738" v="3831"/>
          <ac:spMkLst>
            <pc:docMk/>
            <pc:sldMk cId="3907174939" sldId="273"/>
            <ac:spMk id="20" creationId="{7D2808A8-88EA-594B-9B2E-FD41A1C75C0B}"/>
          </ac:spMkLst>
        </pc:spChg>
        <pc:spChg chg="del">
          <ac:chgData name="Nalin  Simasathiansophon" userId="d8aa5640-2b07-4597-a838-41990b76ba56" providerId="ADAL" clId="{4051BB58-5B5B-D647-91DE-818F7095F7B9}" dt="2022-12-03T10:17:52.738" v="3831"/>
          <ac:spMkLst>
            <pc:docMk/>
            <pc:sldMk cId="3907174939" sldId="273"/>
            <ac:spMk id="22" creationId="{7DBD7E48-E652-0E49-8812-18A94BA95916}"/>
          </ac:spMkLst>
        </pc:spChg>
        <pc:spChg chg="del">
          <ac:chgData name="Nalin  Simasathiansophon" userId="d8aa5640-2b07-4597-a838-41990b76ba56" providerId="ADAL" clId="{4051BB58-5B5B-D647-91DE-818F7095F7B9}" dt="2022-12-03T10:17:52.738" v="3831"/>
          <ac:spMkLst>
            <pc:docMk/>
            <pc:sldMk cId="3907174939" sldId="273"/>
            <ac:spMk id="24" creationId="{C53E2C7F-F4FF-A94D-ACAE-82823EC88FEC}"/>
          </ac:spMkLst>
        </pc:spChg>
      </pc:sldChg>
      <pc:sldChg chg="addSp delSp modSp add mod setBg setClrOvrMap delDesignElem">
        <pc:chgData name="Nalin  Simasathiansophon" userId="d8aa5640-2b07-4597-a838-41990b76ba56" providerId="ADAL" clId="{4051BB58-5B5B-D647-91DE-818F7095F7B9}" dt="2022-12-03T10:18:26.542" v="3869" actId="20577"/>
        <pc:sldMkLst>
          <pc:docMk/>
          <pc:sldMk cId="571010342" sldId="274"/>
        </pc:sldMkLst>
        <pc:spChg chg="mod">
          <ac:chgData name="Nalin  Simasathiansophon" userId="d8aa5640-2b07-4597-a838-41990b76ba56" providerId="ADAL" clId="{4051BB58-5B5B-D647-91DE-818F7095F7B9}" dt="2022-12-03T10:18:26.542" v="3869" actId="20577"/>
          <ac:spMkLst>
            <pc:docMk/>
            <pc:sldMk cId="571010342" sldId="274"/>
            <ac:spMk id="4" creationId="{2D008143-2BF3-3967-5F9E-CD3056E31B61}"/>
          </ac:spMkLst>
        </pc:spChg>
        <pc:spChg chg="del">
          <ac:chgData name="Nalin  Simasathiansophon" userId="d8aa5640-2b07-4597-a838-41990b76ba56" providerId="ADAL" clId="{4051BB58-5B5B-D647-91DE-818F7095F7B9}" dt="2022-12-03T10:18:17.979" v="3864"/>
          <ac:spMkLst>
            <pc:docMk/>
            <pc:sldMk cId="571010342" sldId="274"/>
            <ac:spMk id="9" creationId="{1D227D51-204B-ED48-AF9A-0BE9633FE04A}"/>
          </ac:spMkLst>
        </pc:spChg>
        <pc:spChg chg="del">
          <ac:chgData name="Nalin  Simasathiansophon" userId="d8aa5640-2b07-4597-a838-41990b76ba56" providerId="ADAL" clId="{4051BB58-5B5B-D647-91DE-818F7095F7B9}" dt="2022-12-03T10:18:17.979" v="3864"/>
          <ac:spMkLst>
            <pc:docMk/>
            <pc:sldMk cId="571010342" sldId="274"/>
            <ac:spMk id="10" creationId="{57A23F45-CDAE-8A40-8DE7-92A0BBC119B7}"/>
          </ac:spMkLst>
        </pc:spChg>
        <pc:spChg chg="del">
          <ac:chgData name="Nalin  Simasathiansophon" userId="d8aa5640-2b07-4597-a838-41990b76ba56" providerId="ADAL" clId="{4051BB58-5B5B-D647-91DE-818F7095F7B9}" dt="2022-12-03T10:18:17.979" v="3864"/>
          <ac:spMkLst>
            <pc:docMk/>
            <pc:sldMk cId="571010342" sldId="274"/>
            <ac:spMk id="11" creationId="{68546383-CCC4-544B-B0D8-DE78DE39BB78}"/>
          </ac:spMkLst>
        </pc:spChg>
        <pc:spChg chg="add">
          <ac:chgData name="Nalin  Simasathiansophon" userId="d8aa5640-2b07-4597-a838-41990b76ba56" providerId="ADAL" clId="{4051BB58-5B5B-D647-91DE-818F7095F7B9}" dt="2022-12-03T10:18:22.095" v="3865" actId="26606"/>
          <ac:spMkLst>
            <pc:docMk/>
            <pc:sldMk cId="571010342" sldId="274"/>
            <ac:spMk id="12" creationId="{1D227D51-204B-ED48-AF9A-0BE9633FE04A}"/>
          </ac:spMkLst>
        </pc:spChg>
        <pc:spChg chg="del">
          <ac:chgData name="Nalin  Simasathiansophon" userId="d8aa5640-2b07-4597-a838-41990b76ba56" providerId="ADAL" clId="{4051BB58-5B5B-D647-91DE-818F7095F7B9}" dt="2022-12-03T10:18:17.979" v="3864"/>
          <ac:spMkLst>
            <pc:docMk/>
            <pc:sldMk cId="571010342" sldId="274"/>
            <ac:spMk id="13" creationId="{14F048CC-17C9-B246-BF2A-29E51AD1C6EA}"/>
          </ac:spMkLst>
        </pc:spChg>
        <pc:spChg chg="add">
          <ac:chgData name="Nalin  Simasathiansophon" userId="d8aa5640-2b07-4597-a838-41990b76ba56" providerId="ADAL" clId="{4051BB58-5B5B-D647-91DE-818F7095F7B9}" dt="2022-12-03T10:18:22.095" v="3865" actId="26606"/>
          <ac:spMkLst>
            <pc:docMk/>
            <pc:sldMk cId="571010342" sldId="274"/>
            <ac:spMk id="14" creationId="{57A23F45-CDAE-8A40-8DE7-92A0BBC119B7}"/>
          </ac:spMkLst>
        </pc:spChg>
        <pc:spChg chg="del">
          <ac:chgData name="Nalin  Simasathiansophon" userId="d8aa5640-2b07-4597-a838-41990b76ba56" providerId="ADAL" clId="{4051BB58-5B5B-D647-91DE-818F7095F7B9}" dt="2022-12-03T10:18:17.979" v="3864"/>
          <ac:spMkLst>
            <pc:docMk/>
            <pc:sldMk cId="571010342" sldId="274"/>
            <ac:spMk id="15" creationId="{53C4D10E-16D3-5D49-A995-1FD27619A96C}"/>
          </ac:spMkLst>
        </pc:spChg>
        <pc:spChg chg="add">
          <ac:chgData name="Nalin  Simasathiansophon" userId="d8aa5640-2b07-4597-a838-41990b76ba56" providerId="ADAL" clId="{4051BB58-5B5B-D647-91DE-818F7095F7B9}" dt="2022-12-03T10:18:22.095" v="3865" actId="26606"/>
          <ac:spMkLst>
            <pc:docMk/>
            <pc:sldMk cId="571010342" sldId="274"/>
            <ac:spMk id="16" creationId="{68546383-CCC4-544B-B0D8-DE78DE39BB78}"/>
          </ac:spMkLst>
        </pc:spChg>
        <pc:spChg chg="del">
          <ac:chgData name="Nalin  Simasathiansophon" userId="d8aa5640-2b07-4597-a838-41990b76ba56" providerId="ADAL" clId="{4051BB58-5B5B-D647-91DE-818F7095F7B9}" dt="2022-12-03T10:18:17.979" v="3864"/>
          <ac:spMkLst>
            <pc:docMk/>
            <pc:sldMk cId="571010342" sldId="274"/>
            <ac:spMk id="17" creationId="{24124FF1-775D-AC4A-81D0-73FC0F54A682}"/>
          </ac:spMkLst>
        </pc:spChg>
        <pc:spChg chg="add">
          <ac:chgData name="Nalin  Simasathiansophon" userId="d8aa5640-2b07-4597-a838-41990b76ba56" providerId="ADAL" clId="{4051BB58-5B5B-D647-91DE-818F7095F7B9}" dt="2022-12-03T10:18:22.095" v="3865" actId="26606"/>
          <ac:spMkLst>
            <pc:docMk/>
            <pc:sldMk cId="571010342" sldId="274"/>
            <ac:spMk id="18" creationId="{14F048CC-17C9-B246-BF2A-29E51AD1C6EA}"/>
          </ac:spMkLst>
        </pc:spChg>
        <pc:spChg chg="del">
          <ac:chgData name="Nalin  Simasathiansophon" userId="d8aa5640-2b07-4597-a838-41990b76ba56" providerId="ADAL" clId="{4051BB58-5B5B-D647-91DE-818F7095F7B9}" dt="2022-12-03T10:18:17.979" v="3864"/>
          <ac:spMkLst>
            <pc:docMk/>
            <pc:sldMk cId="571010342" sldId="274"/>
            <ac:spMk id="19" creationId="{C53E2C7F-F4FF-A94D-ACAE-82823EC88FEC}"/>
          </ac:spMkLst>
        </pc:spChg>
        <pc:spChg chg="add">
          <ac:chgData name="Nalin  Simasathiansophon" userId="d8aa5640-2b07-4597-a838-41990b76ba56" providerId="ADAL" clId="{4051BB58-5B5B-D647-91DE-818F7095F7B9}" dt="2022-12-03T10:18:22.095" v="3865" actId="26606"/>
          <ac:spMkLst>
            <pc:docMk/>
            <pc:sldMk cId="571010342" sldId="274"/>
            <ac:spMk id="20" creationId="{53C4D10E-16D3-5D49-A995-1FD27619A96C}"/>
          </ac:spMkLst>
        </pc:spChg>
        <pc:spChg chg="add">
          <ac:chgData name="Nalin  Simasathiansophon" userId="d8aa5640-2b07-4597-a838-41990b76ba56" providerId="ADAL" clId="{4051BB58-5B5B-D647-91DE-818F7095F7B9}" dt="2022-12-03T10:18:22.095" v="3865" actId="26606"/>
          <ac:spMkLst>
            <pc:docMk/>
            <pc:sldMk cId="571010342" sldId="274"/>
            <ac:spMk id="22" creationId="{24124FF1-775D-AC4A-81D0-73FC0F54A682}"/>
          </ac:spMkLst>
        </pc:spChg>
        <pc:spChg chg="add">
          <ac:chgData name="Nalin  Simasathiansophon" userId="d8aa5640-2b07-4597-a838-41990b76ba56" providerId="ADAL" clId="{4051BB58-5B5B-D647-91DE-818F7095F7B9}" dt="2022-12-03T10:18:22.095" v="3865" actId="26606"/>
          <ac:spMkLst>
            <pc:docMk/>
            <pc:sldMk cId="571010342" sldId="274"/>
            <ac:spMk id="24" creationId="{C53E2C7F-F4FF-A94D-ACAE-82823EC88FE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D227D51-204B-ED48-AF9A-0BE9633FE04A}"/>
              </a:ext>
            </a:extLst>
          </p:cNvPr>
          <p:cNvSpPr/>
          <p:nvPr/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57A23F45-CDAE-8A40-8DE7-92A0BBC119B7}"/>
              </a:ext>
            </a:extLst>
          </p:cNvPr>
          <p:cNvSpPr/>
          <p:nvPr/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6383-CCC4-544B-B0D8-DE78DE39BB78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728-714F-2942-A0D1-82FF9419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8035342" cy="2722164"/>
          </a:xfrm>
        </p:spPr>
        <p:txBody>
          <a:bodyPr anchor="b"/>
          <a:lstStyle>
            <a:lvl1pPr algn="l">
              <a:defRPr sz="8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072D4-1496-3347-BBF8-5879DF263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8035342" cy="88290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C724-B499-364B-AEB5-B6517F6A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105" y="5708747"/>
            <a:ext cx="3882843" cy="365125"/>
          </a:xfrm>
        </p:spPr>
        <p:txBody>
          <a:bodyPr/>
          <a:lstStyle>
            <a:lvl1pPr>
              <a:defRPr sz="1400"/>
            </a:lvl1pPr>
          </a:lstStyle>
          <a:p>
            <a:fld id="{73C3BD54-29B9-3D42-B178-776ED395AA85}" type="datetimeFigureOut">
              <a:rPr lang="en-US" smtClean="0"/>
              <a:pPr/>
              <a:t>1/11/23</a:t>
            </a:fld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889C-A4E9-B24E-818F-46A1124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F50F-250E-6D45-AEBC-2573FED0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6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F6C0E12-251D-EA44-BF81-4ABDFBB94321}"/>
              </a:ext>
            </a:extLst>
          </p:cNvPr>
          <p:cNvSpPr/>
          <p:nvPr/>
        </p:nvSpPr>
        <p:spPr>
          <a:xfrm>
            <a:off x="7087169" y="1096772"/>
            <a:ext cx="465222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C5FF4-095A-114E-87B6-73C7ADFF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E6EC9-9650-2042-8581-5B4082F94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A0800-B373-3B40-B187-30AFE44C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A4C1C-C790-B449-8C06-78E8303F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E620-F86B-F447-AB06-DDAB3919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487CB5-43E0-974C-9DDC-252A8A37107F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9CB83EF-4143-5A45-9B3A-9E70DD50253B}"/>
              </a:ext>
            </a:extLst>
          </p:cNvPr>
          <p:cNvSpPr/>
          <p:nvPr/>
        </p:nvSpPr>
        <p:spPr>
          <a:xfrm>
            <a:off x="11415183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9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DF801-FF8E-6247-9065-D9304CD60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5667" y="1204722"/>
            <a:ext cx="1853360" cy="46766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E2615-7E4D-AB47-ACE6-236D716D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3667" y="1204722"/>
            <a:ext cx="8274047" cy="4696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0223-5AC9-374E-BD0C-344F67E2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EDD42-54A1-E648-8829-140EC4C5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FDF8F-8DBC-8A47-8000-5BA35DF9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CE2A98-5154-A544-BE2A-FDC0811C19A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C4EC832-8181-5643-8A62-117E43F0E498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24AF3281-BC22-374D-A461-8B3181F600AA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F291BE0-7A7E-D04F-974F-9F4577FB2F46}"/>
              </a:ext>
            </a:extLst>
          </p:cNvPr>
          <p:cNvSpPr/>
          <p:nvPr/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BD33FF1F-6094-0B4A-A3E4-6B0D9283DB44}"/>
              </a:ext>
            </a:extLst>
          </p:cNvPr>
          <p:cNvSpPr/>
          <p:nvPr/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8A6D9C-C7A5-414B-8CB7-E31470D7D28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850E-6310-C04D-8CAC-B7FA9F3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7FB3-5DFC-6547-9567-C0ABE874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2DB-A7B1-204E-8416-E938952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4BA1-E2D0-1E4B-9DB3-664FE273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64B2-36E4-5A4E-A78A-A629829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4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7F6C6D-13AE-FD40-841C-4AB96460C390}"/>
              </a:ext>
            </a:extLst>
          </p:cNvPr>
          <p:cNvSpPr/>
          <p:nvPr/>
        </p:nvSpPr>
        <p:spPr>
          <a:xfrm>
            <a:off x="4291015" y="1096772"/>
            <a:ext cx="7436404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24E27617-2112-2342-9FF1-39F2A241CCCC}"/>
              </a:ext>
            </a:extLst>
          </p:cNvPr>
          <p:cNvSpPr/>
          <p:nvPr/>
        </p:nvSpPr>
        <p:spPr>
          <a:xfrm>
            <a:off x="408637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3CE582-7AFE-D048-B5BC-212A12A28F25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EAEF4-E84F-CF40-B27B-01E1D2AF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1881951"/>
            <a:ext cx="7335836" cy="1987707"/>
          </a:xfrm>
        </p:spPr>
        <p:txBody>
          <a:bodyPr anchor="b"/>
          <a:lstStyle>
            <a:lvl1pPr>
              <a:defRPr sz="60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B7E1-CC48-2441-975D-F1A5412B8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49" y="3869661"/>
            <a:ext cx="7335836" cy="9484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6218-1FCF-7A4D-B138-D1B1DE91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4204-038C-FD4B-8E1C-0A9967BF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9AB9-E1C6-C841-B423-FD2BB13C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1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7A-C120-5E4E-BB74-223EB6D0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7BE-6258-C84C-8242-9865D1361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11" y="2691637"/>
            <a:ext cx="4946643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23CD-80DB-5740-AE68-76414CA3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03" y="2691637"/>
            <a:ext cx="4946639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0921-9102-1440-B315-77888872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802F-1937-2F43-8FF4-846135D6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09C72-E794-4F4F-8E09-D4883EE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EFA3E2-0F30-664C-AAE4-DE6526B5C71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D7AFF-BC7E-BA41-9C64-B5F9619C0EA1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671D2311-E9B8-F041-A7B8-D5696903F22A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CA91-F119-0244-888A-95539A84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10" y="1204721"/>
            <a:ext cx="8266175" cy="1444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3EAC-4422-D548-8D7F-E9944566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11" y="2691638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40CA2-88A9-CC42-A375-8B87E47CC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11" y="3515550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F960C-714E-2E4A-8141-A88F38274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6866" y="2691162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BC24-C907-EC4B-872D-17429A657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6866" y="3515074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2A045-4283-3C47-B125-68CF3B19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C25BC-2C98-574D-BCCD-E36CAB07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5C95A-7789-E042-8471-D442D9BB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F1BA5B-EDD8-B648-8A3E-E2B3570B1EA0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476360-629C-DE48-85B7-F4BE6CC457D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5F6C588-FC1B-3147-AFA1-CD7D76C5AEAC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9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5401-5318-7045-8AE3-B1A99F2D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2F55F-EB76-AE49-B554-12B65B63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B6E6E-D81E-C44A-AC54-CBE0134C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025B9-9F46-3049-9977-0119B96D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760068-EADA-2B4B-9819-CF981184FAE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DA7622-137E-184A-A93C-8DBB10318AE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4FB0990-6F8D-B048-8309-19B0D1A41033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6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F81DD-2B1F-3444-8023-DD52318F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27EE3-DAA3-D948-B8FD-48417540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32D4-FFBF-6C47-A6C9-D55196D9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8D5541-7726-BA46-8BFA-BF6AA8D42BD7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>
            <a:extLst>
              <a:ext uri="{FF2B5EF4-FFF2-40B4-BE49-F238E27FC236}">
                <a16:creationId xmlns:a16="http://schemas.microsoft.com/office/drawing/2014/main" id="{97F434CF-7503-CE4F-8426-C312C6315AD0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DBFB2F-FE34-E349-9484-C275FBE3161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DCFD-BEE6-AC49-BABD-D8B89C3B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E035-8260-4443-B1D9-A9C8D584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508252"/>
            <a:ext cx="5606518" cy="4045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1AA53-7507-D04B-9B8E-6A4F7122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68295"/>
            <a:ext cx="4114800" cy="31858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6E11F-3003-0745-ACAB-FAA4E676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C11A6-59AC-FE45-8A1C-9DDC005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F51E-1A94-034C-BBEE-C26A3AF0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B7D330-76C0-224C-9C3C-27C4D2B0DDB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464D55-5C51-844B-A38A-8143590FB934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FD988250-C554-DE44-B887-57D0B2AA8E37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4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6C7C-36AD-9A4E-8524-8F44E883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5248-4C80-3348-A8A9-6C9F5D32F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151" y="1096772"/>
            <a:ext cx="6096270" cy="576122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3083-CA16-C54A-B130-7BEE6DF9D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70666"/>
            <a:ext cx="4114800" cy="31834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6EB5-D7D1-E247-B9D7-D319E5AA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BF6CC-F5C4-9847-BADB-8B7441C8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3FE4-B2F5-7741-B517-533F1C98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80A771-7D8E-0F4A-93A3-B977667D338E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9320FA-0E3A-2749-9085-DF30FA26F4BD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A3DF5D0-8A2C-A049-9132-EE1EF7D014D4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6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52BFD-D607-6845-9C7B-1C8D3B4E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2FF-3B04-8245-BF0B-89C9E293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691638"/>
            <a:ext cx="8267296" cy="318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9BFE-CBDD-C344-A21E-44A52F11B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49" y="5949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 smtClean="0">
                <a:latin typeface="+mn-lt"/>
              </a:defRPr>
            </a:lvl1pPr>
          </a:lstStyle>
          <a:p>
            <a:fld id="{73C3BD54-29B9-3D42-B178-776ED395AA85}" type="datetimeFigureOut">
              <a:rPr lang="en-US" smtClean="0"/>
              <a:pPr/>
              <a:t>1/11/23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71C0-3DCE-0743-946F-C7540DD7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543179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2ADB-4517-194F-8B4B-A9D26B3C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3024" y="511175"/>
            <a:ext cx="9144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2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44322/590/651" TargetMode="External"/><Relationship Id="rId2" Type="http://schemas.openxmlformats.org/officeDocument/2006/relationships/hyperlink" Target="https://ssru365-my.sharepoint.com/:b:/g/personal/nalin_si_ssru_ac_th/EYIAeRaJ9QVBlL5v6osX670B2XAT4Qh9phnKvu8looNENg?e=2kXXZ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CA2C65D-0168-1245-86C8-62A8A6F7B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6F92A-3875-E207-421F-E95AFF12E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3882844" cy="2722164"/>
          </a:xfrm>
        </p:spPr>
        <p:txBody>
          <a:bodyPr>
            <a:normAutofit fontScale="90000"/>
          </a:bodyPr>
          <a:lstStyle/>
          <a:p>
            <a:r>
              <a:rPr lang="en-TH" sz="6000" dirty="0"/>
              <a:t>Basic English for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D98F5-5734-9C99-9C3E-90EF7D0A0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3882844" cy="882904"/>
          </a:xfrm>
        </p:spPr>
        <p:txBody>
          <a:bodyPr>
            <a:normAutofit/>
          </a:bodyPr>
          <a:lstStyle/>
          <a:p>
            <a:r>
              <a:rPr lang="en-TH" dirty="0"/>
              <a:t>Topic 1</a:t>
            </a:r>
          </a:p>
        </p:txBody>
      </p:sp>
      <p:pic>
        <p:nvPicPr>
          <p:cNvPr id="16" name="Picture 3" descr="Colorful smoke">
            <a:extLst>
              <a:ext uri="{FF2B5EF4-FFF2-40B4-BE49-F238E27FC236}">
                <a16:creationId xmlns:a16="http://schemas.microsoft.com/office/drawing/2014/main" id="{CA71A614-E184-5634-8AB8-951F8A7F2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9" r="10421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7" name="Cross 10">
            <a:extLst>
              <a:ext uri="{FF2B5EF4-FFF2-40B4-BE49-F238E27FC236}">
                <a16:creationId xmlns:a16="http://schemas.microsoft.com/office/drawing/2014/main" id="{4029224B-C0FC-EC47-B248-0D4271BC7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575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55E9273-3717-C94C-9BFF-75E87E47C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278E00-A73A-91BB-AF02-853FC4C7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b="1" dirty="0"/>
              <a:t>Self-Introducing Expressions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817B69-FAC5-9FB6-6CCA-2CB7B7B65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H" dirty="0"/>
              <a:t>Introduce youself to others: name, nationality, careers, workplace, interests, etc.</a:t>
            </a:r>
          </a:p>
          <a:p>
            <a:r>
              <a:rPr lang="en-TH" dirty="0"/>
              <a:t>Formal and Informal conversation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88D6C4-4347-CB5C-6238-B9BBBD214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930202"/>
              </p:ext>
            </p:extLst>
          </p:nvPr>
        </p:nvGraphicFramePr>
        <p:xfrm>
          <a:off x="565148" y="4169918"/>
          <a:ext cx="10773412" cy="164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6706">
                  <a:extLst>
                    <a:ext uri="{9D8B030D-6E8A-4147-A177-3AD203B41FA5}">
                      <a16:colId xmlns:a16="http://schemas.microsoft.com/office/drawing/2014/main" val="229838592"/>
                    </a:ext>
                  </a:extLst>
                </a:gridCol>
                <a:gridCol w="5386706">
                  <a:extLst>
                    <a:ext uri="{9D8B030D-6E8A-4147-A177-3AD203B41FA5}">
                      <a16:colId xmlns:a16="http://schemas.microsoft.com/office/drawing/2014/main" val="917122833"/>
                    </a:ext>
                  </a:extLst>
                </a:gridCol>
              </a:tblGrid>
              <a:tr h="548576">
                <a:tc>
                  <a:txBody>
                    <a:bodyPr/>
                    <a:lstStyle/>
                    <a:p>
                      <a:pPr algn="ctr"/>
                      <a:r>
                        <a:rPr lang="en-TH" sz="2800" dirty="0"/>
                        <a:t>Formal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H" sz="2800" dirty="0"/>
                        <a:t>Informal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240074"/>
                  </a:ext>
                </a:extLst>
              </a:tr>
              <a:tr h="548576">
                <a:tc>
                  <a:txBody>
                    <a:bodyPr/>
                    <a:lstStyle/>
                    <a:p>
                      <a:r>
                        <a:rPr lang="en-TH" sz="2800" dirty="0"/>
                        <a:t>My name is ……. (Full name)………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H" sz="2800" dirty="0"/>
                        <a:t>You can call me…..(Firstname)……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984611"/>
                  </a:ext>
                </a:extLst>
              </a:tr>
              <a:tr h="548576">
                <a:tc>
                  <a:txBody>
                    <a:bodyPr/>
                    <a:lstStyle/>
                    <a:p>
                      <a:r>
                        <a:rPr lang="en-TH" sz="2800" dirty="0"/>
                        <a:t>I am ……. (Full name)……….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H" sz="2800" dirty="0"/>
                        <a:t>Please call me …. (Firstname)……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582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69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199A-426A-2FE6-A652-CFBA88DD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8" y="1204721"/>
            <a:ext cx="9310371" cy="1446550"/>
          </a:xfrm>
        </p:spPr>
        <p:txBody>
          <a:bodyPr/>
          <a:lstStyle/>
          <a:p>
            <a:r>
              <a:rPr lang="en-TH" dirty="0"/>
              <a:t>Self-Introducing Expressions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C421D-2CBA-4C1C-01F7-745EF61DD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417318"/>
            <a:ext cx="8267296" cy="3188586"/>
          </a:xfrm>
        </p:spPr>
        <p:txBody>
          <a:bodyPr/>
          <a:lstStyle/>
          <a:p>
            <a:r>
              <a:rPr lang="en-TH" dirty="0"/>
              <a:t>Introduce your occupation:</a:t>
            </a:r>
          </a:p>
          <a:p>
            <a:pPr marL="0" indent="0">
              <a:buNone/>
            </a:pPr>
            <a:endParaRPr lang="en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3D9D53D-BDB3-7BCE-E4E3-41F2BB254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66432"/>
              </p:ext>
            </p:extLst>
          </p:nvPr>
        </p:nvGraphicFramePr>
        <p:xfrm>
          <a:off x="565149" y="3173410"/>
          <a:ext cx="10864851" cy="2793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0218">
                  <a:extLst>
                    <a:ext uri="{9D8B030D-6E8A-4147-A177-3AD203B41FA5}">
                      <a16:colId xmlns:a16="http://schemas.microsoft.com/office/drawing/2014/main" val="1072635760"/>
                    </a:ext>
                  </a:extLst>
                </a:gridCol>
                <a:gridCol w="3443609">
                  <a:extLst>
                    <a:ext uri="{9D8B030D-6E8A-4147-A177-3AD203B41FA5}">
                      <a16:colId xmlns:a16="http://schemas.microsoft.com/office/drawing/2014/main" val="136839729"/>
                    </a:ext>
                  </a:extLst>
                </a:gridCol>
                <a:gridCol w="3621024">
                  <a:extLst>
                    <a:ext uri="{9D8B030D-6E8A-4147-A177-3AD203B41FA5}">
                      <a16:colId xmlns:a16="http://schemas.microsoft.com/office/drawing/2014/main" val="2516519010"/>
                    </a:ext>
                  </a:extLst>
                </a:gridCol>
              </a:tblGrid>
              <a:tr h="479129">
                <a:tc>
                  <a:txBody>
                    <a:bodyPr/>
                    <a:lstStyle/>
                    <a:p>
                      <a:pPr algn="ctr"/>
                      <a:r>
                        <a:rPr lang="en-TH" sz="2400" dirty="0"/>
                        <a:t>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H" sz="2400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H" sz="24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04524"/>
                  </a:ext>
                </a:extLst>
              </a:tr>
              <a:tr h="971870">
                <a:tc row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What do you do?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What is your career?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What is your occupation?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What do you do for a living?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I’m a/an ___(</a:t>
                      </a:r>
                      <a:r>
                        <a:rPr lang="en-US" sz="2400" i="1" dirty="0"/>
                        <a:t>Occupation</a:t>
                      </a:r>
                      <a:r>
                        <a:rPr lang="en-US" sz="2400" dirty="0"/>
                        <a:t>)___.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I’m a </a:t>
                      </a:r>
                      <a:r>
                        <a:rPr lang="en-US" sz="2400" i="1" dirty="0"/>
                        <a:t>nurse.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559208"/>
                  </a:ext>
                </a:extLst>
              </a:tr>
              <a:tr h="1342063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 work as a/an __(</a:t>
                      </a:r>
                      <a:r>
                        <a:rPr lang="en-US" sz="2400" i="1" dirty="0"/>
                        <a:t>Occupation</a:t>
                      </a:r>
                      <a:r>
                        <a:rPr lang="en-US" sz="2400" dirty="0"/>
                        <a:t>)__.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work as a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secretary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work as an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accountant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405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28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50F02-4906-021D-AB30-99BC149E9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8" y="2146045"/>
            <a:ext cx="8267296" cy="3188586"/>
          </a:xfrm>
        </p:spPr>
        <p:txBody>
          <a:bodyPr/>
          <a:lstStyle/>
          <a:p>
            <a:r>
              <a:rPr lang="en-TH" dirty="0"/>
              <a:t>Introduce you workplace: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4F32CFF-A456-8B6A-5153-A046256EC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5182"/>
              </p:ext>
            </p:extLst>
          </p:nvPr>
        </p:nvGraphicFramePr>
        <p:xfrm>
          <a:off x="565148" y="2651271"/>
          <a:ext cx="10864851" cy="3869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388">
                  <a:extLst>
                    <a:ext uri="{9D8B030D-6E8A-4147-A177-3AD203B41FA5}">
                      <a16:colId xmlns:a16="http://schemas.microsoft.com/office/drawing/2014/main" val="1072635760"/>
                    </a:ext>
                  </a:extLst>
                </a:gridCol>
                <a:gridCol w="4919472">
                  <a:extLst>
                    <a:ext uri="{9D8B030D-6E8A-4147-A177-3AD203B41FA5}">
                      <a16:colId xmlns:a16="http://schemas.microsoft.com/office/drawing/2014/main" val="136839729"/>
                    </a:ext>
                  </a:extLst>
                </a:gridCol>
                <a:gridCol w="3364991">
                  <a:extLst>
                    <a:ext uri="{9D8B030D-6E8A-4147-A177-3AD203B41FA5}">
                      <a16:colId xmlns:a16="http://schemas.microsoft.com/office/drawing/2014/main" val="2516519010"/>
                    </a:ext>
                  </a:extLst>
                </a:gridCol>
              </a:tblGrid>
              <a:tr h="479129">
                <a:tc>
                  <a:txBody>
                    <a:bodyPr/>
                    <a:lstStyle/>
                    <a:p>
                      <a:pPr algn="ctr"/>
                      <a:r>
                        <a:rPr lang="en-TH" sz="2400" dirty="0"/>
                        <a:t>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H" sz="2400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H" sz="24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04524"/>
                  </a:ext>
                </a:extLst>
              </a:tr>
              <a:tr h="971870">
                <a:tc rowSpan="4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Who do you work for?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Who are you with?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work for___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(Company name)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I work for </a:t>
                      </a:r>
                      <a:r>
                        <a:rPr lang="en-US" sz="2400" i="1" dirty="0"/>
                        <a:t>Unilever</a:t>
                      </a:r>
                      <a:r>
                        <a:rPr lang="en-US" sz="2400" i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559208"/>
                  </a:ext>
                </a:extLst>
              </a:tr>
              <a:tr h="770551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I’m with____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(Company name)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____. </a:t>
                      </a:r>
                      <a:endParaRPr lang="en-US" sz="32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dirty="0"/>
                        <a:t>I’m with </a:t>
                      </a:r>
                      <a:r>
                        <a:rPr lang="en-US" sz="2400" i="1" dirty="0"/>
                        <a:t>TDK</a:t>
                      </a:r>
                      <a:r>
                        <a:rPr lang="en-US" sz="2400" i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405460"/>
                  </a:ext>
                </a:extLst>
              </a:tr>
              <a:tr h="279230">
                <a:tc v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My workplace is (Company name).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workplace is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Google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890589"/>
                  </a:ext>
                </a:extLst>
              </a:tr>
              <a:tr h="825415">
                <a:tc v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(Company name) is my workplace.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my workplace.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24604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01B262E-A327-478A-7DE5-116156FF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8" y="1204721"/>
            <a:ext cx="9310371" cy="1446550"/>
          </a:xfrm>
        </p:spPr>
        <p:txBody>
          <a:bodyPr/>
          <a:lstStyle/>
          <a:p>
            <a:r>
              <a:rPr lang="en-TH" dirty="0"/>
              <a:t>Self-Introducing Expressions (Cont.)</a:t>
            </a:r>
          </a:p>
        </p:txBody>
      </p:sp>
    </p:spTree>
    <p:extLst>
      <p:ext uri="{BB962C8B-B14F-4D97-AF65-F5344CB8AC3E}">
        <p14:creationId xmlns:p14="http://schemas.microsoft.com/office/powerpoint/2010/main" val="4029287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7D18-3757-7DE8-6C29-5D591EA456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3626" y="1362456"/>
            <a:ext cx="5216662" cy="1053021"/>
          </a:xfrm>
        </p:spPr>
        <p:txBody>
          <a:bodyPr/>
          <a:lstStyle/>
          <a:p>
            <a:pPr algn="ctr"/>
            <a:r>
              <a:rPr lang="en-TH" dirty="0"/>
              <a:t>Careers Vocabulary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20D55-FE2E-05A1-E450-DA06FA6C8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4" t="69437" r="11270" b="10187"/>
          <a:stretch/>
        </p:blipFill>
        <p:spPr>
          <a:xfrm>
            <a:off x="6096000" y="3099815"/>
            <a:ext cx="5817363" cy="2194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0237D-D195-72ED-67C4-751CAD8C6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67" y="215577"/>
            <a:ext cx="5064262" cy="64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06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02E110-5E53-6742-9F21-C046D4D0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b="1" dirty="0"/>
              <a:t>Capitalization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E4724A-DA96-32E1-E3D5-136A74A2A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H" dirty="0"/>
              <a:t>For writing, workplace and name of a person should begin with capital letter. For example, </a:t>
            </a:r>
            <a:r>
              <a:rPr lang="en-US" i="1" dirty="0"/>
              <a:t>N</a:t>
            </a:r>
            <a:r>
              <a:rPr lang="en-US" dirty="0"/>
              <a:t>icole is my assistant, or </a:t>
            </a:r>
            <a:r>
              <a:rPr lang="en-US" dirty="0">
                <a:effectLst/>
              </a:rPr>
              <a:t>My workplace is </a:t>
            </a:r>
            <a:r>
              <a:rPr lang="en-US" i="1" dirty="0">
                <a:effectLst/>
              </a:rPr>
              <a:t>U</a:t>
            </a:r>
            <a:r>
              <a:rPr lang="en-US" dirty="0">
                <a:effectLst/>
              </a:rPr>
              <a:t>nilever. </a:t>
            </a:r>
          </a:p>
          <a:p>
            <a:r>
              <a:rPr lang="en-US" dirty="0"/>
              <a:t>Date and month should also begin with capital letter. For example, The workshop will be held on </a:t>
            </a:r>
            <a:r>
              <a:rPr lang="en-US" i="1" dirty="0"/>
              <a:t>T</a:t>
            </a:r>
            <a:r>
              <a:rPr lang="en-US" dirty="0"/>
              <a:t>hursday, or The internship program will start on </a:t>
            </a:r>
            <a:r>
              <a:rPr lang="en-US" i="1" dirty="0"/>
              <a:t>A</a:t>
            </a:r>
            <a:r>
              <a:rPr lang="en-US" dirty="0"/>
              <a:t>pril. 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effectLst/>
            </a:endParaRPr>
          </a:p>
          <a:p>
            <a:endParaRPr lang="en-US" dirty="0"/>
          </a:p>
          <a:p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151103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080D-B3A3-7C61-6219-F7B0D5B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b="1" dirty="0"/>
              <a:t>Indefinite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7998C-33DC-4CE8-B5AE-10E641426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9683750" cy="318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H" dirty="0"/>
              <a:t>‘A’ and ‘An’ are articles t</a:t>
            </a:r>
            <a:r>
              <a:rPr lang="en-US" dirty="0"/>
              <a:t>ha</a:t>
            </a:r>
            <a:r>
              <a:rPr lang="en-TH" dirty="0"/>
              <a:t>t need to be used with occupation. This is indefinite noun.</a:t>
            </a:r>
          </a:p>
          <a:p>
            <a:pPr lvl="1"/>
            <a:r>
              <a:rPr lang="en-TH" dirty="0"/>
              <a:t>‘An’ is used with indifinite noun that can be counted and that noun begin with letter ‘a, e, </a:t>
            </a:r>
            <a:r>
              <a:rPr lang="en-US" dirty="0" err="1"/>
              <a:t>i</a:t>
            </a:r>
            <a:r>
              <a:rPr lang="en-TH" dirty="0"/>
              <a:t>, o and u’. For example, </a:t>
            </a:r>
            <a:r>
              <a:rPr lang="en-US" dirty="0"/>
              <a:t>I work as </a:t>
            </a:r>
            <a:r>
              <a:rPr lang="en-US" i="1" dirty="0"/>
              <a:t>an</a:t>
            </a:r>
            <a:r>
              <a:rPr lang="en-US" dirty="0"/>
              <a:t> accountant, I am </a:t>
            </a:r>
            <a:r>
              <a:rPr lang="en-US" i="1" dirty="0"/>
              <a:t>a</a:t>
            </a:r>
            <a:r>
              <a:rPr lang="en-US" dirty="0"/>
              <a:t> teacher. </a:t>
            </a:r>
          </a:p>
          <a:p>
            <a:pPr lvl="1"/>
            <a:r>
              <a:rPr lang="en-US" dirty="0"/>
              <a:t>‘A’ is used with indefinite noun that begin with other letters. For example, </a:t>
            </a:r>
            <a:r>
              <a:rPr lang="en-US" dirty="0">
                <a:effectLst/>
              </a:rPr>
              <a:t>Would you like to come in for </a:t>
            </a:r>
            <a:r>
              <a:rPr lang="en-US" i="1" dirty="0">
                <a:effectLst/>
              </a:rPr>
              <a:t>a </a:t>
            </a:r>
            <a:r>
              <a:rPr lang="en-US" dirty="0">
                <a:effectLst/>
              </a:rPr>
              <a:t>meeting? I’m </a:t>
            </a:r>
            <a:r>
              <a:rPr lang="en-US" i="1" dirty="0">
                <a:effectLst/>
              </a:rPr>
              <a:t>a</a:t>
            </a:r>
            <a:r>
              <a:rPr lang="en-US" dirty="0">
                <a:effectLst/>
              </a:rPr>
              <a:t> graphic designer. </a:t>
            </a:r>
          </a:p>
          <a:p>
            <a:pPr lvl="1"/>
            <a:endParaRPr lang="en-US" dirty="0">
              <a:effectLst/>
            </a:endParaRPr>
          </a:p>
          <a:p>
            <a:pPr lvl="1"/>
            <a:endParaRPr lang="en-US" dirty="0"/>
          </a:p>
          <a:p>
            <a:endParaRPr lang="en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360CC-CCE6-0E9A-7345-463187655E70}"/>
              </a:ext>
            </a:extLst>
          </p:cNvPr>
          <p:cNvSpPr txBox="1"/>
          <p:nvPr/>
        </p:nvSpPr>
        <p:spPr>
          <a:xfrm>
            <a:off x="565149" y="5051336"/>
            <a:ext cx="104013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b="1" dirty="0"/>
              <a:t>Note: </a:t>
            </a:r>
            <a:r>
              <a:rPr lang="en-US" dirty="0"/>
              <a:t>There are some words that has been </a:t>
            </a:r>
            <a:r>
              <a:rPr lang="en-US" u="sng" dirty="0"/>
              <a:t>excepted</a:t>
            </a:r>
            <a:r>
              <a:rPr lang="en-US" dirty="0"/>
              <a:t> from these rules. </a:t>
            </a:r>
          </a:p>
          <a:p>
            <a:pPr lvl="1"/>
            <a:r>
              <a:rPr lang="en-US" dirty="0"/>
              <a:t>	   1. Some words that begin with </a:t>
            </a:r>
            <a:r>
              <a:rPr lang="en-TH" dirty="0"/>
              <a:t>‘a, e, </a:t>
            </a:r>
            <a:r>
              <a:rPr lang="en-US" dirty="0" err="1"/>
              <a:t>i</a:t>
            </a:r>
            <a:r>
              <a:rPr lang="en-TH" dirty="0"/>
              <a:t>, o and u’, but use </a:t>
            </a:r>
            <a:r>
              <a:rPr lang="en-US" dirty="0"/>
              <a:t>‘a’ instead of ‘an’. These words include European, university, and uniform. For instance, I’m </a:t>
            </a:r>
            <a:r>
              <a:rPr lang="en-US" i="1" dirty="0"/>
              <a:t>a</a:t>
            </a:r>
            <a:r>
              <a:rPr lang="en-US" dirty="0"/>
              <a:t> university employee. </a:t>
            </a:r>
          </a:p>
          <a:p>
            <a:pPr lvl="1"/>
            <a:r>
              <a:rPr lang="en-US" dirty="0"/>
              <a:t>	   2. Some words that begin with ‘h’ but use ‘an’ instead of ‘a’. These words include hour, honest, </a:t>
            </a:r>
            <a:r>
              <a:rPr lang="en-US" dirty="0" err="1"/>
              <a:t>honour</a:t>
            </a:r>
            <a:r>
              <a:rPr lang="en-US" dirty="0"/>
              <a:t>. For example, </a:t>
            </a:r>
            <a:r>
              <a:rPr lang="en-US" sz="1800" dirty="0">
                <a:effectLst/>
              </a:rPr>
              <a:t>The meeting was postponed for </a:t>
            </a:r>
            <a:r>
              <a:rPr lang="en-US" sz="1800" i="1" dirty="0">
                <a:effectLst/>
              </a:rPr>
              <a:t>an </a:t>
            </a:r>
            <a:r>
              <a:rPr lang="en-US" sz="1800" dirty="0">
                <a:effectLst/>
              </a:rPr>
              <a:t>hour or He is </a:t>
            </a:r>
            <a:r>
              <a:rPr lang="en-US" sz="1800" i="1" dirty="0">
                <a:effectLst/>
              </a:rPr>
              <a:t>an </a:t>
            </a:r>
            <a:r>
              <a:rPr lang="en-US" sz="1800" dirty="0">
                <a:effectLst/>
              </a:rPr>
              <a:t>honest officer.</a:t>
            </a:r>
          </a:p>
        </p:txBody>
      </p:sp>
    </p:spTree>
    <p:extLst>
      <p:ext uri="{BB962C8B-B14F-4D97-AF65-F5344CB8AC3E}">
        <p14:creationId xmlns:p14="http://schemas.microsoft.com/office/powerpoint/2010/main" val="308336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E73D-87A1-7E8F-0099-8F654D34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Exercises for Topic 1</a:t>
            </a:r>
            <a:endParaRPr lang="en-TH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A2215-C681-1A3D-5E80-EAB9C9C1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7" y="2332847"/>
            <a:ext cx="5520340" cy="4036421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AutoNum type="arabicPeriod"/>
            </a:pPr>
            <a:r>
              <a:rPr lang="en-TH" sz="3200" dirty="0">
                <a:solidFill>
                  <a:srgbClr val="FF0000"/>
                </a:solidFill>
              </a:rPr>
              <a:t>Finish</a:t>
            </a:r>
            <a:r>
              <a:rPr lang="en-TH" sz="3200" dirty="0"/>
              <a:t> ‘Career Vocabulary’ exercise by downloading the activity sheet here (No need to submit). </a:t>
            </a:r>
            <a:r>
              <a:rPr lang="en-US" sz="3000" b="0" i="0" dirty="0">
                <a:effectLst/>
                <a:hlinkClick r:id="rId2"/>
              </a:rPr>
              <a:t>Career_Vocabulary.pdf</a:t>
            </a:r>
            <a:endParaRPr lang="en-TH" sz="3900" dirty="0"/>
          </a:p>
          <a:p>
            <a:pPr marL="457200" indent="-457200">
              <a:buAutoNum type="arabicPeriod"/>
            </a:pPr>
            <a:r>
              <a:rPr lang="en-TH" sz="3200" dirty="0">
                <a:solidFill>
                  <a:srgbClr val="FF0000"/>
                </a:solidFill>
              </a:rPr>
              <a:t>Play</a:t>
            </a:r>
            <a:r>
              <a:rPr lang="en-TH" sz="3200" dirty="0"/>
              <a:t> the game ‘Basic English for work’ in the following link or scan QR code. Please use your full name to play the game </a:t>
            </a:r>
            <a:r>
              <a:rPr lang="en-US" sz="3200" dirty="0">
                <a:hlinkClick r:id="rId3"/>
              </a:rPr>
              <a:t>https://wordwall.net/play/44322/590/651</a:t>
            </a:r>
            <a:endParaRPr lang="en-TH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ECB27-7781-176C-6266-FDFB20AE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677" y="2030248"/>
            <a:ext cx="3962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6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ross 24">
            <a:extLst>
              <a:ext uri="{FF2B5EF4-FFF2-40B4-BE49-F238E27FC236}">
                <a16:creationId xmlns:a16="http://schemas.microsoft.com/office/drawing/2014/main" id="{BE50E7BE-734F-224D-B03E-074DE1D12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7667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06CF6-49A4-C2D3-3C6E-6066A881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>
            <a:normAutofit/>
          </a:bodyPr>
          <a:lstStyle/>
          <a:p>
            <a:r>
              <a:rPr lang="en-TH" b="1" dirty="0"/>
              <a:t>Important of English for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EA3F7-B32B-AB5F-E735-EE529F6FE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4649401" cy="38258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TH" sz="1800" dirty="0"/>
              <a:t>Conversation: listening and speaking</a:t>
            </a:r>
          </a:p>
          <a:p>
            <a:pPr>
              <a:lnSpc>
                <a:spcPct val="90000"/>
              </a:lnSpc>
            </a:pPr>
            <a:r>
              <a:rPr lang="en-TH" sz="1800" dirty="0"/>
              <a:t>Writing a memo: reading and writing</a:t>
            </a:r>
          </a:p>
          <a:p>
            <a:pPr>
              <a:lnSpc>
                <a:spcPct val="90000"/>
              </a:lnSpc>
            </a:pPr>
            <a:r>
              <a:rPr lang="en-TH" sz="1800" dirty="0"/>
              <a:t>Consider the right photo and answer these questions: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TH" sz="1800" dirty="0"/>
              <a:t>Where does this situation take place?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TH" sz="1800" dirty="0"/>
              <a:t>What are people in the picture doing?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TH" sz="1800" dirty="0"/>
              <a:t>What is the relationship between these speakers?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TH" sz="1800" dirty="0"/>
              <a:t>What is the atmosphere in this picture?</a:t>
            </a:r>
          </a:p>
        </p:txBody>
      </p:sp>
      <p:pic>
        <p:nvPicPr>
          <p:cNvPr id="7" name="Picture 6" descr="People in a meeting">
            <a:extLst>
              <a:ext uri="{FF2B5EF4-FFF2-40B4-BE49-F238E27FC236}">
                <a16:creationId xmlns:a16="http://schemas.microsoft.com/office/drawing/2014/main" id="{F872700F-DC64-B48A-F5EE-FAA989FC6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709" y="1647905"/>
            <a:ext cx="5731624" cy="38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5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ross 10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4" descr="Prepared wedding reception table">
            <a:extLst>
              <a:ext uri="{FF2B5EF4-FFF2-40B4-BE49-F238E27FC236}">
                <a16:creationId xmlns:a16="http://schemas.microsoft.com/office/drawing/2014/main" id="{04FFAC92-A6AE-A333-D9F8-E56CE886A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7" b="28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">
            <a:extLst>
              <a:ext uri="{FF2B5EF4-FFF2-40B4-BE49-F238E27FC236}">
                <a16:creationId xmlns:a16="http://schemas.microsoft.com/office/drawing/2014/main" id="{7D2808A8-88EA-594B-9B2E-FD41A1C7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2780" y="4238244"/>
            <a:ext cx="7334060" cy="2619754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9" name="Cross 18">
            <a:extLst>
              <a:ext uri="{FF2B5EF4-FFF2-40B4-BE49-F238E27FC236}">
                <a16:creationId xmlns:a16="http://schemas.microsoft.com/office/drawing/2014/main" id="{7DBD7E48-E652-0E49-8812-18A94BA95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94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9B777-B5BC-4635-BD5C-B52449F5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384" y="4472847"/>
            <a:ext cx="6690950" cy="1453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Please read the following conversation: At a cocktail party</a:t>
            </a:r>
          </a:p>
        </p:txBody>
      </p:sp>
    </p:spTree>
    <p:extLst>
      <p:ext uri="{BB962C8B-B14F-4D97-AF65-F5344CB8AC3E}">
        <p14:creationId xmlns:p14="http://schemas.microsoft.com/office/powerpoint/2010/main" val="2930020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256A6-846D-C036-D45E-79147380B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28" y="948253"/>
            <a:ext cx="9761607" cy="54794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/>
              <a:t>At a cocktail party</a:t>
            </a:r>
          </a:p>
          <a:p>
            <a:pPr marL="0" indent="0">
              <a:buNone/>
            </a:pPr>
            <a:r>
              <a:rPr lang="en-US" sz="1800" dirty="0"/>
              <a:t>Patrick: Excuse me. Do you have the time?</a:t>
            </a:r>
          </a:p>
          <a:p>
            <a:pPr marL="0" indent="0">
              <a:buNone/>
            </a:pPr>
            <a:r>
              <a:rPr lang="en-US" sz="1800" dirty="0" err="1"/>
              <a:t>Meiko</a:t>
            </a:r>
            <a:r>
              <a:rPr lang="en-US" sz="1800" dirty="0"/>
              <a:t>: Yes, it’s 11 o’clock.</a:t>
            </a:r>
          </a:p>
          <a:p>
            <a:pPr marL="0" indent="0">
              <a:buNone/>
            </a:pPr>
            <a:r>
              <a:rPr lang="en-US" sz="1800" dirty="0"/>
              <a:t>Patrick: Thank you. By the way, my name’s Patrick Mars.</a:t>
            </a:r>
          </a:p>
          <a:p>
            <a:pPr marL="0" indent="0">
              <a:buNone/>
            </a:pPr>
            <a:r>
              <a:rPr lang="en-US" sz="1800" dirty="0" err="1"/>
              <a:t>Meiko</a:t>
            </a:r>
            <a:r>
              <a:rPr lang="en-US" sz="1800" dirty="0"/>
              <a:t>: Nice to meet you, Patrick. I’m </a:t>
            </a:r>
            <a:r>
              <a:rPr lang="en-US" sz="1800" dirty="0" err="1"/>
              <a:t>Meiko</a:t>
            </a:r>
            <a:r>
              <a:rPr lang="en-US" sz="1800" dirty="0"/>
              <a:t> Yoshida.</a:t>
            </a:r>
          </a:p>
          <a:p>
            <a:pPr marL="0" indent="0">
              <a:buNone/>
            </a:pPr>
            <a:r>
              <a:rPr lang="en-US" sz="1800" dirty="0"/>
              <a:t>Kate: Hi, </a:t>
            </a:r>
            <a:r>
              <a:rPr lang="en-US" sz="1800" dirty="0" err="1"/>
              <a:t>Meiko</a:t>
            </a:r>
            <a:r>
              <a:rPr lang="en-US" sz="1800" dirty="0"/>
              <a:t>. I’m sorry. I’m late. The traffic is terrible.</a:t>
            </a:r>
          </a:p>
          <a:p>
            <a:pPr marL="0" indent="0">
              <a:buNone/>
            </a:pPr>
            <a:r>
              <a:rPr lang="en-US" sz="1800" dirty="0" err="1"/>
              <a:t>Meiko</a:t>
            </a:r>
            <a:r>
              <a:rPr lang="en-US" sz="1800" dirty="0"/>
              <a:t>: Hi, Kate. The party has just started. This is Patrick. Patrick, this is Kate. She’s my colleague.</a:t>
            </a:r>
          </a:p>
          <a:p>
            <a:pPr marL="0" indent="0">
              <a:buNone/>
            </a:pPr>
            <a:r>
              <a:rPr lang="en-US" sz="1800" dirty="0"/>
              <a:t>Patrick: Nice to meet you.</a:t>
            </a:r>
          </a:p>
          <a:p>
            <a:pPr marL="0" indent="0">
              <a:buNone/>
            </a:pPr>
            <a:r>
              <a:rPr lang="en-US" sz="1800" dirty="0"/>
              <a:t>Kate: Nice to meet you too.</a:t>
            </a:r>
          </a:p>
          <a:p>
            <a:pPr marL="0" indent="0">
              <a:buNone/>
            </a:pPr>
            <a:r>
              <a:rPr lang="en-US" sz="1800" dirty="0"/>
              <a:t>Patrick: Are you with Rainbow export?</a:t>
            </a:r>
          </a:p>
          <a:p>
            <a:pPr marL="0" indent="0">
              <a:buNone/>
            </a:pPr>
            <a:r>
              <a:rPr lang="en-US" sz="1800" dirty="0" err="1"/>
              <a:t>Meiko</a:t>
            </a:r>
            <a:r>
              <a:rPr lang="en-US" sz="1800" dirty="0"/>
              <a:t>: No, we work for World Asia.</a:t>
            </a:r>
          </a:p>
          <a:p>
            <a:pPr marL="0" indent="0">
              <a:buNone/>
            </a:pPr>
            <a:r>
              <a:rPr lang="en-US" sz="1800" dirty="0"/>
              <a:t>Kate: I’m in IT department.</a:t>
            </a:r>
          </a:p>
          <a:p>
            <a:pPr marL="0" indent="0">
              <a:buNone/>
            </a:pPr>
            <a:r>
              <a:rPr lang="en-US" sz="1800" dirty="0" err="1"/>
              <a:t>Meiko</a:t>
            </a:r>
            <a:r>
              <a:rPr lang="en-US" sz="1800" dirty="0"/>
              <a:t>: I’m an accountant. Who are you with?</a:t>
            </a:r>
          </a:p>
          <a:p>
            <a:pPr marL="0" indent="0">
              <a:buNone/>
            </a:pPr>
            <a:r>
              <a:rPr lang="en-US" sz="1800" dirty="0"/>
              <a:t>Patrick: I’m with Techtronic. I’m a sales manager. Let me give you my card. </a:t>
            </a:r>
          </a:p>
          <a:p>
            <a:pPr marL="0" indent="0">
              <a:buNone/>
            </a:pPr>
            <a:r>
              <a:rPr lang="en-US" sz="1800" dirty="0" err="1"/>
              <a:t>Meiko</a:t>
            </a:r>
            <a:r>
              <a:rPr lang="en-US" sz="1800" dirty="0"/>
              <a:t> &amp; Kate: Thank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C67B7-E1F9-CDD9-4661-245477B3F206}"/>
              </a:ext>
            </a:extLst>
          </p:cNvPr>
          <p:cNvSpPr/>
          <p:nvPr/>
        </p:nvSpPr>
        <p:spPr>
          <a:xfrm>
            <a:off x="1411941" y="1304365"/>
            <a:ext cx="3281083" cy="32272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5" name="Line Callout 1 4">
            <a:extLst>
              <a:ext uri="{FF2B5EF4-FFF2-40B4-BE49-F238E27FC236}">
                <a16:creationId xmlns:a16="http://schemas.microsoft.com/office/drawing/2014/main" id="{C29E539A-4204-D061-BB9B-BED47956E4B2}"/>
              </a:ext>
            </a:extLst>
          </p:cNvPr>
          <p:cNvSpPr/>
          <p:nvPr/>
        </p:nvSpPr>
        <p:spPr>
          <a:xfrm>
            <a:off x="5473431" y="1102660"/>
            <a:ext cx="2352757" cy="621808"/>
          </a:xfrm>
          <a:prstGeom prst="borderCallout1">
            <a:avLst>
              <a:gd name="adj1" fmla="val 47334"/>
              <a:gd name="adj2" fmla="val 622"/>
              <a:gd name="adj3" fmla="val 56187"/>
              <a:gd name="adj4" fmla="val -33269"/>
            </a:avLst>
          </a:prstGeom>
          <a:ln w="28575">
            <a:headEnd type="none" w="sm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H" dirty="0"/>
              <a:t>Begin</a:t>
            </a:r>
            <a:r>
              <a:rPr lang="en-US" dirty="0"/>
              <a:t>n</a:t>
            </a:r>
            <a:r>
              <a:rPr lang="en-TH" dirty="0"/>
              <a:t>ing of the conversation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33CA1-671A-00FF-9728-135E0B80BCA4}"/>
              </a:ext>
            </a:extLst>
          </p:cNvPr>
          <p:cNvSpPr/>
          <p:nvPr/>
        </p:nvSpPr>
        <p:spPr>
          <a:xfrm>
            <a:off x="3608772" y="2053686"/>
            <a:ext cx="2352757" cy="32272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59FF4F-648A-795D-D449-566399B6CA51}"/>
              </a:ext>
            </a:extLst>
          </p:cNvPr>
          <p:cNvSpPr/>
          <p:nvPr/>
        </p:nvSpPr>
        <p:spPr>
          <a:xfrm>
            <a:off x="3743244" y="2409798"/>
            <a:ext cx="2218286" cy="32272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30F55CC9-106A-C39C-92A1-264A44758A09}"/>
              </a:ext>
            </a:extLst>
          </p:cNvPr>
          <p:cNvSpPr/>
          <p:nvPr/>
        </p:nvSpPr>
        <p:spPr>
          <a:xfrm>
            <a:off x="6759388" y="2065511"/>
            <a:ext cx="2352757" cy="621808"/>
          </a:xfrm>
          <a:prstGeom prst="borderCallout1">
            <a:avLst>
              <a:gd name="adj1" fmla="val 47334"/>
              <a:gd name="adj2" fmla="val 622"/>
              <a:gd name="adj3" fmla="val 56187"/>
              <a:gd name="adj4" fmla="val -33269"/>
            </a:avLst>
          </a:prstGeom>
          <a:ln w="28575">
            <a:headEnd type="none" w="sm" len="med"/>
            <a:tailEnd type="triangle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Introduce yourself</a:t>
            </a:r>
            <a:endParaRPr lang="en-T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E57484-DBCD-2F5F-7FAA-25C8D8949DEC}"/>
              </a:ext>
            </a:extLst>
          </p:cNvPr>
          <p:cNvSpPr/>
          <p:nvPr/>
        </p:nvSpPr>
        <p:spPr>
          <a:xfrm>
            <a:off x="1703772" y="4521927"/>
            <a:ext cx="2352757" cy="32272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4D64CC-1471-2B9D-8616-5B266F668881}"/>
              </a:ext>
            </a:extLst>
          </p:cNvPr>
          <p:cNvSpPr/>
          <p:nvPr/>
        </p:nvSpPr>
        <p:spPr>
          <a:xfrm>
            <a:off x="1345663" y="5266000"/>
            <a:ext cx="1800949" cy="287636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B2AC-9E14-1527-8D74-E99938F98D70}"/>
              </a:ext>
            </a:extLst>
          </p:cNvPr>
          <p:cNvSpPr/>
          <p:nvPr/>
        </p:nvSpPr>
        <p:spPr>
          <a:xfrm>
            <a:off x="1430828" y="5633551"/>
            <a:ext cx="1917490" cy="31128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1B443-3B17-171D-6E45-5F613AB46A88}"/>
              </a:ext>
            </a:extLst>
          </p:cNvPr>
          <p:cNvSpPr txBox="1"/>
          <p:nvPr/>
        </p:nvSpPr>
        <p:spPr>
          <a:xfrm>
            <a:off x="7518426" y="4844656"/>
            <a:ext cx="245184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TH" dirty="0">
                <a:solidFill>
                  <a:schemeClr val="bg1"/>
                </a:solidFill>
              </a:rPr>
              <a:t>Tell the workplace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401F3A-DAC7-839D-93BD-CDD1A7280AB5}"/>
              </a:ext>
            </a:extLst>
          </p:cNvPr>
          <p:cNvCxnSpPr>
            <a:stCxn id="12" idx="1"/>
            <a:endCxn id="9" idx="3"/>
          </p:cNvCxnSpPr>
          <p:nvPr/>
        </p:nvCxnSpPr>
        <p:spPr>
          <a:xfrm flipH="1" flipV="1">
            <a:off x="4056529" y="4683292"/>
            <a:ext cx="3461897" cy="34603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0CB75A-EFB1-A0AF-D853-6AFDB01F9143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>
            <a:off x="3348318" y="5029322"/>
            <a:ext cx="4170108" cy="75987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275F50A-F0FB-B001-133A-0D06BB3DBD57}"/>
              </a:ext>
            </a:extLst>
          </p:cNvPr>
          <p:cNvSpPr txBox="1"/>
          <p:nvPr/>
        </p:nvSpPr>
        <p:spPr>
          <a:xfrm>
            <a:off x="3537054" y="4951815"/>
            <a:ext cx="1021976" cy="369332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TH" dirty="0">
                <a:solidFill>
                  <a:schemeClr val="bg1"/>
                </a:solidFill>
              </a:rPr>
              <a:t>Job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03ACA5-7D04-355B-7E78-ABE87170B8E7}"/>
              </a:ext>
            </a:extLst>
          </p:cNvPr>
          <p:cNvCxnSpPr>
            <a:cxnSpLocks/>
            <a:stCxn id="23" idx="1"/>
            <a:endCxn id="10" idx="3"/>
          </p:cNvCxnSpPr>
          <p:nvPr/>
        </p:nvCxnSpPr>
        <p:spPr>
          <a:xfrm flipH="1">
            <a:off x="3146612" y="5136481"/>
            <a:ext cx="390442" cy="273337"/>
          </a:xfrm>
          <a:prstGeom prst="straightConnector1">
            <a:avLst/>
          </a:prstGeom>
          <a:ln w="28575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8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unlit desk">
            <a:extLst>
              <a:ext uri="{FF2B5EF4-FFF2-40B4-BE49-F238E27FC236}">
                <a16:creationId xmlns:a16="http://schemas.microsoft.com/office/drawing/2014/main" id="{80EBBE21-76C6-5A81-FBF9-47584179E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2" r="28706" b="-1"/>
          <a:stretch/>
        </p:blipFill>
        <p:spPr>
          <a:xfrm>
            <a:off x="1764" y="10"/>
            <a:ext cx="5222474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012D3DE8-D97E-7C4A-A951-51BC9267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096772"/>
            <a:ext cx="5222474" cy="576122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67000"/>
                </a:schemeClr>
              </a:gs>
              <a:gs pos="0">
                <a:schemeClr val="tx1">
                  <a:alpha val="55000"/>
                </a:schemeClr>
              </a:gs>
              <a:gs pos="99000">
                <a:schemeClr val="tx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7B198-890E-8F70-3317-549045DF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553972"/>
            <a:ext cx="4114800" cy="4064931"/>
          </a:xfrm>
        </p:spPr>
        <p:txBody>
          <a:bodyPr>
            <a:normAutofit/>
          </a:bodyPr>
          <a:lstStyle/>
          <a:p>
            <a:r>
              <a:rPr lang="en-TH" b="1" dirty="0">
                <a:solidFill>
                  <a:schemeClr val="bg1"/>
                </a:solidFill>
              </a:rPr>
              <a:t>Explanation of the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6EA37-7DC7-6EB0-CB24-E4981201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53972"/>
            <a:ext cx="5530839" cy="4327398"/>
          </a:xfrm>
        </p:spPr>
        <p:txBody>
          <a:bodyPr>
            <a:normAutofit/>
          </a:bodyPr>
          <a:lstStyle/>
          <a:p>
            <a:r>
              <a:rPr lang="en-TH" dirty="0"/>
              <a:t>This is the cocktail party at Rainbow Export.</a:t>
            </a:r>
          </a:p>
          <a:p>
            <a:r>
              <a:rPr lang="en-TH" dirty="0"/>
              <a:t>Meiko and Kate are representatives from World Asia</a:t>
            </a:r>
          </a:p>
          <a:p>
            <a:r>
              <a:rPr lang="en-TH" dirty="0"/>
              <a:t>Patrick is representative from Techtronic.</a:t>
            </a:r>
          </a:p>
          <a:p>
            <a:r>
              <a:rPr lang="en-TH" dirty="0"/>
              <a:t>The conversation begins with asking for time, then introduction, and workplace &amp; job explanation.</a:t>
            </a: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F9A7C64A-7759-E942-8BF4-90D754872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2471" y="1096772"/>
            <a:ext cx="492517" cy="576122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6E8F4613-F584-E34B-9CDA-FF05A0B4C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0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276E95-1B84-914C-B0C5-9FA065619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5B54-D6A7-F0FC-6990-EFC15605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Read the conversation again and answer these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7CA35-6212-B27F-DBCA-66E5F7331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5229389" cy="318858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TH" dirty="0"/>
              <a:t>Does Patrick know Meiko at first?</a:t>
            </a:r>
          </a:p>
          <a:p>
            <a:pPr marL="457200" indent="-457200">
              <a:buFont typeface="+mj-lt"/>
              <a:buAutoNum type="arabicPeriod"/>
            </a:pPr>
            <a:r>
              <a:rPr lang="en-TH" dirty="0"/>
              <a:t>What is the relationship between Kate and Meiko?</a:t>
            </a:r>
          </a:p>
          <a:p>
            <a:pPr marL="457200" indent="-457200">
              <a:buFont typeface="+mj-lt"/>
              <a:buAutoNum type="arabicPeriod"/>
            </a:pPr>
            <a:r>
              <a:rPr lang="en-TH" dirty="0"/>
              <a:t>What does Patrick do?</a:t>
            </a:r>
          </a:p>
          <a:p>
            <a:pPr marL="457200" indent="-457200">
              <a:buFont typeface="+mj-lt"/>
              <a:buAutoNum type="arabicPeriod"/>
            </a:pPr>
            <a:r>
              <a:rPr lang="en-TH" dirty="0"/>
              <a:t>Do Meiko and Kate work at the same company?</a:t>
            </a:r>
          </a:p>
          <a:p>
            <a:pPr marL="457200" indent="-457200">
              <a:buFont typeface="+mj-lt"/>
              <a:buAutoNum type="arabicPeriod"/>
            </a:pPr>
            <a:r>
              <a:rPr lang="en-TH" dirty="0"/>
              <a:t>What company does Patrick work?</a:t>
            </a:r>
          </a:p>
        </p:txBody>
      </p:sp>
      <p:pic>
        <p:nvPicPr>
          <p:cNvPr id="5" name="Picture 4" descr="Smiling people at dining table">
            <a:extLst>
              <a:ext uri="{FF2B5EF4-FFF2-40B4-BE49-F238E27FC236}">
                <a16:creationId xmlns:a16="http://schemas.microsoft.com/office/drawing/2014/main" id="{3C95C872-4861-730D-3694-74A7F621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9" b="937"/>
          <a:stretch/>
        </p:blipFill>
        <p:spPr>
          <a:xfrm>
            <a:off x="6096000" y="2159876"/>
            <a:ext cx="5794538" cy="45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ulti coloured wooden stick figures">
            <a:extLst>
              <a:ext uri="{FF2B5EF4-FFF2-40B4-BE49-F238E27FC236}">
                <a16:creationId xmlns:a16="http://schemas.microsoft.com/office/drawing/2014/main" id="{F1309DE0-707D-6536-8725-64D3677E4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7" r="30698"/>
          <a:stretch/>
        </p:blipFill>
        <p:spPr>
          <a:xfrm>
            <a:off x="1764" y="10"/>
            <a:ext cx="5222474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012D3DE8-D97E-7C4A-A951-51BC9267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096772"/>
            <a:ext cx="5222474" cy="5761228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67000"/>
                </a:schemeClr>
              </a:gs>
              <a:gs pos="0">
                <a:schemeClr val="tx1">
                  <a:alpha val="55000"/>
                </a:schemeClr>
              </a:gs>
              <a:gs pos="99000">
                <a:schemeClr val="tx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3BA33-2C2C-A94B-0A91-1CA1562CA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553972"/>
            <a:ext cx="4114800" cy="406493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Conversation Initiating Expressions </a:t>
            </a:r>
            <a:br>
              <a:rPr lang="en-US" dirty="0">
                <a:solidFill>
                  <a:schemeClr val="bg1"/>
                </a:solidFill>
              </a:rPr>
            </a:br>
            <a:endParaRPr lang="en-TH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0914-D39D-8E6A-F56C-6A698046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53972"/>
            <a:ext cx="5530839" cy="4327398"/>
          </a:xfrm>
        </p:spPr>
        <p:txBody>
          <a:bodyPr>
            <a:normAutofit lnSpcReduction="10000"/>
          </a:bodyPr>
          <a:lstStyle/>
          <a:p>
            <a:r>
              <a:rPr lang="en-TH" dirty="0"/>
              <a:t>Can be use with a situation when meeting people who you didn’t know before.</a:t>
            </a:r>
          </a:p>
          <a:p>
            <a:r>
              <a:rPr lang="en-TH" dirty="0"/>
              <a:t>In this case, you need to begin with polite expressions according to context and situation.</a:t>
            </a:r>
          </a:p>
          <a:p>
            <a:r>
              <a:rPr lang="en-TH" dirty="0"/>
              <a:t>You should begin with ritual conversation (informal conversation)</a:t>
            </a:r>
          </a:p>
          <a:p>
            <a:r>
              <a:rPr lang="en-TH" dirty="0"/>
              <a:t>You should reply with the agreement in order to gain attention from the other sides.</a:t>
            </a: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F9A7C64A-7759-E942-8BF4-90D754872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2471" y="1096772"/>
            <a:ext cx="492517" cy="576122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6E8F4613-F584-E34B-9CDA-FF05A0B4C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0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276E95-1B84-914C-B0C5-9FA065619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5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0D66-3240-0DFD-11E4-DC5DCE48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conversation</a:t>
            </a:r>
            <a:endParaRPr lang="en-TH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402CB0F-1B72-30E5-6639-1A4F5C1FF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693142"/>
              </p:ext>
            </p:extLst>
          </p:nvPr>
        </p:nvGraphicFramePr>
        <p:xfrm>
          <a:off x="565149" y="2035436"/>
          <a:ext cx="10425940" cy="454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1251">
                  <a:extLst>
                    <a:ext uri="{9D8B030D-6E8A-4147-A177-3AD203B41FA5}">
                      <a16:colId xmlns:a16="http://schemas.microsoft.com/office/drawing/2014/main" val="2304722071"/>
                    </a:ext>
                  </a:extLst>
                </a:gridCol>
                <a:gridCol w="5504689">
                  <a:extLst>
                    <a:ext uri="{9D8B030D-6E8A-4147-A177-3AD203B41FA5}">
                      <a16:colId xmlns:a16="http://schemas.microsoft.com/office/drawing/2014/main" val="1673984392"/>
                    </a:ext>
                  </a:extLst>
                </a:gridCol>
              </a:tblGrid>
              <a:tr h="517114">
                <a:tc>
                  <a:txBody>
                    <a:bodyPr/>
                    <a:lstStyle/>
                    <a:p>
                      <a:pPr algn="ctr"/>
                      <a:r>
                        <a:rPr lang="en-TH" sz="2800" dirty="0"/>
                        <a:t>Initiation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H" sz="2800" dirty="0"/>
                        <a:t>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90535"/>
                  </a:ext>
                </a:extLst>
              </a:tr>
              <a:tr h="517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Excuse me. Do you have time?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Yes, it’s 11 o’clock. </a:t>
                      </a:r>
                      <a:endParaRPr lang="en-US" sz="2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951015"/>
                  </a:ext>
                </a:extLst>
              </a:tr>
              <a:tr h="892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Is this your first time here?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Yes, it’s my first time here. 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No, I’ve been here twice. </a:t>
                      </a:r>
                      <a:endParaRPr lang="en-US" sz="2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040139"/>
                  </a:ext>
                </a:extLst>
              </a:tr>
              <a:tr h="892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Hello, do you work here?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work here as a clerk. 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No, I’m a visitor.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763584"/>
                  </a:ext>
                </a:extLst>
              </a:tr>
              <a:tr h="6534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Hello. Are you new here?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Yes, I just started on Wednesday.</a:t>
                      </a:r>
                      <a:endParaRPr lang="en-US" sz="2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7209378"/>
                  </a:ext>
                </a:extLst>
              </a:tr>
              <a:tr h="892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This is an interesting seminar. What do you think of it?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I’m very impressed. It’s such a wonderful seminar.</a:t>
                      </a:r>
                      <a:endParaRPr lang="en-US" sz="2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035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02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0D66-3240-0DFD-11E4-DC5DCE48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conversation</a:t>
            </a:r>
            <a:endParaRPr lang="en-TH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402CB0F-1B72-30E5-6639-1A4F5C1FF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43441"/>
              </p:ext>
            </p:extLst>
          </p:nvPr>
        </p:nvGraphicFramePr>
        <p:xfrm>
          <a:off x="565149" y="2035437"/>
          <a:ext cx="11061702" cy="4534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1343">
                  <a:extLst>
                    <a:ext uri="{9D8B030D-6E8A-4147-A177-3AD203B41FA5}">
                      <a16:colId xmlns:a16="http://schemas.microsoft.com/office/drawing/2014/main" val="2304722071"/>
                    </a:ext>
                  </a:extLst>
                </a:gridCol>
                <a:gridCol w="5840359">
                  <a:extLst>
                    <a:ext uri="{9D8B030D-6E8A-4147-A177-3AD203B41FA5}">
                      <a16:colId xmlns:a16="http://schemas.microsoft.com/office/drawing/2014/main" val="1673984392"/>
                    </a:ext>
                  </a:extLst>
                </a:gridCol>
              </a:tblGrid>
              <a:tr h="485610">
                <a:tc>
                  <a:txBody>
                    <a:bodyPr/>
                    <a:lstStyle/>
                    <a:p>
                      <a:pPr algn="ctr"/>
                      <a:r>
                        <a:rPr lang="en-TH" sz="2800" dirty="0"/>
                        <a:t>Initiation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H" sz="2800" dirty="0"/>
                        <a:t>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90535"/>
                  </a:ext>
                </a:extLst>
              </a:tr>
              <a:tr h="885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The weather is so hot these days, don’t you think?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</a:rPr>
                        <a:t>I think so.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951015"/>
                  </a:ext>
                </a:extLst>
              </a:tr>
              <a:tr h="7089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It looks like it’s going to rain.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</a:rPr>
                        <a:t>Absolutely.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040139"/>
                  </a:ext>
                </a:extLst>
              </a:tr>
              <a:tr h="7089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Nice weather today?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Yes, I plan to picnic this afternoon.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763584"/>
                  </a:ext>
                </a:extLst>
              </a:tr>
              <a:tr h="8855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Does this canteen always have such long queues?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</a:rPr>
                        <a:t>It is always like this especially during lunch time.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7209378"/>
                  </a:ext>
                </a:extLst>
              </a:tr>
              <a:tr h="7089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What kind of drink is that?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</a:rPr>
                        <a:t>It’s passion fruit smoothie.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035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446730"/>
      </p:ext>
    </p:extLst>
  </p:cSld>
  <p:clrMapOvr>
    <a:masterClrMapping/>
  </p:clrMapOvr>
</p:sld>
</file>

<file path=ppt/theme/theme1.xml><?xml version="1.0" encoding="utf-8"?>
<a:theme xmlns:a="http://schemas.openxmlformats.org/drawingml/2006/main" name="MadridVTI">
  <a:themeElements>
    <a:clrScheme name="AnalogousFromDarkSeedLeftStep">
      <a:dk1>
        <a:srgbClr val="000000"/>
      </a:dk1>
      <a:lt1>
        <a:srgbClr val="FFFFFF"/>
      </a:lt1>
      <a:dk2>
        <a:srgbClr val="3D3122"/>
      </a:dk2>
      <a:lt2>
        <a:srgbClr val="E7E2E8"/>
      </a:lt2>
      <a:accent1>
        <a:srgbClr val="5CB346"/>
      </a:accent1>
      <a:accent2>
        <a:srgbClr val="83B03A"/>
      </a:accent2>
      <a:accent3>
        <a:srgbClr val="A8A442"/>
      </a:accent3>
      <a:accent4>
        <a:srgbClr val="B17B3B"/>
      </a:accent4>
      <a:accent5>
        <a:srgbClr val="C35C4D"/>
      </a:accent5>
      <a:accent6>
        <a:srgbClr val="B13B5D"/>
      </a:accent6>
      <a:hlink>
        <a:srgbClr val="BF653F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259</TotalTime>
  <Words>1106</Words>
  <Application>Microsoft Macintosh PowerPoint</Application>
  <PresentationFormat>Widescreen</PresentationFormat>
  <Paragraphs>130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Seaford Display</vt:lpstr>
      <vt:lpstr>System Font Regular</vt:lpstr>
      <vt:lpstr>Tenorite</vt:lpstr>
      <vt:lpstr>MadridVTI</vt:lpstr>
      <vt:lpstr>Basic English for Work</vt:lpstr>
      <vt:lpstr>Important of English for Work</vt:lpstr>
      <vt:lpstr>Please read the following conversation: At a cocktail party</vt:lpstr>
      <vt:lpstr>PowerPoint Presentation</vt:lpstr>
      <vt:lpstr>Explanation of the conversation</vt:lpstr>
      <vt:lpstr>Read the conversation again and answer these questions</vt:lpstr>
      <vt:lpstr>Conversation Initiating Expressions  </vt:lpstr>
      <vt:lpstr>Examples of conversation</vt:lpstr>
      <vt:lpstr>Examples of conversation</vt:lpstr>
      <vt:lpstr>Self-Introducing Expressions</vt:lpstr>
      <vt:lpstr>Self-Introducing Expressions (Cont.)</vt:lpstr>
      <vt:lpstr>Self-Introducing Expressions (Cont.)</vt:lpstr>
      <vt:lpstr>Careers Vocabulary </vt:lpstr>
      <vt:lpstr>Capitalization</vt:lpstr>
      <vt:lpstr>Indefinite articles</vt:lpstr>
      <vt:lpstr>Exercises for Topic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Work</dc:title>
  <dc:creator>Nalin  Simasathiansophon</dc:creator>
  <cp:lastModifiedBy>Nalin  Simasathiansophon</cp:lastModifiedBy>
  <cp:revision>1</cp:revision>
  <dcterms:created xsi:type="dcterms:W3CDTF">2022-12-02T08:00:37Z</dcterms:created>
  <dcterms:modified xsi:type="dcterms:W3CDTF">2023-01-11T03:02:48Z</dcterms:modified>
</cp:coreProperties>
</file>