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8" r:id="rId14"/>
    <p:sldId id="267" r:id="rId15"/>
    <p:sldId id="269" r:id="rId16"/>
    <p:sldId id="270" r:id="rId17"/>
    <p:sldId id="271" r:id="rId18"/>
    <p:sldId id="272" r:id="rId19"/>
    <p:sldId id="273"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6CF410-45D1-884D-8E8C-B4F3141E99BB}" v="18" dt="2023-01-06T06:26:26.627"/>
  </p1510:revLst>
</p1510:revInfo>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44"/>
    <p:restoredTop sz="96327"/>
  </p:normalViewPr>
  <p:slideViewPr>
    <p:cSldViewPr snapToGrid="0" snapToObjects="1">
      <p:cViewPr varScale="1">
        <p:scale>
          <a:sx n="92" d="100"/>
          <a:sy n="92" d="100"/>
        </p:scale>
        <p:origin x="7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lin  Simasathiansophon" userId="d8aa5640-2b07-4597-a838-41990b76ba56" providerId="ADAL" clId="{3AD775F3-E955-A246-AC38-74F2E3589EAA}"/>
    <pc:docChg chg="custSel addSld modSld">
      <pc:chgData name="Nalin  Simasathiansophon" userId="d8aa5640-2b07-4597-a838-41990b76ba56" providerId="ADAL" clId="{3AD775F3-E955-A246-AC38-74F2E3589EAA}" dt="2021-12-28T11:17:50.564" v="800" actId="1076"/>
      <pc:docMkLst>
        <pc:docMk/>
      </pc:docMkLst>
      <pc:sldChg chg="addSp delSp modSp mod">
        <pc:chgData name="Nalin  Simasathiansophon" userId="d8aa5640-2b07-4597-a838-41990b76ba56" providerId="ADAL" clId="{3AD775F3-E955-A246-AC38-74F2E3589EAA}" dt="2021-12-28T09:57:38.993" v="30" actId="20577"/>
        <pc:sldMkLst>
          <pc:docMk/>
          <pc:sldMk cId="2883708092" sldId="257"/>
        </pc:sldMkLst>
        <pc:spChg chg="mod">
          <ac:chgData name="Nalin  Simasathiansophon" userId="d8aa5640-2b07-4597-a838-41990b76ba56" providerId="ADAL" clId="{3AD775F3-E955-A246-AC38-74F2E3589EAA}" dt="2021-12-28T09:57:38.993" v="30" actId="20577"/>
          <ac:spMkLst>
            <pc:docMk/>
            <pc:sldMk cId="2883708092" sldId="257"/>
            <ac:spMk id="3" creationId="{660AEDB4-BE5F-0845-8068-68DF2DC7B67F}"/>
          </ac:spMkLst>
        </pc:spChg>
        <pc:spChg chg="add del">
          <ac:chgData name="Nalin  Simasathiansophon" userId="d8aa5640-2b07-4597-a838-41990b76ba56" providerId="ADAL" clId="{3AD775F3-E955-A246-AC38-74F2E3589EAA}" dt="2021-12-28T09:57:15.023" v="24"/>
          <ac:spMkLst>
            <pc:docMk/>
            <pc:sldMk cId="2883708092" sldId="257"/>
            <ac:spMk id="4" creationId="{D78AD4FE-7779-DA4D-9F42-AFFB91B68322}"/>
          </ac:spMkLst>
        </pc:spChg>
        <pc:picChg chg="add del">
          <ac:chgData name="Nalin  Simasathiansophon" userId="d8aa5640-2b07-4597-a838-41990b76ba56" providerId="ADAL" clId="{3AD775F3-E955-A246-AC38-74F2E3589EAA}" dt="2021-12-28T09:57:15.023" v="24"/>
          <ac:picMkLst>
            <pc:docMk/>
            <pc:sldMk cId="2883708092" sldId="257"/>
            <ac:picMk id="1025" creationId="{58C6F1FA-7637-C84C-A091-930CA6AB94EB}"/>
          </ac:picMkLst>
        </pc:picChg>
      </pc:sldChg>
      <pc:sldChg chg="modSp mod">
        <pc:chgData name="Nalin  Simasathiansophon" userId="d8aa5640-2b07-4597-a838-41990b76ba56" providerId="ADAL" clId="{3AD775F3-E955-A246-AC38-74F2E3589EAA}" dt="2021-12-28T09:55:37.970" v="14" actId="27636"/>
        <pc:sldMkLst>
          <pc:docMk/>
          <pc:sldMk cId="2579752016" sldId="266"/>
        </pc:sldMkLst>
        <pc:spChg chg="mod">
          <ac:chgData name="Nalin  Simasathiansophon" userId="d8aa5640-2b07-4597-a838-41990b76ba56" providerId="ADAL" clId="{3AD775F3-E955-A246-AC38-74F2E3589EAA}" dt="2021-12-28T09:55:37.970" v="14" actId="27636"/>
          <ac:spMkLst>
            <pc:docMk/>
            <pc:sldMk cId="2579752016" sldId="266"/>
            <ac:spMk id="3" creationId="{D6273D24-0BB4-A147-9AE6-A1B0EEF8A958}"/>
          </ac:spMkLst>
        </pc:spChg>
      </pc:sldChg>
      <pc:sldChg chg="addSp delSp modSp mod">
        <pc:chgData name="Nalin  Simasathiansophon" userId="d8aa5640-2b07-4597-a838-41990b76ba56" providerId="ADAL" clId="{3AD775F3-E955-A246-AC38-74F2E3589EAA}" dt="2021-12-28T10:05:13.712" v="253" actId="20577"/>
        <pc:sldMkLst>
          <pc:docMk/>
          <pc:sldMk cId="3213372869" sldId="267"/>
        </pc:sldMkLst>
        <pc:spChg chg="add mod">
          <ac:chgData name="Nalin  Simasathiansophon" userId="d8aa5640-2b07-4597-a838-41990b76ba56" providerId="ADAL" clId="{3AD775F3-E955-A246-AC38-74F2E3589EAA}" dt="2021-12-28T10:05:13.712" v="253" actId="20577"/>
          <ac:spMkLst>
            <pc:docMk/>
            <pc:sldMk cId="3213372869" sldId="267"/>
            <ac:spMk id="3" creationId="{A1C069BA-9533-D847-9B5B-55F8598D1CD4}"/>
          </ac:spMkLst>
        </pc:spChg>
        <pc:graphicFrameChg chg="del mod">
          <ac:chgData name="Nalin  Simasathiansophon" userId="d8aa5640-2b07-4597-a838-41990b76ba56" providerId="ADAL" clId="{3AD775F3-E955-A246-AC38-74F2E3589EAA}" dt="2021-12-28T10:03:25.776" v="203" actId="11529"/>
          <ac:graphicFrameMkLst>
            <pc:docMk/>
            <pc:sldMk cId="3213372869" sldId="267"/>
            <ac:graphicFrameMk id="4" creationId="{42A0E1DA-F0D1-CF4E-B0FB-FCD629EACF78}"/>
          </ac:graphicFrameMkLst>
        </pc:graphicFrameChg>
      </pc:sldChg>
      <pc:sldChg chg="modSp mod">
        <pc:chgData name="Nalin  Simasathiansophon" userId="d8aa5640-2b07-4597-a838-41990b76ba56" providerId="ADAL" clId="{3AD775F3-E955-A246-AC38-74F2E3589EAA}" dt="2021-12-28T09:56:03.324" v="21" actId="20577"/>
        <pc:sldMkLst>
          <pc:docMk/>
          <pc:sldMk cId="3247189131" sldId="268"/>
        </pc:sldMkLst>
        <pc:spChg chg="mod">
          <ac:chgData name="Nalin  Simasathiansophon" userId="d8aa5640-2b07-4597-a838-41990b76ba56" providerId="ADAL" clId="{3AD775F3-E955-A246-AC38-74F2E3589EAA}" dt="2021-12-28T09:56:03.324" v="21" actId="20577"/>
          <ac:spMkLst>
            <pc:docMk/>
            <pc:sldMk cId="3247189131" sldId="268"/>
            <ac:spMk id="3" creationId="{D6273D24-0BB4-A147-9AE6-A1B0EEF8A958}"/>
          </ac:spMkLst>
        </pc:spChg>
      </pc:sldChg>
      <pc:sldChg chg="addSp modSp new mod">
        <pc:chgData name="Nalin  Simasathiansophon" userId="d8aa5640-2b07-4597-a838-41990b76ba56" providerId="ADAL" clId="{3AD775F3-E955-A246-AC38-74F2E3589EAA}" dt="2021-12-28T10:12:58.504" v="423" actId="207"/>
        <pc:sldMkLst>
          <pc:docMk/>
          <pc:sldMk cId="88085475" sldId="269"/>
        </pc:sldMkLst>
        <pc:spChg chg="mod">
          <ac:chgData name="Nalin  Simasathiansophon" userId="d8aa5640-2b07-4597-a838-41990b76ba56" providerId="ADAL" clId="{3AD775F3-E955-A246-AC38-74F2E3589EAA}" dt="2021-12-28T10:07:35.354" v="267" actId="20577"/>
          <ac:spMkLst>
            <pc:docMk/>
            <pc:sldMk cId="88085475" sldId="269"/>
            <ac:spMk id="2" creationId="{AC5F3E14-0CBA-EF4B-9720-5DACF1774F22}"/>
          </ac:spMkLst>
        </pc:spChg>
        <pc:spChg chg="mod">
          <ac:chgData name="Nalin  Simasathiansophon" userId="d8aa5640-2b07-4597-a838-41990b76ba56" providerId="ADAL" clId="{3AD775F3-E955-A246-AC38-74F2E3589EAA}" dt="2021-12-28T10:12:58.504" v="423" actId="207"/>
          <ac:spMkLst>
            <pc:docMk/>
            <pc:sldMk cId="88085475" sldId="269"/>
            <ac:spMk id="3" creationId="{2B4345C9-CFF6-8C40-99E5-9B80083CC58F}"/>
          </ac:spMkLst>
        </pc:spChg>
        <pc:graphicFrameChg chg="add mod modGraphic">
          <ac:chgData name="Nalin  Simasathiansophon" userId="d8aa5640-2b07-4597-a838-41990b76ba56" providerId="ADAL" clId="{3AD775F3-E955-A246-AC38-74F2E3589EAA}" dt="2021-12-28T10:12:24.431" v="420" actId="404"/>
          <ac:graphicFrameMkLst>
            <pc:docMk/>
            <pc:sldMk cId="88085475" sldId="269"/>
            <ac:graphicFrameMk id="4" creationId="{4D1C551F-A405-A747-A223-1A3FA4959D06}"/>
          </ac:graphicFrameMkLst>
        </pc:graphicFrameChg>
      </pc:sldChg>
      <pc:sldChg chg="addSp modSp new mod">
        <pc:chgData name="Nalin  Simasathiansophon" userId="d8aa5640-2b07-4597-a838-41990b76ba56" providerId="ADAL" clId="{3AD775F3-E955-A246-AC38-74F2E3589EAA}" dt="2021-12-28T10:13:59.435" v="440" actId="1076"/>
        <pc:sldMkLst>
          <pc:docMk/>
          <pc:sldMk cId="66330173" sldId="270"/>
        </pc:sldMkLst>
        <pc:spChg chg="mod">
          <ac:chgData name="Nalin  Simasathiansophon" userId="d8aa5640-2b07-4597-a838-41990b76ba56" providerId="ADAL" clId="{3AD775F3-E955-A246-AC38-74F2E3589EAA}" dt="2021-12-28T10:13:49.053" v="435" actId="14100"/>
          <ac:spMkLst>
            <pc:docMk/>
            <pc:sldMk cId="66330173" sldId="270"/>
            <ac:spMk id="3" creationId="{78DFC773-F508-B947-841C-3C5D80B52C04}"/>
          </ac:spMkLst>
        </pc:spChg>
        <pc:picChg chg="add mod">
          <ac:chgData name="Nalin  Simasathiansophon" userId="d8aa5640-2b07-4597-a838-41990b76ba56" providerId="ADAL" clId="{3AD775F3-E955-A246-AC38-74F2E3589EAA}" dt="2021-12-28T10:13:59.435" v="440" actId="1076"/>
          <ac:picMkLst>
            <pc:docMk/>
            <pc:sldMk cId="66330173" sldId="270"/>
            <ac:picMk id="5" creationId="{3B8D5A2F-A897-F144-874F-DC418CF79E34}"/>
          </ac:picMkLst>
        </pc:picChg>
      </pc:sldChg>
      <pc:sldChg chg="modSp new mod">
        <pc:chgData name="Nalin  Simasathiansophon" userId="d8aa5640-2b07-4597-a838-41990b76ba56" providerId="ADAL" clId="{3AD775F3-E955-A246-AC38-74F2E3589EAA}" dt="2021-12-28T10:17:40.432" v="449" actId="403"/>
        <pc:sldMkLst>
          <pc:docMk/>
          <pc:sldMk cId="2479305945" sldId="271"/>
        </pc:sldMkLst>
        <pc:spChg chg="mod">
          <ac:chgData name="Nalin  Simasathiansophon" userId="d8aa5640-2b07-4597-a838-41990b76ba56" providerId="ADAL" clId="{3AD775F3-E955-A246-AC38-74F2E3589EAA}" dt="2021-12-28T10:17:40.432" v="449" actId="403"/>
          <ac:spMkLst>
            <pc:docMk/>
            <pc:sldMk cId="2479305945" sldId="271"/>
            <ac:spMk id="3" creationId="{A1CFC3CF-7990-2E44-B833-4AC2F44A735C}"/>
          </ac:spMkLst>
        </pc:spChg>
      </pc:sldChg>
      <pc:sldChg chg="addSp delSp modSp new mod">
        <pc:chgData name="Nalin  Simasathiansophon" userId="d8aa5640-2b07-4597-a838-41990b76ba56" providerId="ADAL" clId="{3AD775F3-E955-A246-AC38-74F2E3589EAA}" dt="2021-12-28T10:19:15.774" v="473" actId="1076"/>
        <pc:sldMkLst>
          <pc:docMk/>
          <pc:sldMk cId="1430354810" sldId="272"/>
        </pc:sldMkLst>
        <pc:spChg chg="mod">
          <ac:chgData name="Nalin  Simasathiansophon" userId="d8aa5640-2b07-4597-a838-41990b76ba56" providerId="ADAL" clId="{3AD775F3-E955-A246-AC38-74F2E3589EAA}" dt="2021-12-28T10:19:00.481" v="469" actId="20577"/>
          <ac:spMkLst>
            <pc:docMk/>
            <pc:sldMk cId="1430354810" sldId="272"/>
            <ac:spMk id="2" creationId="{65EDB670-814B-F84A-B0E1-4D2953A3C97E}"/>
          </ac:spMkLst>
        </pc:spChg>
        <pc:spChg chg="del">
          <ac:chgData name="Nalin  Simasathiansophon" userId="d8aa5640-2b07-4597-a838-41990b76ba56" providerId="ADAL" clId="{3AD775F3-E955-A246-AC38-74F2E3589EAA}" dt="2021-12-28T10:18:35.046" v="451"/>
          <ac:spMkLst>
            <pc:docMk/>
            <pc:sldMk cId="1430354810" sldId="272"/>
            <ac:spMk id="3" creationId="{E617E0DE-6ABF-BB49-B9B6-5310742A6F34}"/>
          </ac:spMkLst>
        </pc:spChg>
        <pc:picChg chg="add mod">
          <ac:chgData name="Nalin  Simasathiansophon" userId="d8aa5640-2b07-4597-a838-41990b76ba56" providerId="ADAL" clId="{3AD775F3-E955-A246-AC38-74F2E3589EAA}" dt="2021-12-28T10:19:15.774" v="473" actId="1076"/>
          <ac:picMkLst>
            <pc:docMk/>
            <pc:sldMk cId="1430354810" sldId="272"/>
            <ac:picMk id="5" creationId="{3BB5E8B8-3160-6547-9178-30AB95E5A57D}"/>
          </ac:picMkLst>
        </pc:picChg>
      </pc:sldChg>
      <pc:sldChg chg="addSp modSp new mod setBg">
        <pc:chgData name="Nalin  Simasathiansophon" userId="d8aa5640-2b07-4597-a838-41990b76ba56" providerId="ADAL" clId="{3AD775F3-E955-A246-AC38-74F2E3589EAA}" dt="2021-12-28T10:21:00.618" v="496" actId="403"/>
        <pc:sldMkLst>
          <pc:docMk/>
          <pc:sldMk cId="1161927431" sldId="273"/>
        </pc:sldMkLst>
        <pc:spChg chg="mod">
          <ac:chgData name="Nalin  Simasathiansophon" userId="d8aa5640-2b07-4597-a838-41990b76ba56" providerId="ADAL" clId="{3AD775F3-E955-A246-AC38-74F2E3589EAA}" dt="2021-12-28T10:20:46.747" v="491" actId="26606"/>
          <ac:spMkLst>
            <pc:docMk/>
            <pc:sldMk cId="1161927431" sldId="273"/>
            <ac:spMk id="2" creationId="{F457F71C-6506-1741-8643-400721C8C97B}"/>
          </ac:spMkLst>
        </pc:spChg>
        <pc:spChg chg="mod">
          <ac:chgData name="Nalin  Simasathiansophon" userId="d8aa5640-2b07-4597-a838-41990b76ba56" providerId="ADAL" clId="{3AD775F3-E955-A246-AC38-74F2E3589EAA}" dt="2021-12-28T10:21:00.618" v="496" actId="403"/>
          <ac:spMkLst>
            <pc:docMk/>
            <pc:sldMk cId="1161927431" sldId="273"/>
            <ac:spMk id="3" creationId="{482C3E68-76F7-564D-AF5C-2CC215A8DE4F}"/>
          </ac:spMkLst>
        </pc:spChg>
        <pc:spChg chg="add">
          <ac:chgData name="Nalin  Simasathiansophon" userId="d8aa5640-2b07-4597-a838-41990b76ba56" providerId="ADAL" clId="{3AD775F3-E955-A246-AC38-74F2E3589EAA}" dt="2021-12-28T10:20:46.747" v="491" actId="26606"/>
          <ac:spMkLst>
            <pc:docMk/>
            <pc:sldMk cId="1161927431" sldId="273"/>
            <ac:spMk id="10" creationId="{4FAE1107-CEC3-4041-8BAA-CDB6F6759B35}"/>
          </ac:spMkLst>
        </pc:spChg>
        <pc:picChg chg="add mod">
          <ac:chgData name="Nalin  Simasathiansophon" userId="d8aa5640-2b07-4597-a838-41990b76ba56" providerId="ADAL" clId="{3AD775F3-E955-A246-AC38-74F2E3589EAA}" dt="2021-12-28T10:20:52.996" v="494" actId="1076"/>
          <ac:picMkLst>
            <pc:docMk/>
            <pc:sldMk cId="1161927431" sldId="273"/>
            <ac:picMk id="5" creationId="{FC3C99C9-8472-A14C-A7B6-10086E9BFA71}"/>
          </ac:picMkLst>
        </pc:picChg>
        <pc:cxnChg chg="add">
          <ac:chgData name="Nalin  Simasathiansophon" userId="d8aa5640-2b07-4597-a838-41990b76ba56" providerId="ADAL" clId="{3AD775F3-E955-A246-AC38-74F2E3589EAA}" dt="2021-12-28T10:20:46.747" v="491" actId="26606"/>
          <ac:cxnSpMkLst>
            <pc:docMk/>
            <pc:sldMk cId="1161927431" sldId="273"/>
            <ac:cxnSpMk id="12" creationId="{1AEA88FB-F5DD-45CE-AAE1-7B33D0ABDD25}"/>
          </ac:cxnSpMkLst>
        </pc:cxnChg>
      </pc:sldChg>
      <pc:sldChg chg="addSp modSp new mod">
        <pc:chgData name="Nalin  Simasathiansophon" userId="d8aa5640-2b07-4597-a838-41990b76ba56" providerId="ADAL" clId="{3AD775F3-E955-A246-AC38-74F2E3589EAA}" dt="2021-12-28T10:58:44.721" v="698" actId="403"/>
        <pc:sldMkLst>
          <pc:docMk/>
          <pc:sldMk cId="1903311192" sldId="274"/>
        </pc:sldMkLst>
        <pc:spChg chg="mod">
          <ac:chgData name="Nalin  Simasathiansophon" userId="d8aa5640-2b07-4597-a838-41990b76ba56" providerId="ADAL" clId="{3AD775F3-E955-A246-AC38-74F2E3589EAA}" dt="2021-12-28T10:58:44.721" v="698" actId="403"/>
          <ac:spMkLst>
            <pc:docMk/>
            <pc:sldMk cId="1903311192" sldId="274"/>
            <ac:spMk id="2" creationId="{DDE7F28B-074C-114C-9081-D2A12C47312C}"/>
          </ac:spMkLst>
        </pc:spChg>
        <pc:spChg chg="mod">
          <ac:chgData name="Nalin  Simasathiansophon" userId="d8aa5640-2b07-4597-a838-41990b76ba56" providerId="ADAL" clId="{3AD775F3-E955-A246-AC38-74F2E3589EAA}" dt="2021-12-28T10:57:58.096" v="683" actId="20577"/>
          <ac:spMkLst>
            <pc:docMk/>
            <pc:sldMk cId="1903311192" sldId="274"/>
            <ac:spMk id="3" creationId="{CEC9ED05-CCC7-D945-BBC3-04F3CC5A4095}"/>
          </ac:spMkLst>
        </pc:spChg>
        <pc:spChg chg="add mod">
          <ac:chgData name="Nalin  Simasathiansophon" userId="d8aa5640-2b07-4597-a838-41990b76ba56" providerId="ADAL" clId="{3AD775F3-E955-A246-AC38-74F2E3589EAA}" dt="2021-12-28T10:58:34.457" v="695" actId="13822"/>
          <ac:spMkLst>
            <pc:docMk/>
            <pc:sldMk cId="1903311192" sldId="274"/>
            <ac:spMk id="4" creationId="{ACF53455-EA2B-9142-865F-4F2C8EE6E2EB}"/>
          </ac:spMkLst>
        </pc:spChg>
      </pc:sldChg>
      <pc:sldChg chg="addSp delSp modSp new mod setBg modClrScheme modAnim chgLayout">
        <pc:chgData name="Nalin  Simasathiansophon" userId="d8aa5640-2b07-4597-a838-41990b76ba56" providerId="ADAL" clId="{3AD775F3-E955-A246-AC38-74F2E3589EAA}" dt="2021-12-28T11:17:50.564" v="800" actId="1076"/>
        <pc:sldMkLst>
          <pc:docMk/>
          <pc:sldMk cId="2240730292" sldId="275"/>
        </pc:sldMkLst>
        <pc:spChg chg="mod ord">
          <ac:chgData name="Nalin  Simasathiansophon" userId="d8aa5640-2b07-4597-a838-41990b76ba56" providerId="ADAL" clId="{3AD775F3-E955-A246-AC38-74F2E3589EAA}" dt="2021-12-28T11:17:50.564" v="800" actId="1076"/>
          <ac:spMkLst>
            <pc:docMk/>
            <pc:sldMk cId="2240730292" sldId="275"/>
            <ac:spMk id="2" creationId="{E4BB2E30-E7F7-D942-B4E1-E2BCDBAFA1E1}"/>
          </ac:spMkLst>
        </pc:spChg>
        <pc:spChg chg="del">
          <ac:chgData name="Nalin  Simasathiansophon" userId="d8aa5640-2b07-4597-a838-41990b76ba56" providerId="ADAL" clId="{3AD775F3-E955-A246-AC38-74F2E3589EAA}" dt="2021-12-28T11:17:01.756" v="786"/>
          <ac:spMkLst>
            <pc:docMk/>
            <pc:sldMk cId="2240730292" sldId="275"/>
            <ac:spMk id="3" creationId="{5DD408C5-6F12-1349-8ECE-4E20044F7EEB}"/>
          </ac:spMkLst>
        </pc:spChg>
        <pc:spChg chg="add">
          <ac:chgData name="Nalin  Simasathiansophon" userId="d8aa5640-2b07-4597-a838-41990b76ba56" providerId="ADAL" clId="{3AD775F3-E955-A246-AC38-74F2E3589EAA}" dt="2021-12-28T11:17:41.774" v="795" actId="26606"/>
          <ac:spMkLst>
            <pc:docMk/>
            <pc:sldMk cId="2240730292" sldId="275"/>
            <ac:spMk id="9" creationId="{C61657BD-3333-446A-A16A-CBDC77C8E559}"/>
          </ac:spMkLst>
        </pc:spChg>
        <pc:spChg chg="add">
          <ac:chgData name="Nalin  Simasathiansophon" userId="d8aa5640-2b07-4597-a838-41990b76ba56" providerId="ADAL" clId="{3AD775F3-E955-A246-AC38-74F2E3589EAA}" dt="2021-12-28T11:17:41.774" v="795" actId="26606"/>
          <ac:spMkLst>
            <pc:docMk/>
            <pc:sldMk cId="2240730292" sldId="275"/>
            <ac:spMk id="11" creationId="{52CAFF06-4D3A-42A5-8614-B1FA47EA0F6D}"/>
          </ac:spMkLst>
        </pc:spChg>
        <pc:picChg chg="add mod ord">
          <ac:chgData name="Nalin  Simasathiansophon" userId="d8aa5640-2b07-4597-a838-41990b76ba56" providerId="ADAL" clId="{3AD775F3-E955-A246-AC38-74F2E3589EAA}" dt="2021-12-28T11:17:41.774" v="795" actId="26606"/>
          <ac:picMkLst>
            <pc:docMk/>
            <pc:sldMk cId="2240730292" sldId="275"/>
            <ac:picMk id="4" creationId="{33C3EF3F-F16B-7847-A37C-3047918BBD4F}"/>
          </ac:picMkLst>
        </pc:picChg>
      </pc:sldChg>
    </pc:docChg>
  </pc:docChgLst>
  <pc:docChgLst>
    <pc:chgData name="Nalin  Simasathiansophon" userId="d8aa5640-2b07-4597-a838-41990b76ba56" providerId="ADAL" clId="{A26CF410-45D1-884D-8E8C-B4F3141E99BB}"/>
    <pc:docChg chg="custSel modSld sldOrd modShowInfo">
      <pc:chgData name="Nalin  Simasathiansophon" userId="d8aa5640-2b07-4597-a838-41990b76ba56" providerId="ADAL" clId="{A26CF410-45D1-884D-8E8C-B4F3141E99BB}" dt="2023-01-06T06:27:38.544" v="201" actId="2744"/>
      <pc:docMkLst>
        <pc:docMk/>
      </pc:docMkLst>
      <pc:sldChg chg="addSp modSp mod">
        <pc:chgData name="Nalin  Simasathiansophon" userId="d8aa5640-2b07-4597-a838-41990b76ba56" providerId="ADAL" clId="{A26CF410-45D1-884D-8E8C-B4F3141E99BB}" dt="2023-01-06T06:27:11.485" v="200" actId="1440"/>
        <pc:sldMkLst>
          <pc:docMk/>
          <pc:sldMk cId="3650821740" sldId="256"/>
        </pc:sldMkLst>
        <pc:picChg chg="add mod">
          <ac:chgData name="Nalin  Simasathiansophon" userId="d8aa5640-2b07-4597-a838-41990b76ba56" providerId="ADAL" clId="{A26CF410-45D1-884D-8E8C-B4F3141E99BB}" dt="2023-01-06T06:27:11.485" v="200" actId="1440"/>
          <ac:picMkLst>
            <pc:docMk/>
            <pc:sldMk cId="3650821740" sldId="256"/>
            <ac:picMk id="4" creationId="{BC4E6975-D159-D714-3BC2-5C047472469C}"/>
          </ac:picMkLst>
        </pc:picChg>
      </pc:sldChg>
      <pc:sldChg chg="addSp modSp mod">
        <pc:chgData name="Nalin  Simasathiansophon" userId="d8aa5640-2b07-4597-a838-41990b76ba56" providerId="ADAL" clId="{A26CF410-45D1-884D-8E8C-B4F3141E99BB}" dt="2023-01-06T06:23:25.757" v="147" actId="1076"/>
        <pc:sldMkLst>
          <pc:docMk/>
          <pc:sldMk cId="2883708092" sldId="257"/>
        </pc:sldMkLst>
        <pc:picChg chg="add mod modCrop">
          <ac:chgData name="Nalin  Simasathiansophon" userId="d8aa5640-2b07-4597-a838-41990b76ba56" providerId="ADAL" clId="{A26CF410-45D1-884D-8E8C-B4F3141E99BB}" dt="2023-01-06T06:23:25.757" v="147" actId="1076"/>
          <ac:picMkLst>
            <pc:docMk/>
            <pc:sldMk cId="2883708092" sldId="257"/>
            <ac:picMk id="4" creationId="{83E7A10B-AD82-ACF1-81DF-B0121B3324C3}"/>
          </ac:picMkLst>
        </pc:picChg>
      </pc:sldChg>
      <pc:sldChg chg="addSp modSp">
        <pc:chgData name="Nalin  Simasathiansophon" userId="d8aa5640-2b07-4597-a838-41990b76ba56" providerId="ADAL" clId="{A26CF410-45D1-884D-8E8C-B4F3141E99BB}" dt="2023-01-06T06:24:03.797" v="156"/>
        <pc:sldMkLst>
          <pc:docMk/>
          <pc:sldMk cId="1798965502" sldId="258"/>
        </pc:sldMkLst>
        <pc:picChg chg="add mod">
          <ac:chgData name="Nalin  Simasathiansophon" userId="d8aa5640-2b07-4597-a838-41990b76ba56" providerId="ADAL" clId="{A26CF410-45D1-884D-8E8C-B4F3141E99BB}" dt="2023-01-06T06:24:03.797" v="156"/>
          <ac:picMkLst>
            <pc:docMk/>
            <pc:sldMk cId="1798965502" sldId="258"/>
            <ac:picMk id="5" creationId="{5D7D937D-3861-BAA4-C095-527F108A567E}"/>
          </ac:picMkLst>
        </pc:picChg>
      </pc:sldChg>
      <pc:sldChg chg="addSp modSp ord">
        <pc:chgData name="Nalin  Simasathiansophon" userId="d8aa5640-2b07-4597-a838-41990b76ba56" providerId="ADAL" clId="{A26CF410-45D1-884D-8E8C-B4F3141E99BB}" dt="2023-01-06T06:24:08.886" v="157"/>
        <pc:sldMkLst>
          <pc:docMk/>
          <pc:sldMk cId="2565870146" sldId="259"/>
        </pc:sldMkLst>
        <pc:picChg chg="add mod">
          <ac:chgData name="Nalin  Simasathiansophon" userId="d8aa5640-2b07-4597-a838-41990b76ba56" providerId="ADAL" clId="{A26CF410-45D1-884D-8E8C-B4F3141E99BB}" dt="2023-01-06T06:24:08.886" v="157"/>
          <ac:picMkLst>
            <pc:docMk/>
            <pc:sldMk cId="2565870146" sldId="259"/>
            <ac:picMk id="2" creationId="{AFFFE9B1-057E-879E-0935-D96BE60D5A6F}"/>
          </ac:picMkLst>
        </pc:picChg>
      </pc:sldChg>
      <pc:sldChg chg="addSp modSp mod">
        <pc:chgData name="Nalin  Simasathiansophon" userId="d8aa5640-2b07-4597-a838-41990b76ba56" providerId="ADAL" clId="{A26CF410-45D1-884D-8E8C-B4F3141E99BB}" dt="2023-01-06T06:24:18.554" v="159" actId="1076"/>
        <pc:sldMkLst>
          <pc:docMk/>
          <pc:sldMk cId="289247483" sldId="260"/>
        </pc:sldMkLst>
        <pc:picChg chg="add mod">
          <ac:chgData name="Nalin  Simasathiansophon" userId="d8aa5640-2b07-4597-a838-41990b76ba56" providerId="ADAL" clId="{A26CF410-45D1-884D-8E8C-B4F3141E99BB}" dt="2023-01-06T06:24:18.554" v="159" actId="1076"/>
          <ac:picMkLst>
            <pc:docMk/>
            <pc:sldMk cId="289247483" sldId="260"/>
            <ac:picMk id="3" creationId="{D62245C5-94D0-3A4E-C423-58EE28AA3E0F}"/>
          </ac:picMkLst>
        </pc:picChg>
      </pc:sldChg>
      <pc:sldChg chg="addSp modSp mod">
        <pc:chgData name="Nalin  Simasathiansophon" userId="d8aa5640-2b07-4597-a838-41990b76ba56" providerId="ADAL" clId="{A26CF410-45D1-884D-8E8C-B4F3141E99BB}" dt="2023-01-06T06:24:25.188" v="161" actId="14100"/>
        <pc:sldMkLst>
          <pc:docMk/>
          <pc:sldMk cId="3990454780" sldId="261"/>
        </pc:sldMkLst>
        <pc:picChg chg="add mod">
          <ac:chgData name="Nalin  Simasathiansophon" userId="d8aa5640-2b07-4597-a838-41990b76ba56" providerId="ADAL" clId="{A26CF410-45D1-884D-8E8C-B4F3141E99BB}" dt="2023-01-06T06:24:25.188" v="161" actId="14100"/>
          <ac:picMkLst>
            <pc:docMk/>
            <pc:sldMk cId="3990454780" sldId="261"/>
            <ac:picMk id="4" creationId="{9A16B9BE-5EF3-39EA-462B-35F28C4B7D7B}"/>
          </ac:picMkLst>
        </pc:picChg>
      </pc:sldChg>
      <pc:sldChg chg="addSp modSp mod">
        <pc:chgData name="Nalin  Simasathiansophon" userId="d8aa5640-2b07-4597-a838-41990b76ba56" providerId="ADAL" clId="{A26CF410-45D1-884D-8E8C-B4F3141E99BB}" dt="2023-01-06T06:24:33.186" v="163" actId="1076"/>
        <pc:sldMkLst>
          <pc:docMk/>
          <pc:sldMk cId="1981253311" sldId="262"/>
        </pc:sldMkLst>
        <pc:picChg chg="add mod">
          <ac:chgData name="Nalin  Simasathiansophon" userId="d8aa5640-2b07-4597-a838-41990b76ba56" providerId="ADAL" clId="{A26CF410-45D1-884D-8E8C-B4F3141E99BB}" dt="2023-01-06T06:24:33.186" v="163" actId="1076"/>
          <ac:picMkLst>
            <pc:docMk/>
            <pc:sldMk cId="1981253311" sldId="262"/>
            <ac:picMk id="4" creationId="{02BCEAA0-D2B7-8828-FEF2-D8F79B9EFC1F}"/>
          </ac:picMkLst>
        </pc:picChg>
      </pc:sldChg>
      <pc:sldChg chg="addSp modSp mod">
        <pc:chgData name="Nalin  Simasathiansophon" userId="d8aa5640-2b07-4597-a838-41990b76ba56" providerId="ADAL" clId="{A26CF410-45D1-884D-8E8C-B4F3141E99BB}" dt="2023-01-06T06:24:44.949" v="165" actId="14100"/>
        <pc:sldMkLst>
          <pc:docMk/>
          <pc:sldMk cId="1925597316" sldId="263"/>
        </pc:sldMkLst>
        <pc:picChg chg="add mod">
          <ac:chgData name="Nalin  Simasathiansophon" userId="d8aa5640-2b07-4597-a838-41990b76ba56" providerId="ADAL" clId="{A26CF410-45D1-884D-8E8C-B4F3141E99BB}" dt="2023-01-06T06:24:44.949" v="165" actId="14100"/>
          <ac:picMkLst>
            <pc:docMk/>
            <pc:sldMk cId="1925597316" sldId="263"/>
            <ac:picMk id="4" creationId="{26A0B8F4-EFA2-CECD-2E50-D3341E0F6E4B}"/>
          </ac:picMkLst>
        </pc:picChg>
      </pc:sldChg>
      <pc:sldChg chg="addSp modSp mod">
        <pc:chgData name="Nalin  Simasathiansophon" userId="d8aa5640-2b07-4597-a838-41990b76ba56" providerId="ADAL" clId="{A26CF410-45D1-884D-8E8C-B4F3141E99BB}" dt="2023-01-06T06:24:58.357" v="170" actId="14100"/>
        <pc:sldMkLst>
          <pc:docMk/>
          <pc:sldMk cId="1276166296" sldId="264"/>
        </pc:sldMkLst>
        <pc:picChg chg="add mod">
          <ac:chgData name="Nalin  Simasathiansophon" userId="d8aa5640-2b07-4597-a838-41990b76ba56" providerId="ADAL" clId="{A26CF410-45D1-884D-8E8C-B4F3141E99BB}" dt="2023-01-06T06:24:58.357" v="170" actId="14100"/>
          <ac:picMkLst>
            <pc:docMk/>
            <pc:sldMk cId="1276166296" sldId="264"/>
            <ac:picMk id="4" creationId="{041D199E-71BB-6396-A9A8-C113B91759F2}"/>
          </ac:picMkLst>
        </pc:picChg>
      </pc:sldChg>
      <pc:sldChg chg="addSp modSp mod">
        <pc:chgData name="Nalin  Simasathiansophon" userId="d8aa5640-2b07-4597-a838-41990b76ba56" providerId="ADAL" clId="{A26CF410-45D1-884D-8E8C-B4F3141E99BB}" dt="2023-01-06T06:25:07.229" v="172" actId="14100"/>
        <pc:sldMkLst>
          <pc:docMk/>
          <pc:sldMk cId="2615516273" sldId="265"/>
        </pc:sldMkLst>
        <pc:picChg chg="add mod">
          <ac:chgData name="Nalin  Simasathiansophon" userId="d8aa5640-2b07-4597-a838-41990b76ba56" providerId="ADAL" clId="{A26CF410-45D1-884D-8E8C-B4F3141E99BB}" dt="2023-01-06T06:25:07.229" v="172" actId="14100"/>
          <ac:picMkLst>
            <pc:docMk/>
            <pc:sldMk cId="2615516273" sldId="265"/>
            <ac:picMk id="4" creationId="{9EB6D554-28BA-540A-5DF9-E1ECDBAA96C0}"/>
          </ac:picMkLst>
        </pc:picChg>
      </pc:sldChg>
      <pc:sldChg chg="addSp modSp mod">
        <pc:chgData name="Nalin  Simasathiansophon" userId="d8aa5640-2b07-4597-a838-41990b76ba56" providerId="ADAL" clId="{A26CF410-45D1-884D-8E8C-B4F3141E99BB}" dt="2023-01-06T06:25:23.923" v="176" actId="14100"/>
        <pc:sldMkLst>
          <pc:docMk/>
          <pc:sldMk cId="2579752016" sldId="266"/>
        </pc:sldMkLst>
        <pc:spChg chg="mod">
          <ac:chgData name="Nalin  Simasathiansophon" userId="d8aa5640-2b07-4597-a838-41990b76ba56" providerId="ADAL" clId="{A26CF410-45D1-884D-8E8C-B4F3141E99BB}" dt="2023-01-04T07:38:16.769" v="118" actId="20577"/>
          <ac:spMkLst>
            <pc:docMk/>
            <pc:sldMk cId="2579752016" sldId="266"/>
            <ac:spMk id="2" creationId="{02B2705F-3185-2B44-B699-860496243B36}"/>
          </ac:spMkLst>
        </pc:spChg>
        <pc:picChg chg="add mod">
          <ac:chgData name="Nalin  Simasathiansophon" userId="d8aa5640-2b07-4597-a838-41990b76ba56" providerId="ADAL" clId="{A26CF410-45D1-884D-8E8C-B4F3141E99BB}" dt="2023-01-06T06:25:23.923" v="176" actId="14100"/>
          <ac:picMkLst>
            <pc:docMk/>
            <pc:sldMk cId="2579752016" sldId="266"/>
            <ac:picMk id="4" creationId="{41D3F98A-26AE-F8AE-E76C-EEC0A1E507AC}"/>
          </ac:picMkLst>
        </pc:picChg>
      </pc:sldChg>
      <pc:sldChg chg="addSp modSp">
        <pc:chgData name="Nalin  Simasathiansophon" userId="d8aa5640-2b07-4597-a838-41990b76ba56" providerId="ADAL" clId="{A26CF410-45D1-884D-8E8C-B4F3141E99BB}" dt="2023-01-06T06:25:26.934" v="177"/>
        <pc:sldMkLst>
          <pc:docMk/>
          <pc:sldMk cId="3213372869" sldId="267"/>
        </pc:sldMkLst>
        <pc:picChg chg="add mod">
          <ac:chgData name="Nalin  Simasathiansophon" userId="d8aa5640-2b07-4597-a838-41990b76ba56" providerId="ADAL" clId="{A26CF410-45D1-884D-8E8C-B4F3141E99BB}" dt="2023-01-06T06:25:26.934" v="177"/>
          <ac:picMkLst>
            <pc:docMk/>
            <pc:sldMk cId="3213372869" sldId="267"/>
            <ac:picMk id="4" creationId="{98751305-4832-80A3-2388-B47DC00BB41B}"/>
          </ac:picMkLst>
        </pc:picChg>
      </pc:sldChg>
      <pc:sldChg chg="addSp modSp mod">
        <pc:chgData name="Nalin  Simasathiansophon" userId="d8aa5640-2b07-4597-a838-41990b76ba56" providerId="ADAL" clId="{A26CF410-45D1-884D-8E8C-B4F3141E99BB}" dt="2023-01-06T06:25:20.065" v="175" actId="14100"/>
        <pc:sldMkLst>
          <pc:docMk/>
          <pc:sldMk cId="3247189131" sldId="268"/>
        </pc:sldMkLst>
        <pc:spChg chg="mod">
          <ac:chgData name="Nalin  Simasathiansophon" userId="d8aa5640-2b07-4597-a838-41990b76ba56" providerId="ADAL" clId="{A26CF410-45D1-884D-8E8C-B4F3141E99BB}" dt="2023-01-04T07:38:34.914" v="120" actId="20577"/>
          <ac:spMkLst>
            <pc:docMk/>
            <pc:sldMk cId="3247189131" sldId="268"/>
            <ac:spMk id="2" creationId="{02B2705F-3185-2B44-B699-860496243B36}"/>
          </ac:spMkLst>
        </pc:spChg>
        <pc:picChg chg="add mod">
          <ac:chgData name="Nalin  Simasathiansophon" userId="d8aa5640-2b07-4597-a838-41990b76ba56" providerId="ADAL" clId="{A26CF410-45D1-884D-8E8C-B4F3141E99BB}" dt="2023-01-06T06:25:20.065" v="175" actId="14100"/>
          <ac:picMkLst>
            <pc:docMk/>
            <pc:sldMk cId="3247189131" sldId="268"/>
            <ac:picMk id="4" creationId="{D1F010C6-6D9D-8FF0-30F4-B5CD2473DC27}"/>
          </ac:picMkLst>
        </pc:picChg>
      </pc:sldChg>
      <pc:sldChg chg="addSp modSp mod">
        <pc:chgData name="Nalin  Simasathiansophon" userId="d8aa5640-2b07-4597-a838-41990b76ba56" providerId="ADAL" clId="{A26CF410-45D1-884D-8E8C-B4F3141E99BB}" dt="2023-01-06T06:25:38.699" v="180" actId="1076"/>
        <pc:sldMkLst>
          <pc:docMk/>
          <pc:sldMk cId="88085475" sldId="269"/>
        </pc:sldMkLst>
        <pc:picChg chg="add mod">
          <ac:chgData name="Nalin  Simasathiansophon" userId="d8aa5640-2b07-4597-a838-41990b76ba56" providerId="ADAL" clId="{A26CF410-45D1-884D-8E8C-B4F3141E99BB}" dt="2023-01-06T06:25:38.699" v="180" actId="1076"/>
          <ac:picMkLst>
            <pc:docMk/>
            <pc:sldMk cId="88085475" sldId="269"/>
            <ac:picMk id="5" creationId="{C9FBFE04-6DD0-EB7A-35D3-586E65C8ACE9}"/>
          </ac:picMkLst>
        </pc:picChg>
      </pc:sldChg>
      <pc:sldChg chg="addSp modSp mod">
        <pc:chgData name="Nalin  Simasathiansophon" userId="d8aa5640-2b07-4597-a838-41990b76ba56" providerId="ADAL" clId="{A26CF410-45D1-884D-8E8C-B4F3141E99BB}" dt="2023-01-06T06:25:44.438" v="181"/>
        <pc:sldMkLst>
          <pc:docMk/>
          <pc:sldMk cId="66330173" sldId="270"/>
        </pc:sldMkLst>
        <pc:spChg chg="mod">
          <ac:chgData name="Nalin  Simasathiansophon" userId="d8aa5640-2b07-4597-a838-41990b76ba56" providerId="ADAL" clId="{A26CF410-45D1-884D-8E8C-B4F3141E99BB}" dt="2023-01-04T07:39:16.773" v="129" actId="20577"/>
          <ac:spMkLst>
            <pc:docMk/>
            <pc:sldMk cId="66330173" sldId="270"/>
            <ac:spMk id="2" creationId="{7331AF19-C752-FB42-95EA-F52C52B7D18B}"/>
          </ac:spMkLst>
        </pc:spChg>
        <pc:picChg chg="add mod">
          <ac:chgData name="Nalin  Simasathiansophon" userId="d8aa5640-2b07-4597-a838-41990b76ba56" providerId="ADAL" clId="{A26CF410-45D1-884D-8E8C-B4F3141E99BB}" dt="2023-01-06T06:25:44.438" v="181"/>
          <ac:picMkLst>
            <pc:docMk/>
            <pc:sldMk cId="66330173" sldId="270"/>
            <ac:picMk id="4" creationId="{0657350D-7B81-FDDC-7D42-2A9DC4F621FF}"/>
          </ac:picMkLst>
        </pc:picChg>
      </pc:sldChg>
      <pc:sldChg chg="addSp modSp mod">
        <pc:chgData name="Nalin  Simasathiansophon" userId="d8aa5640-2b07-4597-a838-41990b76ba56" providerId="ADAL" clId="{A26CF410-45D1-884D-8E8C-B4F3141E99BB}" dt="2023-01-06T06:25:51.165" v="182"/>
        <pc:sldMkLst>
          <pc:docMk/>
          <pc:sldMk cId="2479305945" sldId="271"/>
        </pc:sldMkLst>
        <pc:spChg chg="mod">
          <ac:chgData name="Nalin  Simasathiansophon" userId="d8aa5640-2b07-4597-a838-41990b76ba56" providerId="ADAL" clId="{A26CF410-45D1-884D-8E8C-B4F3141E99BB}" dt="2023-01-04T07:39:24.092" v="130"/>
          <ac:spMkLst>
            <pc:docMk/>
            <pc:sldMk cId="2479305945" sldId="271"/>
            <ac:spMk id="2" creationId="{5FADED60-90C2-4E4B-B18B-1EC1549C501D}"/>
          </ac:spMkLst>
        </pc:spChg>
        <pc:picChg chg="add mod">
          <ac:chgData name="Nalin  Simasathiansophon" userId="d8aa5640-2b07-4597-a838-41990b76ba56" providerId="ADAL" clId="{A26CF410-45D1-884D-8E8C-B4F3141E99BB}" dt="2023-01-06T06:25:51.165" v="182"/>
          <ac:picMkLst>
            <pc:docMk/>
            <pc:sldMk cId="2479305945" sldId="271"/>
            <ac:picMk id="4" creationId="{6532B253-C4A5-C3E8-0C43-FCDB59B5345B}"/>
          </ac:picMkLst>
        </pc:picChg>
      </pc:sldChg>
      <pc:sldChg chg="addSp modSp">
        <pc:chgData name="Nalin  Simasathiansophon" userId="d8aa5640-2b07-4597-a838-41990b76ba56" providerId="ADAL" clId="{A26CF410-45D1-884D-8E8C-B4F3141E99BB}" dt="2023-01-06T06:25:53.733" v="183"/>
        <pc:sldMkLst>
          <pc:docMk/>
          <pc:sldMk cId="1430354810" sldId="272"/>
        </pc:sldMkLst>
        <pc:picChg chg="add mod">
          <ac:chgData name="Nalin  Simasathiansophon" userId="d8aa5640-2b07-4597-a838-41990b76ba56" providerId="ADAL" clId="{A26CF410-45D1-884D-8E8C-B4F3141E99BB}" dt="2023-01-06T06:25:53.733" v="183"/>
          <ac:picMkLst>
            <pc:docMk/>
            <pc:sldMk cId="1430354810" sldId="272"/>
            <ac:picMk id="3" creationId="{177D4315-B3D5-7D18-0651-B84EA45872C2}"/>
          </ac:picMkLst>
        </pc:picChg>
      </pc:sldChg>
      <pc:sldChg chg="addSp modSp mod">
        <pc:chgData name="Nalin  Simasathiansophon" userId="d8aa5640-2b07-4597-a838-41990b76ba56" providerId="ADAL" clId="{A26CF410-45D1-884D-8E8C-B4F3141E99BB}" dt="2023-01-06T06:26:07.062" v="186" actId="1076"/>
        <pc:sldMkLst>
          <pc:docMk/>
          <pc:sldMk cId="1161927431" sldId="273"/>
        </pc:sldMkLst>
        <pc:picChg chg="add mod">
          <ac:chgData name="Nalin  Simasathiansophon" userId="d8aa5640-2b07-4597-a838-41990b76ba56" providerId="ADAL" clId="{A26CF410-45D1-884D-8E8C-B4F3141E99BB}" dt="2023-01-06T06:26:07.062" v="186" actId="1076"/>
          <ac:picMkLst>
            <pc:docMk/>
            <pc:sldMk cId="1161927431" sldId="273"/>
            <ac:picMk id="4" creationId="{FFA21A4A-ED8B-4CB8-73A6-9FCADB6A49E1}"/>
          </ac:picMkLst>
        </pc:picChg>
      </pc:sldChg>
      <pc:sldChg chg="addSp modSp mod ord modShow">
        <pc:chgData name="Nalin  Simasathiansophon" userId="d8aa5640-2b07-4597-a838-41990b76ba56" providerId="ADAL" clId="{A26CF410-45D1-884D-8E8C-B4F3141E99BB}" dt="2023-01-06T06:23:53.594" v="155" actId="1076"/>
        <pc:sldMkLst>
          <pc:docMk/>
          <pc:sldMk cId="1903311192" sldId="274"/>
        </pc:sldMkLst>
        <pc:spChg chg="mod">
          <ac:chgData name="Nalin  Simasathiansophon" userId="d8aa5640-2b07-4597-a838-41990b76ba56" providerId="ADAL" clId="{A26CF410-45D1-884D-8E8C-B4F3141E99BB}" dt="2023-01-04T07:36:40.549" v="115" actId="20577"/>
          <ac:spMkLst>
            <pc:docMk/>
            <pc:sldMk cId="1903311192" sldId="274"/>
            <ac:spMk id="3" creationId="{CEC9ED05-CCC7-D945-BBC3-04F3CC5A4095}"/>
          </ac:spMkLst>
        </pc:spChg>
        <pc:spChg chg="mod">
          <ac:chgData name="Nalin  Simasathiansophon" userId="d8aa5640-2b07-4597-a838-41990b76ba56" providerId="ADAL" clId="{A26CF410-45D1-884D-8E8C-B4F3141E99BB}" dt="2023-01-04T07:36:44.392" v="116" actId="1076"/>
          <ac:spMkLst>
            <pc:docMk/>
            <pc:sldMk cId="1903311192" sldId="274"/>
            <ac:spMk id="4" creationId="{ACF53455-EA2B-9142-865F-4F2C8EE6E2EB}"/>
          </ac:spMkLst>
        </pc:spChg>
        <pc:picChg chg="add mod">
          <ac:chgData name="Nalin  Simasathiansophon" userId="d8aa5640-2b07-4597-a838-41990b76ba56" providerId="ADAL" clId="{A26CF410-45D1-884D-8E8C-B4F3141E99BB}" dt="2023-01-06T06:23:53.594" v="155" actId="1076"/>
          <ac:picMkLst>
            <pc:docMk/>
            <pc:sldMk cId="1903311192" sldId="274"/>
            <ac:picMk id="5" creationId="{C3C64ACE-2DC5-D439-30AC-811012AFEFBA}"/>
          </ac:picMkLst>
        </pc:picChg>
      </pc:sldChg>
      <pc:sldChg chg="addSp modSp mod">
        <pc:chgData name="Nalin  Simasathiansophon" userId="d8aa5640-2b07-4597-a838-41990b76ba56" providerId="ADAL" clId="{A26CF410-45D1-884D-8E8C-B4F3141E99BB}" dt="2023-01-06T06:26:20.765" v="188" actId="1076"/>
        <pc:sldMkLst>
          <pc:docMk/>
          <pc:sldMk cId="2240730292" sldId="275"/>
        </pc:sldMkLst>
        <pc:picChg chg="add mod">
          <ac:chgData name="Nalin  Simasathiansophon" userId="d8aa5640-2b07-4597-a838-41990b76ba56" providerId="ADAL" clId="{A26CF410-45D1-884D-8E8C-B4F3141E99BB}" dt="2023-01-06T06:26:20.765" v="188" actId="1076"/>
          <ac:picMkLst>
            <pc:docMk/>
            <pc:sldMk cId="2240730292" sldId="275"/>
            <ac:picMk id="3" creationId="{179E1C3B-E8F0-115E-CCA7-67703C53BB50}"/>
          </ac:picMkLst>
        </pc:picChg>
      </pc:sldChg>
    </pc:docChg>
  </pc:docChgLst>
  <pc:docChgLst>
    <pc:chgData name="Nalin  Simasathiansophon" userId="d8aa5640-2b07-4597-a838-41990b76ba56" providerId="ADAL" clId="{F01A1E4B-5FC9-9240-A10D-8A2174DD30DB}"/>
    <pc:docChg chg="undo custSel addSld modSld">
      <pc:chgData name="Nalin  Simasathiansophon" userId="d8aa5640-2b07-4597-a838-41990b76ba56" providerId="ADAL" clId="{F01A1E4B-5FC9-9240-A10D-8A2174DD30DB}" dt="2022-01-07T07:09:32.714" v="2010" actId="729"/>
      <pc:docMkLst>
        <pc:docMk/>
      </pc:docMkLst>
      <pc:sldChg chg="modSp mod">
        <pc:chgData name="Nalin  Simasathiansophon" userId="d8aa5640-2b07-4597-a838-41990b76ba56" providerId="ADAL" clId="{F01A1E4B-5FC9-9240-A10D-8A2174DD30DB}" dt="2021-12-25T13:39:16.690" v="78" actId="20577"/>
        <pc:sldMkLst>
          <pc:docMk/>
          <pc:sldMk cId="3650821740" sldId="256"/>
        </pc:sldMkLst>
        <pc:spChg chg="mod">
          <ac:chgData name="Nalin  Simasathiansophon" userId="d8aa5640-2b07-4597-a838-41990b76ba56" providerId="ADAL" clId="{F01A1E4B-5FC9-9240-A10D-8A2174DD30DB}" dt="2021-12-25T13:39:16.690" v="78" actId="20577"/>
          <ac:spMkLst>
            <pc:docMk/>
            <pc:sldMk cId="3650821740" sldId="256"/>
            <ac:spMk id="2" creationId="{98666436-873B-2348-8292-CFF4195AFC3A}"/>
          </ac:spMkLst>
        </pc:spChg>
        <pc:spChg chg="mod">
          <ac:chgData name="Nalin  Simasathiansophon" userId="d8aa5640-2b07-4597-a838-41990b76ba56" providerId="ADAL" clId="{F01A1E4B-5FC9-9240-A10D-8A2174DD30DB}" dt="2021-12-25T13:36:54.793" v="25" actId="20577"/>
          <ac:spMkLst>
            <pc:docMk/>
            <pc:sldMk cId="3650821740" sldId="256"/>
            <ac:spMk id="3" creationId="{68C1DAA2-8AFA-6443-8B72-1EA68EE2B9B0}"/>
          </ac:spMkLst>
        </pc:spChg>
      </pc:sldChg>
      <pc:sldChg chg="addSp modSp new mod setBg">
        <pc:chgData name="Nalin  Simasathiansophon" userId="d8aa5640-2b07-4597-a838-41990b76ba56" providerId="ADAL" clId="{F01A1E4B-5FC9-9240-A10D-8A2174DD30DB}" dt="2021-12-25T13:42:43.112" v="124" actId="115"/>
        <pc:sldMkLst>
          <pc:docMk/>
          <pc:sldMk cId="2883708092" sldId="257"/>
        </pc:sldMkLst>
        <pc:spChg chg="mod">
          <ac:chgData name="Nalin  Simasathiansophon" userId="d8aa5640-2b07-4597-a838-41990b76ba56" providerId="ADAL" clId="{F01A1E4B-5FC9-9240-A10D-8A2174DD30DB}" dt="2021-12-25T13:40:21.282" v="121" actId="26606"/>
          <ac:spMkLst>
            <pc:docMk/>
            <pc:sldMk cId="2883708092" sldId="257"/>
            <ac:spMk id="2" creationId="{F7C5C239-E5CC-214F-8076-13559D6D07F7}"/>
          </ac:spMkLst>
        </pc:spChg>
        <pc:spChg chg="mod">
          <ac:chgData name="Nalin  Simasathiansophon" userId="d8aa5640-2b07-4597-a838-41990b76ba56" providerId="ADAL" clId="{F01A1E4B-5FC9-9240-A10D-8A2174DD30DB}" dt="2021-12-25T13:42:43.112" v="124" actId="115"/>
          <ac:spMkLst>
            <pc:docMk/>
            <pc:sldMk cId="2883708092" sldId="257"/>
            <ac:spMk id="3" creationId="{660AEDB4-BE5F-0845-8068-68DF2DC7B67F}"/>
          </ac:spMkLst>
        </pc:spChg>
        <pc:spChg chg="add">
          <ac:chgData name="Nalin  Simasathiansophon" userId="d8aa5640-2b07-4597-a838-41990b76ba56" providerId="ADAL" clId="{F01A1E4B-5FC9-9240-A10D-8A2174DD30DB}" dt="2021-12-25T13:40:21.282" v="121" actId="26606"/>
          <ac:spMkLst>
            <pc:docMk/>
            <pc:sldMk cId="2883708092" sldId="257"/>
            <ac:spMk id="8" creationId="{39E4C68A-A4A9-48A4-9FF2-D2896B1EA01F}"/>
          </ac:spMkLst>
        </pc:spChg>
        <pc:spChg chg="add">
          <ac:chgData name="Nalin  Simasathiansophon" userId="d8aa5640-2b07-4597-a838-41990b76ba56" providerId="ADAL" clId="{F01A1E4B-5FC9-9240-A10D-8A2174DD30DB}" dt="2021-12-25T13:40:21.282" v="121" actId="26606"/>
          <ac:spMkLst>
            <pc:docMk/>
            <pc:sldMk cId="2883708092" sldId="257"/>
            <ac:spMk id="10" creationId="{E2B9AEA5-52CB-49A6-AF8A-33502F291B91}"/>
          </ac:spMkLst>
        </pc:spChg>
      </pc:sldChg>
      <pc:sldChg chg="addSp modSp new mod">
        <pc:chgData name="Nalin  Simasathiansophon" userId="d8aa5640-2b07-4597-a838-41990b76ba56" providerId="ADAL" clId="{F01A1E4B-5FC9-9240-A10D-8A2174DD30DB}" dt="2021-12-25T13:55:25.506" v="805" actId="1076"/>
        <pc:sldMkLst>
          <pc:docMk/>
          <pc:sldMk cId="1798965502" sldId="258"/>
        </pc:sldMkLst>
        <pc:spChg chg="mod">
          <ac:chgData name="Nalin  Simasathiansophon" userId="d8aa5640-2b07-4597-a838-41990b76ba56" providerId="ADAL" clId="{F01A1E4B-5FC9-9240-A10D-8A2174DD30DB}" dt="2021-12-25T13:44:45.193" v="240" actId="20577"/>
          <ac:spMkLst>
            <pc:docMk/>
            <pc:sldMk cId="1798965502" sldId="258"/>
            <ac:spMk id="2" creationId="{3286B0E8-4B20-9C46-A560-B778FC1E4FB8}"/>
          </ac:spMkLst>
        </pc:spChg>
        <pc:spChg chg="mod">
          <ac:chgData name="Nalin  Simasathiansophon" userId="d8aa5640-2b07-4597-a838-41990b76ba56" providerId="ADAL" clId="{F01A1E4B-5FC9-9240-A10D-8A2174DD30DB}" dt="2021-12-25T13:54:14.239" v="792" actId="20577"/>
          <ac:spMkLst>
            <pc:docMk/>
            <pc:sldMk cId="1798965502" sldId="258"/>
            <ac:spMk id="3" creationId="{616378A9-A2A4-B94C-AA65-17BF8FC397B1}"/>
          </ac:spMkLst>
        </pc:spChg>
        <pc:spChg chg="add mod">
          <ac:chgData name="Nalin  Simasathiansophon" userId="d8aa5640-2b07-4597-a838-41990b76ba56" providerId="ADAL" clId="{F01A1E4B-5FC9-9240-A10D-8A2174DD30DB}" dt="2021-12-25T13:55:25.506" v="805" actId="1076"/>
          <ac:spMkLst>
            <pc:docMk/>
            <pc:sldMk cId="1798965502" sldId="258"/>
            <ac:spMk id="4" creationId="{6C0FD15C-43D8-3B41-8D78-C91CE0E57B69}"/>
          </ac:spMkLst>
        </pc:spChg>
      </pc:sldChg>
      <pc:sldChg chg="addSp delSp modSp new mod setBg modClrScheme chgLayout">
        <pc:chgData name="Nalin  Simasathiansophon" userId="d8aa5640-2b07-4597-a838-41990b76ba56" providerId="ADAL" clId="{F01A1E4B-5FC9-9240-A10D-8A2174DD30DB}" dt="2021-12-25T13:59:12.339" v="815"/>
        <pc:sldMkLst>
          <pc:docMk/>
          <pc:sldMk cId="2565870146" sldId="259"/>
        </pc:sldMkLst>
        <pc:spChg chg="del">
          <ac:chgData name="Nalin  Simasathiansophon" userId="d8aa5640-2b07-4597-a838-41990b76ba56" providerId="ADAL" clId="{F01A1E4B-5FC9-9240-A10D-8A2174DD30DB}" dt="2021-12-25T13:58:06.213" v="806" actId="700"/>
          <ac:spMkLst>
            <pc:docMk/>
            <pc:sldMk cId="2565870146" sldId="259"/>
            <ac:spMk id="2" creationId="{F01AAF9F-5727-1E47-8875-10EC59AC0CC9}"/>
          </ac:spMkLst>
        </pc:spChg>
        <pc:spChg chg="del">
          <ac:chgData name="Nalin  Simasathiansophon" userId="d8aa5640-2b07-4597-a838-41990b76ba56" providerId="ADAL" clId="{F01A1E4B-5FC9-9240-A10D-8A2174DD30DB}" dt="2021-12-25T13:58:06.213" v="806" actId="700"/>
          <ac:spMkLst>
            <pc:docMk/>
            <pc:sldMk cId="2565870146" sldId="259"/>
            <ac:spMk id="3" creationId="{A303C4EF-5B69-5242-AD56-678665757B87}"/>
          </ac:spMkLst>
        </pc:spChg>
        <pc:spChg chg="add del">
          <ac:chgData name="Nalin  Simasathiansophon" userId="d8aa5640-2b07-4597-a838-41990b76ba56" providerId="ADAL" clId="{F01A1E4B-5FC9-9240-A10D-8A2174DD30DB}" dt="2021-12-25T13:58:54.583" v="813" actId="26606"/>
          <ac:spMkLst>
            <pc:docMk/>
            <pc:sldMk cId="2565870146" sldId="259"/>
            <ac:spMk id="10" creationId="{8BEE4C78-E7A8-43E0-9EE4-A34FF4D7F29B}"/>
          </ac:spMkLst>
        </pc:spChg>
        <pc:spChg chg="add del">
          <ac:chgData name="Nalin  Simasathiansophon" userId="d8aa5640-2b07-4597-a838-41990b76ba56" providerId="ADAL" clId="{F01A1E4B-5FC9-9240-A10D-8A2174DD30DB}" dt="2021-12-25T13:58:54.583" v="813" actId="26606"/>
          <ac:spMkLst>
            <pc:docMk/>
            <pc:sldMk cId="2565870146" sldId="259"/>
            <ac:spMk id="12" creationId="{FF431D5F-69CA-49D3-9F7E-5B0001226F4F}"/>
          </ac:spMkLst>
        </pc:spChg>
        <pc:picChg chg="add mod">
          <ac:chgData name="Nalin  Simasathiansophon" userId="d8aa5640-2b07-4597-a838-41990b76ba56" providerId="ADAL" clId="{F01A1E4B-5FC9-9240-A10D-8A2174DD30DB}" dt="2021-12-25T13:59:12.339" v="815"/>
          <ac:picMkLst>
            <pc:docMk/>
            <pc:sldMk cId="2565870146" sldId="259"/>
            <ac:picMk id="5" creationId="{1AB9A868-FB8A-0448-B20A-74E2757C4371}"/>
          </ac:picMkLst>
        </pc:picChg>
      </pc:sldChg>
      <pc:sldChg chg="addSp delSp modSp new mod setBg modClrScheme chgLayout">
        <pc:chgData name="Nalin  Simasathiansophon" userId="d8aa5640-2b07-4597-a838-41990b76ba56" providerId="ADAL" clId="{F01A1E4B-5FC9-9240-A10D-8A2174DD30DB}" dt="2021-12-25T14:05:27.783" v="873" actId="6549"/>
        <pc:sldMkLst>
          <pc:docMk/>
          <pc:sldMk cId="289247483" sldId="260"/>
        </pc:sldMkLst>
        <pc:spChg chg="add mod">
          <ac:chgData name="Nalin  Simasathiansophon" userId="d8aa5640-2b07-4597-a838-41990b76ba56" providerId="ADAL" clId="{F01A1E4B-5FC9-9240-A10D-8A2174DD30DB}" dt="2021-12-25T14:02:32.066" v="830" actId="20577"/>
          <ac:spMkLst>
            <pc:docMk/>
            <pc:sldMk cId="289247483" sldId="260"/>
            <ac:spMk id="2" creationId="{7B21707E-DDB9-B44F-9972-A0A01998EE40}"/>
          </ac:spMkLst>
        </pc:spChg>
        <pc:spChg chg="add del mod">
          <ac:chgData name="Nalin  Simasathiansophon" userId="d8aa5640-2b07-4597-a838-41990b76ba56" providerId="ADAL" clId="{F01A1E4B-5FC9-9240-A10D-8A2174DD30DB}" dt="2021-12-25T14:02:47.328" v="831"/>
          <ac:spMkLst>
            <pc:docMk/>
            <pc:sldMk cId="289247483" sldId="260"/>
            <ac:spMk id="3" creationId="{1C8D1C02-4097-5C41-8FDD-D3631EE29B16}"/>
          </ac:spMkLst>
        </pc:spChg>
        <pc:spChg chg="add">
          <ac:chgData name="Nalin  Simasathiansophon" userId="d8aa5640-2b07-4597-a838-41990b76ba56" providerId="ADAL" clId="{F01A1E4B-5FC9-9240-A10D-8A2174DD30DB}" dt="2021-12-25T14:02:25.303" v="818" actId="26606"/>
          <ac:spMkLst>
            <pc:docMk/>
            <pc:sldMk cId="289247483" sldId="260"/>
            <ac:spMk id="8" creationId="{77D7B666-D5E6-48CE-B26A-FB5E5C34AF90}"/>
          </ac:spMkLst>
        </pc:spChg>
        <pc:spChg chg="add">
          <ac:chgData name="Nalin  Simasathiansophon" userId="d8aa5640-2b07-4597-a838-41990b76ba56" providerId="ADAL" clId="{F01A1E4B-5FC9-9240-A10D-8A2174DD30DB}" dt="2021-12-25T14:02:25.303" v="818" actId="26606"/>
          <ac:spMkLst>
            <pc:docMk/>
            <pc:sldMk cId="289247483" sldId="260"/>
            <ac:spMk id="10" creationId="{F6EE670A-A41A-44AD-BC1C-2090365EB5B3}"/>
          </ac:spMkLst>
        </pc:spChg>
        <pc:graphicFrameChg chg="add mod modGraphic">
          <ac:chgData name="Nalin  Simasathiansophon" userId="d8aa5640-2b07-4597-a838-41990b76ba56" providerId="ADAL" clId="{F01A1E4B-5FC9-9240-A10D-8A2174DD30DB}" dt="2021-12-25T14:05:27.783" v="873" actId="6549"/>
          <ac:graphicFrameMkLst>
            <pc:docMk/>
            <pc:sldMk cId="289247483" sldId="260"/>
            <ac:graphicFrameMk id="4" creationId="{25210EDE-FAC8-E54A-BC97-D026FAE935CF}"/>
          </ac:graphicFrameMkLst>
        </pc:graphicFrameChg>
      </pc:sldChg>
      <pc:sldChg chg="addSp modSp new mod setBg">
        <pc:chgData name="Nalin  Simasathiansophon" userId="d8aa5640-2b07-4597-a838-41990b76ba56" providerId="ADAL" clId="{F01A1E4B-5FC9-9240-A10D-8A2174DD30DB}" dt="2021-12-25T14:18:31.880" v="984" actId="26606"/>
        <pc:sldMkLst>
          <pc:docMk/>
          <pc:sldMk cId="3990454780" sldId="261"/>
        </pc:sldMkLst>
        <pc:spChg chg="mod">
          <ac:chgData name="Nalin  Simasathiansophon" userId="d8aa5640-2b07-4597-a838-41990b76ba56" providerId="ADAL" clId="{F01A1E4B-5FC9-9240-A10D-8A2174DD30DB}" dt="2021-12-25T14:18:31.880" v="984" actId="26606"/>
          <ac:spMkLst>
            <pc:docMk/>
            <pc:sldMk cId="3990454780" sldId="261"/>
            <ac:spMk id="2" creationId="{85D62D00-34F1-6F41-AE4C-D4112F363A6F}"/>
          </ac:spMkLst>
        </pc:spChg>
        <pc:spChg chg="mod">
          <ac:chgData name="Nalin  Simasathiansophon" userId="d8aa5640-2b07-4597-a838-41990b76ba56" providerId="ADAL" clId="{F01A1E4B-5FC9-9240-A10D-8A2174DD30DB}" dt="2021-12-25T14:18:31.880" v="984" actId="26606"/>
          <ac:spMkLst>
            <pc:docMk/>
            <pc:sldMk cId="3990454780" sldId="261"/>
            <ac:spMk id="3" creationId="{BEB63860-CB88-5449-86BB-9193725BFAB8}"/>
          </ac:spMkLst>
        </pc:spChg>
        <pc:picChg chg="add">
          <ac:chgData name="Nalin  Simasathiansophon" userId="d8aa5640-2b07-4597-a838-41990b76ba56" providerId="ADAL" clId="{F01A1E4B-5FC9-9240-A10D-8A2174DD30DB}" dt="2021-12-25T14:18:31.880" v="984" actId="26606"/>
          <ac:picMkLst>
            <pc:docMk/>
            <pc:sldMk cId="3990454780" sldId="261"/>
            <ac:picMk id="5" creationId="{9F394CC6-9272-423A-A032-2E9DA0CCDE2A}"/>
          </ac:picMkLst>
        </pc:picChg>
        <pc:cxnChg chg="add">
          <ac:chgData name="Nalin  Simasathiansophon" userId="d8aa5640-2b07-4597-a838-41990b76ba56" providerId="ADAL" clId="{F01A1E4B-5FC9-9240-A10D-8A2174DD30DB}" dt="2021-12-25T14:18:31.880" v="984" actId="26606"/>
          <ac:cxnSpMkLst>
            <pc:docMk/>
            <pc:sldMk cId="3990454780" sldId="261"/>
            <ac:cxnSpMk id="9" creationId="{3FEFDF7D-B17C-4F16-B8BE-C55FFC7E295E}"/>
          </ac:cxnSpMkLst>
        </pc:cxnChg>
      </pc:sldChg>
      <pc:sldChg chg="addSp modSp new mod setBg">
        <pc:chgData name="Nalin  Simasathiansophon" userId="d8aa5640-2b07-4597-a838-41990b76ba56" providerId="ADAL" clId="{F01A1E4B-5FC9-9240-A10D-8A2174DD30DB}" dt="2021-12-25T14:17:34.517" v="982" actId="26606"/>
        <pc:sldMkLst>
          <pc:docMk/>
          <pc:sldMk cId="1981253311" sldId="262"/>
        </pc:sldMkLst>
        <pc:spChg chg="mod">
          <ac:chgData name="Nalin  Simasathiansophon" userId="d8aa5640-2b07-4597-a838-41990b76ba56" providerId="ADAL" clId="{F01A1E4B-5FC9-9240-A10D-8A2174DD30DB}" dt="2021-12-25T14:17:34.517" v="982" actId="26606"/>
          <ac:spMkLst>
            <pc:docMk/>
            <pc:sldMk cId="1981253311" sldId="262"/>
            <ac:spMk id="2" creationId="{DF92E834-215F-5D49-9121-7E87BF20F9F7}"/>
          </ac:spMkLst>
        </pc:spChg>
        <pc:spChg chg="mod ord">
          <ac:chgData name="Nalin  Simasathiansophon" userId="d8aa5640-2b07-4597-a838-41990b76ba56" providerId="ADAL" clId="{F01A1E4B-5FC9-9240-A10D-8A2174DD30DB}" dt="2021-12-25T14:17:34.517" v="982" actId="26606"/>
          <ac:spMkLst>
            <pc:docMk/>
            <pc:sldMk cId="1981253311" sldId="262"/>
            <ac:spMk id="3" creationId="{2ABF422B-01D7-AF4C-950E-9D242C859889}"/>
          </ac:spMkLst>
        </pc:spChg>
        <pc:spChg chg="add">
          <ac:chgData name="Nalin  Simasathiansophon" userId="d8aa5640-2b07-4597-a838-41990b76ba56" providerId="ADAL" clId="{F01A1E4B-5FC9-9240-A10D-8A2174DD30DB}" dt="2021-12-25T14:17:34.517" v="982" actId="26606"/>
          <ac:spMkLst>
            <pc:docMk/>
            <pc:sldMk cId="1981253311" sldId="262"/>
            <ac:spMk id="10" creationId="{27B7C6F6-4579-4D42-9857-ED1B2EE07B99}"/>
          </ac:spMkLst>
        </pc:spChg>
        <pc:spChg chg="add">
          <ac:chgData name="Nalin  Simasathiansophon" userId="d8aa5640-2b07-4597-a838-41990b76ba56" providerId="ADAL" clId="{F01A1E4B-5FC9-9240-A10D-8A2174DD30DB}" dt="2021-12-25T14:17:34.517" v="982" actId="26606"/>
          <ac:spMkLst>
            <pc:docMk/>
            <pc:sldMk cId="1981253311" sldId="262"/>
            <ac:spMk id="12" creationId="{7E6D8249-E901-4E71-B15A-A7F5D7F7B0E1}"/>
          </ac:spMkLst>
        </pc:spChg>
        <pc:picChg chg="add mod">
          <ac:chgData name="Nalin  Simasathiansophon" userId="d8aa5640-2b07-4597-a838-41990b76ba56" providerId="ADAL" clId="{F01A1E4B-5FC9-9240-A10D-8A2174DD30DB}" dt="2021-12-25T14:17:34.517" v="982" actId="26606"/>
          <ac:picMkLst>
            <pc:docMk/>
            <pc:sldMk cId="1981253311" sldId="262"/>
            <ac:picMk id="5" creationId="{D3C1E290-D8D7-614D-8E2A-51B7FF7E3B0F}"/>
          </ac:picMkLst>
        </pc:picChg>
      </pc:sldChg>
      <pc:sldChg chg="modSp new mod">
        <pc:chgData name="Nalin  Simasathiansophon" userId="d8aa5640-2b07-4597-a838-41990b76ba56" providerId="ADAL" clId="{F01A1E4B-5FC9-9240-A10D-8A2174DD30DB}" dt="2021-12-25T14:27:47.142" v="1091" actId="20577"/>
        <pc:sldMkLst>
          <pc:docMk/>
          <pc:sldMk cId="1925597316" sldId="263"/>
        </pc:sldMkLst>
        <pc:spChg chg="mod">
          <ac:chgData name="Nalin  Simasathiansophon" userId="d8aa5640-2b07-4597-a838-41990b76ba56" providerId="ADAL" clId="{F01A1E4B-5FC9-9240-A10D-8A2174DD30DB}" dt="2021-12-25T14:18:48.350" v="1004" actId="20577"/>
          <ac:spMkLst>
            <pc:docMk/>
            <pc:sldMk cId="1925597316" sldId="263"/>
            <ac:spMk id="2" creationId="{BC0C26CE-8EE5-2140-9DA9-77B264551A7C}"/>
          </ac:spMkLst>
        </pc:spChg>
        <pc:spChg chg="mod">
          <ac:chgData name="Nalin  Simasathiansophon" userId="d8aa5640-2b07-4597-a838-41990b76ba56" providerId="ADAL" clId="{F01A1E4B-5FC9-9240-A10D-8A2174DD30DB}" dt="2021-12-25T14:27:47.142" v="1091" actId="20577"/>
          <ac:spMkLst>
            <pc:docMk/>
            <pc:sldMk cId="1925597316" sldId="263"/>
            <ac:spMk id="3" creationId="{66408771-F90A-6441-A5C9-A55EB1A2AE3C}"/>
          </ac:spMkLst>
        </pc:spChg>
      </pc:sldChg>
      <pc:sldChg chg="addSp delSp modSp new mod setBg">
        <pc:chgData name="Nalin  Simasathiansophon" userId="d8aa5640-2b07-4597-a838-41990b76ba56" providerId="ADAL" clId="{F01A1E4B-5FC9-9240-A10D-8A2174DD30DB}" dt="2021-12-25T14:33:00.336" v="1172" actId="26606"/>
        <pc:sldMkLst>
          <pc:docMk/>
          <pc:sldMk cId="1276166296" sldId="264"/>
        </pc:sldMkLst>
        <pc:spChg chg="mod">
          <ac:chgData name="Nalin  Simasathiansophon" userId="d8aa5640-2b07-4597-a838-41990b76ba56" providerId="ADAL" clId="{F01A1E4B-5FC9-9240-A10D-8A2174DD30DB}" dt="2021-12-25T14:33:00.336" v="1172" actId="26606"/>
          <ac:spMkLst>
            <pc:docMk/>
            <pc:sldMk cId="1276166296" sldId="264"/>
            <ac:spMk id="2" creationId="{2A9AC79E-CDD5-B043-B906-39079F6EFB40}"/>
          </ac:spMkLst>
        </pc:spChg>
        <pc:spChg chg="mod ord">
          <ac:chgData name="Nalin  Simasathiansophon" userId="d8aa5640-2b07-4597-a838-41990b76ba56" providerId="ADAL" clId="{F01A1E4B-5FC9-9240-A10D-8A2174DD30DB}" dt="2021-12-25T14:33:00.336" v="1172" actId="26606"/>
          <ac:spMkLst>
            <pc:docMk/>
            <pc:sldMk cId="1276166296" sldId="264"/>
            <ac:spMk id="3" creationId="{9950CD9B-612A-CD4B-8394-3EE2887846BC}"/>
          </ac:spMkLst>
        </pc:spChg>
        <pc:spChg chg="add del">
          <ac:chgData name="Nalin  Simasathiansophon" userId="d8aa5640-2b07-4597-a838-41990b76ba56" providerId="ADAL" clId="{F01A1E4B-5FC9-9240-A10D-8A2174DD30DB}" dt="2021-12-25T14:30:13.146" v="1140" actId="26606"/>
          <ac:spMkLst>
            <pc:docMk/>
            <pc:sldMk cId="1276166296" sldId="264"/>
            <ac:spMk id="4" creationId="{185BFCD9-B509-D242-A506-0BB7ED6C36E8}"/>
          </ac:spMkLst>
        </pc:spChg>
        <pc:spChg chg="add del">
          <ac:chgData name="Nalin  Simasathiansophon" userId="d8aa5640-2b07-4597-a838-41990b76ba56" providerId="ADAL" clId="{F01A1E4B-5FC9-9240-A10D-8A2174DD30DB}" dt="2021-12-25T14:32:29.327" v="1164" actId="26606"/>
          <ac:spMkLst>
            <pc:docMk/>
            <pc:sldMk cId="1276166296" sldId="264"/>
            <ac:spMk id="71" creationId="{4FAE1107-CEC3-4041-8BAA-CDB6F6759B35}"/>
          </ac:spMkLst>
        </pc:spChg>
        <pc:spChg chg="add del">
          <ac:chgData name="Nalin  Simasathiansophon" userId="d8aa5640-2b07-4597-a838-41990b76ba56" providerId="ADAL" clId="{F01A1E4B-5FC9-9240-A10D-8A2174DD30DB}" dt="2021-12-25T14:33:00.336" v="1172" actId="26606"/>
          <ac:spMkLst>
            <pc:docMk/>
            <pc:sldMk cId="1276166296" sldId="264"/>
            <ac:spMk id="137" creationId="{9D431EF2-5A31-4C05-AA3E-4580F553429C}"/>
          </ac:spMkLst>
        </pc:spChg>
        <pc:spChg chg="add del">
          <ac:chgData name="Nalin  Simasathiansophon" userId="d8aa5640-2b07-4597-a838-41990b76ba56" providerId="ADAL" clId="{F01A1E4B-5FC9-9240-A10D-8A2174DD30DB}" dt="2021-12-25T14:33:00.336" v="1172" actId="26606"/>
          <ac:spMkLst>
            <pc:docMk/>
            <pc:sldMk cId="1276166296" sldId="264"/>
            <ac:spMk id="139" creationId="{67678399-6817-4845-9B59-E82951B0B0E4}"/>
          </ac:spMkLst>
        </pc:spChg>
        <pc:spChg chg="add del">
          <ac:chgData name="Nalin  Simasathiansophon" userId="d8aa5640-2b07-4597-a838-41990b76ba56" providerId="ADAL" clId="{F01A1E4B-5FC9-9240-A10D-8A2174DD30DB}" dt="2021-12-25T14:33:00.336" v="1172" actId="26606"/>
          <ac:spMkLst>
            <pc:docMk/>
            <pc:sldMk cId="1276166296" sldId="264"/>
            <ac:spMk id="141" creationId="{B044E73A-9DB7-46CD-9B4D-9DE9FB5E6E1F}"/>
          </ac:spMkLst>
        </pc:spChg>
        <pc:spChg chg="add del">
          <ac:chgData name="Nalin  Simasathiansophon" userId="d8aa5640-2b07-4597-a838-41990b76ba56" providerId="ADAL" clId="{F01A1E4B-5FC9-9240-A10D-8A2174DD30DB}" dt="2021-12-25T14:33:00.336" v="1172" actId="26606"/>
          <ac:spMkLst>
            <pc:docMk/>
            <pc:sldMk cId="1276166296" sldId="264"/>
            <ac:spMk id="143" creationId="{F8057F48-2FD4-4DD3-B887-FEE2B4475912}"/>
          </ac:spMkLst>
        </pc:spChg>
        <pc:spChg chg="add del">
          <ac:chgData name="Nalin  Simasathiansophon" userId="d8aa5640-2b07-4597-a838-41990b76ba56" providerId="ADAL" clId="{F01A1E4B-5FC9-9240-A10D-8A2174DD30DB}" dt="2021-12-25T14:33:00.336" v="1172" actId="26606"/>
          <ac:spMkLst>
            <pc:docMk/>
            <pc:sldMk cId="1276166296" sldId="264"/>
            <ac:spMk id="145" creationId="{7A4469D8-5936-48B8-AF0C-37FF2AEE292E}"/>
          </ac:spMkLst>
        </pc:spChg>
        <pc:spChg chg="add del">
          <ac:chgData name="Nalin  Simasathiansophon" userId="d8aa5640-2b07-4597-a838-41990b76ba56" providerId="ADAL" clId="{F01A1E4B-5FC9-9240-A10D-8A2174DD30DB}" dt="2021-12-25T14:32:58.558" v="1169" actId="26606"/>
          <ac:spMkLst>
            <pc:docMk/>
            <pc:sldMk cId="1276166296" sldId="264"/>
            <ac:spMk id="192" creationId="{156E7627-9054-4C34-A9FF-A07F952840C0}"/>
          </ac:spMkLst>
        </pc:spChg>
        <pc:spChg chg="add del">
          <ac:chgData name="Nalin  Simasathiansophon" userId="d8aa5640-2b07-4597-a838-41990b76ba56" providerId="ADAL" clId="{F01A1E4B-5FC9-9240-A10D-8A2174DD30DB}" dt="2021-12-25T14:32:58.558" v="1169" actId="26606"/>
          <ac:spMkLst>
            <pc:docMk/>
            <pc:sldMk cId="1276166296" sldId="264"/>
            <ac:spMk id="193" creationId="{BAFFBAEC-4B09-4263-AA73-ECE450FC74C6}"/>
          </ac:spMkLst>
        </pc:spChg>
        <pc:spChg chg="add del">
          <ac:chgData name="Nalin  Simasathiansophon" userId="d8aa5640-2b07-4597-a838-41990b76ba56" providerId="ADAL" clId="{F01A1E4B-5FC9-9240-A10D-8A2174DD30DB}" dt="2021-12-25T14:32:58.558" v="1169" actId="26606"/>
          <ac:spMkLst>
            <pc:docMk/>
            <pc:sldMk cId="1276166296" sldId="264"/>
            <ac:spMk id="195" creationId="{E045B6E3-569F-487B-8966-D3A87C7B42F8}"/>
          </ac:spMkLst>
        </pc:spChg>
        <pc:spChg chg="add del">
          <ac:chgData name="Nalin  Simasathiansophon" userId="d8aa5640-2b07-4597-a838-41990b76ba56" providerId="ADAL" clId="{F01A1E4B-5FC9-9240-A10D-8A2174DD30DB}" dt="2021-12-25T14:33:00.330" v="1171" actId="26606"/>
          <ac:spMkLst>
            <pc:docMk/>
            <pc:sldMk cId="1276166296" sldId="264"/>
            <ac:spMk id="196" creationId="{7A4469D8-5936-48B8-AF0C-37FF2AEE292E}"/>
          </ac:spMkLst>
        </pc:spChg>
        <pc:spChg chg="add del">
          <ac:chgData name="Nalin  Simasathiansophon" userId="d8aa5640-2b07-4597-a838-41990b76ba56" providerId="ADAL" clId="{F01A1E4B-5FC9-9240-A10D-8A2174DD30DB}" dt="2021-12-25T14:33:00.330" v="1171" actId="26606"/>
          <ac:spMkLst>
            <pc:docMk/>
            <pc:sldMk cId="1276166296" sldId="264"/>
            <ac:spMk id="2058" creationId="{9D431EF2-5A31-4C05-AA3E-4580F553429C}"/>
          </ac:spMkLst>
        </pc:spChg>
        <pc:spChg chg="add del">
          <ac:chgData name="Nalin  Simasathiansophon" userId="d8aa5640-2b07-4597-a838-41990b76ba56" providerId="ADAL" clId="{F01A1E4B-5FC9-9240-A10D-8A2174DD30DB}" dt="2021-12-25T14:33:00.330" v="1171" actId="26606"/>
          <ac:spMkLst>
            <pc:docMk/>
            <pc:sldMk cId="1276166296" sldId="264"/>
            <ac:spMk id="2059" creationId="{67678399-6817-4845-9B59-E82951B0B0E4}"/>
          </ac:spMkLst>
        </pc:spChg>
        <pc:spChg chg="add del">
          <ac:chgData name="Nalin  Simasathiansophon" userId="d8aa5640-2b07-4597-a838-41990b76ba56" providerId="ADAL" clId="{F01A1E4B-5FC9-9240-A10D-8A2174DD30DB}" dt="2021-12-25T14:33:00.330" v="1171" actId="26606"/>
          <ac:spMkLst>
            <pc:docMk/>
            <pc:sldMk cId="1276166296" sldId="264"/>
            <ac:spMk id="2060" creationId="{B044E73A-9DB7-46CD-9B4D-9DE9FB5E6E1F}"/>
          </ac:spMkLst>
        </pc:spChg>
        <pc:spChg chg="add del">
          <ac:chgData name="Nalin  Simasathiansophon" userId="d8aa5640-2b07-4597-a838-41990b76ba56" providerId="ADAL" clId="{F01A1E4B-5FC9-9240-A10D-8A2174DD30DB}" dt="2021-12-25T14:33:00.330" v="1171" actId="26606"/>
          <ac:spMkLst>
            <pc:docMk/>
            <pc:sldMk cId="1276166296" sldId="264"/>
            <ac:spMk id="2061" creationId="{F8057F48-2FD4-4DD3-B887-FEE2B4475912}"/>
          </ac:spMkLst>
        </pc:spChg>
        <pc:spChg chg="add">
          <ac:chgData name="Nalin  Simasathiansophon" userId="d8aa5640-2b07-4597-a838-41990b76ba56" providerId="ADAL" clId="{F01A1E4B-5FC9-9240-A10D-8A2174DD30DB}" dt="2021-12-25T14:33:00.336" v="1172" actId="26606"/>
          <ac:spMkLst>
            <pc:docMk/>
            <pc:sldMk cId="1276166296" sldId="264"/>
            <ac:spMk id="2063" creationId="{50F78CF7-743D-4F97-AEAF-6D872AEF4A65}"/>
          </ac:spMkLst>
        </pc:spChg>
        <pc:picChg chg="add del mod ord">
          <ac:chgData name="Nalin  Simasathiansophon" userId="d8aa5640-2b07-4597-a838-41990b76ba56" providerId="ADAL" clId="{F01A1E4B-5FC9-9240-A10D-8A2174DD30DB}" dt="2021-12-25T14:32:52.034" v="1166" actId="478"/>
          <ac:picMkLst>
            <pc:docMk/>
            <pc:sldMk cId="1276166296" sldId="264"/>
            <ac:picMk id="2050" creationId="{688933EF-80C2-A747-A49F-B17D5490C1AC}"/>
          </ac:picMkLst>
        </pc:picChg>
        <pc:picChg chg="add mod ord">
          <ac:chgData name="Nalin  Simasathiansophon" userId="d8aa5640-2b07-4597-a838-41990b76ba56" providerId="ADAL" clId="{F01A1E4B-5FC9-9240-A10D-8A2174DD30DB}" dt="2021-12-25T14:33:00.336" v="1172" actId="26606"/>
          <ac:picMkLst>
            <pc:docMk/>
            <pc:sldMk cId="1276166296" sldId="264"/>
            <ac:picMk id="2052" creationId="{1F06B190-B7E5-5A41-B32C-23565D1FAE55}"/>
          </ac:picMkLst>
        </pc:picChg>
        <pc:picChg chg="add del">
          <ac:chgData name="Nalin  Simasathiansophon" userId="d8aa5640-2b07-4597-a838-41990b76ba56" providerId="ADAL" clId="{F01A1E4B-5FC9-9240-A10D-8A2174DD30DB}" dt="2021-12-25T14:32:52.034" v="1166" actId="478"/>
          <ac:picMkLst>
            <pc:docMk/>
            <pc:sldMk cId="1276166296" sldId="264"/>
            <ac:picMk id="2054" creationId="{C1C108A5-D4F8-F247-8F83-0BA5CDA5189B}"/>
          </ac:picMkLst>
        </pc:picChg>
        <pc:picChg chg="add mod">
          <ac:chgData name="Nalin  Simasathiansophon" userId="d8aa5640-2b07-4597-a838-41990b76ba56" providerId="ADAL" clId="{F01A1E4B-5FC9-9240-A10D-8A2174DD30DB}" dt="2021-12-25T14:33:00.336" v="1172" actId="26606"/>
          <ac:picMkLst>
            <pc:docMk/>
            <pc:sldMk cId="1276166296" sldId="264"/>
            <ac:picMk id="2056" creationId="{0B6B76E8-AAB2-6D4E-9B88-6D79955634E9}"/>
          </ac:picMkLst>
        </pc:picChg>
        <pc:cxnChg chg="add del">
          <ac:chgData name="Nalin  Simasathiansophon" userId="d8aa5640-2b07-4597-a838-41990b76ba56" providerId="ADAL" clId="{F01A1E4B-5FC9-9240-A10D-8A2174DD30DB}" dt="2021-12-25T14:32:29.327" v="1164" actId="26606"/>
          <ac:cxnSpMkLst>
            <pc:docMk/>
            <pc:sldMk cId="1276166296" sldId="264"/>
            <ac:cxnSpMk id="73" creationId="{1AEA88FB-F5DD-45CE-AAE1-7B33D0ABDD25}"/>
          </ac:cxnSpMkLst>
        </pc:cxnChg>
        <pc:cxnChg chg="add del">
          <ac:chgData name="Nalin  Simasathiansophon" userId="d8aa5640-2b07-4597-a838-41990b76ba56" providerId="ADAL" clId="{F01A1E4B-5FC9-9240-A10D-8A2174DD30DB}" dt="2021-12-25T14:32:58.558" v="1169" actId="26606"/>
          <ac:cxnSpMkLst>
            <pc:docMk/>
            <pc:sldMk cId="1276166296" sldId="264"/>
            <ac:cxnSpMk id="194" creationId="{C570AA90-7628-435C-9F08-19F2E026DCDA}"/>
          </ac:cxnSpMkLst>
        </pc:cxnChg>
        <pc:cxnChg chg="add">
          <ac:chgData name="Nalin  Simasathiansophon" userId="d8aa5640-2b07-4597-a838-41990b76ba56" providerId="ADAL" clId="{F01A1E4B-5FC9-9240-A10D-8A2174DD30DB}" dt="2021-12-25T14:33:00.336" v="1172" actId="26606"/>
          <ac:cxnSpMkLst>
            <pc:docMk/>
            <pc:sldMk cId="1276166296" sldId="264"/>
            <ac:cxnSpMk id="2064" creationId="{A7DCBFCC-8C5F-4A93-997F-0A2BB3F0DF7F}"/>
          </ac:cxnSpMkLst>
        </pc:cxnChg>
      </pc:sldChg>
      <pc:sldChg chg="addSp delSp modSp new mod">
        <pc:chgData name="Nalin  Simasathiansophon" userId="d8aa5640-2b07-4597-a838-41990b76ba56" providerId="ADAL" clId="{F01A1E4B-5FC9-9240-A10D-8A2174DD30DB}" dt="2021-12-25T14:39:06.435" v="1277" actId="12"/>
        <pc:sldMkLst>
          <pc:docMk/>
          <pc:sldMk cId="2615516273" sldId="265"/>
        </pc:sldMkLst>
        <pc:spChg chg="mod">
          <ac:chgData name="Nalin  Simasathiansophon" userId="d8aa5640-2b07-4597-a838-41990b76ba56" providerId="ADAL" clId="{F01A1E4B-5FC9-9240-A10D-8A2174DD30DB}" dt="2021-12-25T14:35:22.890" v="1190" actId="20577"/>
          <ac:spMkLst>
            <pc:docMk/>
            <pc:sldMk cId="2615516273" sldId="265"/>
            <ac:spMk id="2" creationId="{E4C000A3-7035-9842-97EF-A843BB621A69}"/>
          </ac:spMkLst>
        </pc:spChg>
        <pc:spChg chg="add del mod">
          <ac:chgData name="Nalin  Simasathiansophon" userId="d8aa5640-2b07-4597-a838-41990b76ba56" providerId="ADAL" clId="{F01A1E4B-5FC9-9240-A10D-8A2174DD30DB}" dt="2021-12-25T14:39:06.435" v="1277" actId="12"/>
          <ac:spMkLst>
            <pc:docMk/>
            <pc:sldMk cId="2615516273" sldId="265"/>
            <ac:spMk id="3" creationId="{F0D1DBAA-861B-494C-9DEC-93DE4274FA5A}"/>
          </ac:spMkLst>
        </pc:spChg>
        <pc:spChg chg="add del">
          <ac:chgData name="Nalin  Simasathiansophon" userId="d8aa5640-2b07-4597-a838-41990b76ba56" providerId="ADAL" clId="{F01A1E4B-5FC9-9240-A10D-8A2174DD30DB}" dt="2021-12-25T14:37:56.071" v="1196"/>
          <ac:spMkLst>
            <pc:docMk/>
            <pc:sldMk cId="2615516273" sldId="265"/>
            <ac:spMk id="4" creationId="{C7094FF2-C236-0046-BE46-8C42BCA38DF1}"/>
          </ac:spMkLst>
        </pc:spChg>
        <pc:spChg chg="add del mod">
          <ac:chgData name="Nalin  Simasathiansophon" userId="d8aa5640-2b07-4597-a838-41990b76ba56" providerId="ADAL" clId="{F01A1E4B-5FC9-9240-A10D-8A2174DD30DB}" dt="2021-12-25T14:37:55.372" v="1195" actId="478"/>
          <ac:spMkLst>
            <pc:docMk/>
            <pc:sldMk cId="2615516273" sldId="265"/>
            <ac:spMk id="5" creationId="{805546E9-1494-1F41-A69E-85F4D258C9EB}"/>
          </ac:spMkLst>
        </pc:spChg>
        <pc:picChg chg="add del">
          <ac:chgData name="Nalin  Simasathiansophon" userId="d8aa5640-2b07-4597-a838-41990b76ba56" providerId="ADAL" clId="{F01A1E4B-5FC9-9240-A10D-8A2174DD30DB}" dt="2021-12-25T14:37:56.071" v="1196"/>
          <ac:picMkLst>
            <pc:docMk/>
            <pc:sldMk cId="2615516273" sldId="265"/>
            <ac:picMk id="3073" creationId="{6206F6E5-3154-EC49-BA7B-55ABB384BC6B}"/>
          </ac:picMkLst>
        </pc:picChg>
      </pc:sldChg>
      <pc:sldChg chg="modSp new mod">
        <pc:chgData name="Nalin  Simasathiansophon" userId="d8aa5640-2b07-4597-a838-41990b76ba56" providerId="ADAL" clId="{F01A1E4B-5FC9-9240-A10D-8A2174DD30DB}" dt="2021-12-25T14:49:01.718" v="1661" actId="27636"/>
        <pc:sldMkLst>
          <pc:docMk/>
          <pc:sldMk cId="2579752016" sldId="266"/>
        </pc:sldMkLst>
        <pc:spChg chg="mod">
          <ac:chgData name="Nalin  Simasathiansophon" userId="d8aa5640-2b07-4597-a838-41990b76ba56" providerId="ADAL" clId="{F01A1E4B-5FC9-9240-A10D-8A2174DD30DB}" dt="2021-12-25T14:41:39.213" v="1303" actId="20577"/>
          <ac:spMkLst>
            <pc:docMk/>
            <pc:sldMk cId="2579752016" sldId="266"/>
            <ac:spMk id="2" creationId="{02B2705F-3185-2B44-B699-860496243B36}"/>
          </ac:spMkLst>
        </pc:spChg>
        <pc:spChg chg="mod">
          <ac:chgData name="Nalin  Simasathiansophon" userId="d8aa5640-2b07-4597-a838-41990b76ba56" providerId="ADAL" clId="{F01A1E4B-5FC9-9240-A10D-8A2174DD30DB}" dt="2021-12-25T14:49:01.718" v="1661" actId="27636"/>
          <ac:spMkLst>
            <pc:docMk/>
            <pc:sldMk cId="2579752016" sldId="266"/>
            <ac:spMk id="3" creationId="{D6273D24-0BB4-A147-9AE6-A1B0EEF8A958}"/>
          </ac:spMkLst>
        </pc:spChg>
      </pc:sldChg>
      <pc:sldChg chg="addSp delSp modSp new mod">
        <pc:chgData name="Nalin  Simasathiansophon" userId="d8aa5640-2b07-4597-a838-41990b76ba56" providerId="ADAL" clId="{F01A1E4B-5FC9-9240-A10D-8A2174DD30DB}" dt="2021-12-25T15:12:42.216" v="2009"/>
        <pc:sldMkLst>
          <pc:docMk/>
          <pc:sldMk cId="3213372869" sldId="267"/>
        </pc:sldMkLst>
        <pc:spChg chg="mod">
          <ac:chgData name="Nalin  Simasathiansophon" userId="d8aa5640-2b07-4597-a838-41990b76ba56" providerId="ADAL" clId="{F01A1E4B-5FC9-9240-A10D-8A2174DD30DB}" dt="2021-12-25T14:57:08.949" v="1987" actId="20577"/>
          <ac:spMkLst>
            <pc:docMk/>
            <pc:sldMk cId="3213372869" sldId="267"/>
            <ac:spMk id="2" creationId="{9718828A-FA91-E54F-B909-0BB9C9C55DFC}"/>
          </ac:spMkLst>
        </pc:spChg>
        <pc:spChg chg="del">
          <ac:chgData name="Nalin  Simasathiansophon" userId="d8aa5640-2b07-4597-a838-41990b76ba56" providerId="ADAL" clId="{F01A1E4B-5FC9-9240-A10D-8A2174DD30DB}" dt="2021-12-25T14:57:30.338" v="1988" actId="1032"/>
          <ac:spMkLst>
            <pc:docMk/>
            <pc:sldMk cId="3213372869" sldId="267"/>
            <ac:spMk id="3" creationId="{39317299-104F-D348-8079-4E8F00EFA50B}"/>
          </ac:spMkLst>
        </pc:spChg>
        <pc:spChg chg="add del mod">
          <ac:chgData name="Nalin  Simasathiansophon" userId="d8aa5640-2b07-4597-a838-41990b76ba56" providerId="ADAL" clId="{F01A1E4B-5FC9-9240-A10D-8A2174DD30DB}" dt="2021-12-25T15:12:42.216" v="2009"/>
          <ac:spMkLst>
            <pc:docMk/>
            <pc:sldMk cId="3213372869" sldId="267"/>
            <ac:spMk id="5" creationId="{8BBDA645-3787-E14C-8373-061B60E6B3FD}"/>
          </ac:spMkLst>
        </pc:spChg>
        <pc:graphicFrameChg chg="add mod modGraphic">
          <ac:chgData name="Nalin  Simasathiansophon" userId="d8aa5640-2b07-4597-a838-41990b76ba56" providerId="ADAL" clId="{F01A1E4B-5FC9-9240-A10D-8A2174DD30DB}" dt="2021-12-25T14:57:45.001" v="2006" actId="20577"/>
          <ac:graphicFrameMkLst>
            <pc:docMk/>
            <pc:sldMk cId="3213372869" sldId="267"/>
            <ac:graphicFrameMk id="4" creationId="{42A0E1DA-F0D1-CF4E-B0FB-FCD629EACF78}"/>
          </ac:graphicFrameMkLst>
        </pc:graphicFrameChg>
      </pc:sldChg>
      <pc:sldChg chg="modSp add mod">
        <pc:chgData name="Nalin  Simasathiansophon" userId="d8aa5640-2b07-4597-a838-41990b76ba56" providerId="ADAL" clId="{F01A1E4B-5FC9-9240-A10D-8A2174DD30DB}" dt="2021-12-25T14:55:23.347" v="1969" actId="403"/>
        <pc:sldMkLst>
          <pc:docMk/>
          <pc:sldMk cId="3247189131" sldId="268"/>
        </pc:sldMkLst>
        <pc:spChg chg="mod">
          <ac:chgData name="Nalin  Simasathiansophon" userId="d8aa5640-2b07-4597-a838-41990b76ba56" providerId="ADAL" clId="{F01A1E4B-5FC9-9240-A10D-8A2174DD30DB}" dt="2021-12-25T14:49:11.650" v="1671" actId="20577"/>
          <ac:spMkLst>
            <pc:docMk/>
            <pc:sldMk cId="3247189131" sldId="268"/>
            <ac:spMk id="2" creationId="{02B2705F-3185-2B44-B699-860496243B36}"/>
          </ac:spMkLst>
        </pc:spChg>
        <pc:spChg chg="mod">
          <ac:chgData name="Nalin  Simasathiansophon" userId="d8aa5640-2b07-4597-a838-41990b76ba56" providerId="ADAL" clId="{F01A1E4B-5FC9-9240-A10D-8A2174DD30DB}" dt="2021-12-25T14:55:23.347" v="1969" actId="403"/>
          <ac:spMkLst>
            <pc:docMk/>
            <pc:sldMk cId="3247189131" sldId="268"/>
            <ac:spMk id="3" creationId="{D6273D24-0BB4-A147-9AE6-A1B0EEF8A958}"/>
          </ac:spMkLst>
        </pc:spChg>
      </pc:sldChg>
      <pc:sldChg chg="mod modShow">
        <pc:chgData name="Nalin  Simasathiansophon" userId="d8aa5640-2b07-4597-a838-41990b76ba56" providerId="ADAL" clId="{F01A1E4B-5FC9-9240-A10D-8A2174DD30DB}" dt="2022-01-07T07:09:32.714" v="2010" actId="729"/>
        <pc:sldMkLst>
          <pc:docMk/>
          <pc:sldMk cId="1903311192" sldId="2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37548D-25EC-A84A-AD36-11EE43500EA3}"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1BA5919D-BF03-8949-91A0-3DD734B875BE}">
      <dgm:prSet phldrT="[Text]" custT="1"/>
      <dgm:spPr/>
      <dgm:t>
        <a:bodyPr/>
        <a:lstStyle/>
        <a:p>
          <a:r>
            <a:rPr lang="en-US" sz="3200" dirty="0"/>
            <a:t>IDIC Model</a:t>
          </a:r>
        </a:p>
      </dgm:t>
    </dgm:pt>
    <dgm:pt modelId="{B00D9545-A03F-2B49-90CD-6DB5AAEA215B}" type="parTrans" cxnId="{A1EE48E3-8BDE-474F-B849-91AE8B6D8DF2}">
      <dgm:prSet/>
      <dgm:spPr/>
      <dgm:t>
        <a:bodyPr/>
        <a:lstStyle/>
        <a:p>
          <a:endParaRPr lang="en-US" sz="2000"/>
        </a:p>
      </dgm:t>
    </dgm:pt>
    <dgm:pt modelId="{FA61FA3F-B511-044A-BE7C-9A7AFE571F46}" type="sibTrans" cxnId="{A1EE48E3-8BDE-474F-B849-91AE8B6D8DF2}">
      <dgm:prSet/>
      <dgm:spPr/>
      <dgm:t>
        <a:bodyPr/>
        <a:lstStyle/>
        <a:p>
          <a:endParaRPr lang="en-US" sz="2000"/>
        </a:p>
      </dgm:t>
    </dgm:pt>
    <dgm:pt modelId="{CB5B5EE5-0C22-A740-B98E-8BCC6AC18439}">
      <dgm:prSet phldrT="[Text]" custT="1"/>
      <dgm:spPr/>
      <dgm:t>
        <a:bodyPr/>
        <a:lstStyle/>
        <a:p>
          <a:pPr>
            <a:buFont typeface="Arial" panose="020B0604020202020204" pitchFamily="34" charset="0"/>
            <a:buChar char="•"/>
          </a:pPr>
          <a:r>
            <a:rPr lang="en-US" sz="1600" i="1" dirty="0"/>
            <a:t>Identify </a:t>
          </a:r>
          <a:r>
            <a:rPr lang="en-US" sz="1600" dirty="0"/>
            <a:t>who your customers are </a:t>
          </a:r>
        </a:p>
      </dgm:t>
    </dgm:pt>
    <dgm:pt modelId="{8D88D116-0786-2046-B1D1-A855D7F8D2CA}" type="parTrans" cxnId="{040D9E03-FC3B-1B49-9A18-5180E7632062}">
      <dgm:prSet custT="1"/>
      <dgm:spPr/>
      <dgm:t>
        <a:bodyPr/>
        <a:lstStyle/>
        <a:p>
          <a:endParaRPr lang="en-US" sz="600"/>
        </a:p>
      </dgm:t>
    </dgm:pt>
    <dgm:pt modelId="{6272B8A6-1974-604C-A573-593A6169127C}" type="sibTrans" cxnId="{040D9E03-FC3B-1B49-9A18-5180E7632062}">
      <dgm:prSet/>
      <dgm:spPr/>
      <dgm:t>
        <a:bodyPr/>
        <a:lstStyle/>
        <a:p>
          <a:endParaRPr lang="en-US" sz="2000"/>
        </a:p>
      </dgm:t>
    </dgm:pt>
    <dgm:pt modelId="{4C1EE827-39F7-744B-A31F-886D61593355}">
      <dgm:prSet phldrT="[Text]" custT="1"/>
      <dgm:spPr/>
      <dgm:t>
        <a:bodyPr/>
        <a:lstStyle/>
        <a:p>
          <a:pPr>
            <a:buFont typeface="Arial" panose="020B0604020202020204" pitchFamily="34" charset="0"/>
            <a:buChar char="•"/>
          </a:pPr>
          <a:r>
            <a:rPr lang="en-US" sz="1600" i="1" dirty="0"/>
            <a:t>Differentiate </a:t>
          </a:r>
          <a:r>
            <a:rPr lang="en-US" sz="1600" dirty="0"/>
            <a:t>your customers (value now and future value)</a:t>
          </a:r>
        </a:p>
      </dgm:t>
    </dgm:pt>
    <dgm:pt modelId="{A46361EE-9A1B-2F43-BA34-D69F49DD6AE0}" type="parTrans" cxnId="{FA10CA81-067E-BF46-936D-D8BF7A8210AD}">
      <dgm:prSet custT="1"/>
      <dgm:spPr/>
      <dgm:t>
        <a:bodyPr/>
        <a:lstStyle/>
        <a:p>
          <a:endParaRPr lang="en-US" sz="600"/>
        </a:p>
      </dgm:t>
    </dgm:pt>
    <dgm:pt modelId="{05423CDC-C68E-1E4F-AA4E-A5F5B4D70BBB}" type="sibTrans" cxnId="{FA10CA81-067E-BF46-936D-D8BF7A8210AD}">
      <dgm:prSet/>
      <dgm:spPr/>
      <dgm:t>
        <a:bodyPr/>
        <a:lstStyle/>
        <a:p>
          <a:endParaRPr lang="en-US" sz="2000"/>
        </a:p>
      </dgm:t>
    </dgm:pt>
    <dgm:pt modelId="{327E7B46-D6D3-4F44-98E5-425668B6E564}">
      <dgm:prSet phldrT="[Text]" custT="1"/>
      <dgm:spPr/>
      <dgm:t>
        <a:bodyPr/>
        <a:lstStyle/>
        <a:p>
          <a:pPr>
            <a:buFont typeface="Arial" panose="020B0604020202020204" pitchFamily="34" charset="0"/>
            <a:buChar char="•"/>
          </a:pPr>
          <a:r>
            <a:rPr lang="en-US" sz="1400" i="1" dirty="0"/>
            <a:t>Customize </a:t>
          </a:r>
          <a:r>
            <a:rPr lang="en-US" sz="1400" dirty="0"/>
            <a:t>the offer and communication to met customer expectations</a:t>
          </a:r>
        </a:p>
      </dgm:t>
    </dgm:pt>
    <dgm:pt modelId="{0C7A024D-5C9B-7742-AABC-637A24C5ACF6}" type="parTrans" cxnId="{B1FFBC70-DD3E-5945-9C7D-1D6099477FE0}">
      <dgm:prSet custT="1"/>
      <dgm:spPr/>
      <dgm:t>
        <a:bodyPr/>
        <a:lstStyle/>
        <a:p>
          <a:endParaRPr lang="en-US" sz="600"/>
        </a:p>
      </dgm:t>
    </dgm:pt>
    <dgm:pt modelId="{4CF01E10-03D3-F941-8A02-8C5CD4E4C118}" type="sibTrans" cxnId="{B1FFBC70-DD3E-5945-9C7D-1D6099477FE0}">
      <dgm:prSet/>
      <dgm:spPr/>
      <dgm:t>
        <a:bodyPr/>
        <a:lstStyle/>
        <a:p>
          <a:endParaRPr lang="en-US" sz="2000"/>
        </a:p>
      </dgm:t>
    </dgm:pt>
    <dgm:pt modelId="{BFB62F48-5C34-7945-BB7A-3D3A4F0905A0}">
      <dgm:prSet custT="1"/>
      <dgm:spPr/>
      <dgm:t>
        <a:bodyPr/>
        <a:lstStyle/>
        <a:p>
          <a:pPr>
            <a:buFont typeface="Arial" panose="020B0604020202020204" pitchFamily="34" charset="0"/>
            <a:buChar char="•"/>
          </a:pPr>
          <a:r>
            <a:rPr lang="en-US" sz="1600" i="1" dirty="0"/>
            <a:t>Interact </a:t>
          </a:r>
          <a:r>
            <a:rPr lang="en-US" sz="1600" dirty="0"/>
            <a:t>with customers to understand their expectations</a:t>
          </a:r>
        </a:p>
      </dgm:t>
    </dgm:pt>
    <dgm:pt modelId="{1F7B48F1-5C8C-0C44-AC7E-ACF89E755C58}" type="parTrans" cxnId="{742C2D97-3D0A-7A41-9F97-F16467A2A584}">
      <dgm:prSet custT="1"/>
      <dgm:spPr/>
      <dgm:t>
        <a:bodyPr/>
        <a:lstStyle/>
        <a:p>
          <a:endParaRPr lang="en-US" sz="600"/>
        </a:p>
      </dgm:t>
    </dgm:pt>
    <dgm:pt modelId="{650E69CB-EDF7-D246-9991-BB1A2A8FC3E6}" type="sibTrans" cxnId="{742C2D97-3D0A-7A41-9F97-F16467A2A584}">
      <dgm:prSet/>
      <dgm:spPr/>
      <dgm:t>
        <a:bodyPr/>
        <a:lstStyle/>
        <a:p>
          <a:endParaRPr lang="en-US" sz="2000"/>
        </a:p>
      </dgm:t>
    </dgm:pt>
    <dgm:pt modelId="{96FCA785-DE1F-BD4D-BD61-8D9872B6A5E0}" type="pres">
      <dgm:prSet presAssocID="{8C37548D-25EC-A84A-AD36-11EE43500EA3}" presName="cycle" presStyleCnt="0">
        <dgm:presLayoutVars>
          <dgm:chMax val="1"/>
          <dgm:dir/>
          <dgm:animLvl val="ctr"/>
          <dgm:resizeHandles val="exact"/>
        </dgm:presLayoutVars>
      </dgm:prSet>
      <dgm:spPr/>
    </dgm:pt>
    <dgm:pt modelId="{50B063A2-67A5-F840-B615-FC07EFE74B29}" type="pres">
      <dgm:prSet presAssocID="{1BA5919D-BF03-8949-91A0-3DD734B875BE}" presName="centerShape" presStyleLbl="node0" presStyleIdx="0" presStyleCnt="1"/>
      <dgm:spPr/>
    </dgm:pt>
    <dgm:pt modelId="{54B7C3A5-64FF-1640-89D1-8FF11E1F0081}" type="pres">
      <dgm:prSet presAssocID="{8D88D116-0786-2046-B1D1-A855D7F8D2CA}" presName="Name9" presStyleLbl="parChTrans1D2" presStyleIdx="0" presStyleCnt="4"/>
      <dgm:spPr/>
    </dgm:pt>
    <dgm:pt modelId="{C6023E6C-FBF8-654A-B938-D17B0DA8F75A}" type="pres">
      <dgm:prSet presAssocID="{8D88D116-0786-2046-B1D1-A855D7F8D2CA}" presName="connTx" presStyleLbl="parChTrans1D2" presStyleIdx="0" presStyleCnt="4"/>
      <dgm:spPr/>
    </dgm:pt>
    <dgm:pt modelId="{D5A08903-6390-9F48-B096-D0C58849DCD5}" type="pres">
      <dgm:prSet presAssocID="{CB5B5EE5-0C22-A740-B98E-8BCC6AC18439}" presName="node" presStyleLbl="node1" presStyleIdx="0" presStyleCnt="4">
        <dgm:presLayoutVars>
          <dgm:bulletEnabled val="1"/>
        </dgm:presLayoutVars>
      </dgm:prSet>
      <dgm:spPr/>
    </dgm:pt>
    <dgm:pt modelId="{CA8DF18F-4FF8-CE4D-AFD3-8789DB149478}" type="pres">
      <dgm:prSet presAssocID="{A46361EE-9A1B-2F43-BA34-D69F49DD6AE0}" presName="Name9" presStyleLbl="parChTrans1D2" presStyleIdx="1" presStyleCnt="4"/>
      <dgm:spPr/>
    </dgm:pt>
    <dgm:pt modelId="{1806884C-2207-354D-8136-F8D540F8847A}" type="pres">
      <dgm:prSet presAssocID="{A46361EE-9A1B-2F43-BA34-D69F49DD6AE0}" presName="connTx" presStyleLbl="parChTrans1D2" presStyleIdx="1" presStyleCnt="4"/>
      <dgm:spPr/>
    </dgm:pt>
    <dgm:pt modelId="{73CE41E1-45D7-2E45-BB89-D478160115E9}" type="pres">
      <dgm:prSet presAssocID="{4C1EE827-39F7-744B-A31F-886D61593355}" presName="node" presStyleLbl="node1" presStyleIdx="1" presStyleCnt="4">
        <dgm:presLayoutVars>
          <dgm:bulletEnabled val="1"/>
        </dgm:presLayoutVars>
      </dgm:prSet>
      <dgm:spPr/>
    </dgm:pt>
    <dgm:pt modelId="{11046799-4F4A-D94E-88AC-F8C7C3CF29E2}" type="pres">
      <dgm:prSet presAssocID="{1F7B48F1-5C8C-0C44-AC7E-ACF89E755C58}" presName="Name9" presStyleLbl="parChTrans1D2" presStyleIdx="2" presStyleCnt="4"/>
      <dgm:spPr/>
    </dgm:pt>
    <dgm:pt modelId="{943EC0E2-760D-C243-BA51-D471880C80F8}" type="pres">
      <dgm:prSet presAssocID="{1F7B48F1-5C8C-0C44-AC7E-ACF89E755C58}" presName="connTx" presStyleLbl="parChTrans1D2" presStyleIdx="2" presStyleCnt="4"/>
      <dgm:spPr/>
    </dgm:pt>
    <dgm:pt modelId="{0CA91C7B-EC2D-E346-9C7C-9B5806143311}" type="pres">
      <dgm:prSet presAssocID="{BFB62F48-5C34-7945-BB7A-3D3A4F0905A0}" presName="node" presStyleLbl="node1" presStyleIdx="2" presStyleCnt="4">
        <dgm:presLayoutVars>
          <dgm:bulletEnabled val="1"/>
        </dgm:presLayoutVars>
      </dgm:prSet>
      <dgm:spPr/>
    </dgm:pt>
    <dgm:pt modelId="{5164E398-7318-BE4C-AA8A-E46954E5B559}" type="pres">
      <dgm:prSet presAssocID="{0C7A024D-5C9B-7742-AABC-637A24C5ACF6}" presName="Name9" presStyleLbl="parChTrans1D2" presStyleIdx="3" presStyleCnt="4"/>
      <dgm:spPr/>
    </dgm:pt>
    <dgm:pt modelId="{238234D8-C77F-B846-B753-E156D50AEDFA}" type="pres">
      <dgm:prSet presAssocID="{0C7A024D-5C9B-7742-AABC-637A24C5ACF6}" presName="connTx" presStyleLbl="parChTrans1D2" presStyleIdx="3" presStyleCnt="4"/>
      <dgm:spPr/>
    </dgm:pt>
    <dgm:pt modelId="{52F4DF57-5CE0-DE4C-B40A-21F2BD58C128}" type="pres">
      <dgm:prSet presAssocID="{327E7B46-D6D3-4F44-98E5-425668B6E564}" presName="node" presStyleLbl="node1" presStyleIdx="3" presStyleCnt="4">
        <dgm:presLayoutVars>
          <dgm:bulletEnabled val="1"/>
        </dgm:presLayoutVars>
      </dgm:prSet>
      <dgm:spPr/>
    </dgm:pt>
  </dgm:ptLst>
  <dgm:cxnLst>
    <dgm:cxn modelId="{040D9E03-FC3B-1B49-9A18-5180E7632062}" srcId="{1BA5919D-BF03-8949-91A0-3DD734B875BE}" destId="{CB5B5EE5-0C22-A740-B98E-8BCC6AC18439}" srcOrd="0" destOrd="0" parTransId="{8D88D116-0786-2046-B1D1-A855D7F8D2CA}" sibTransId="{6272B8A6-1974-604C-A573-593A6169127C}"/>
    <dgm:cxn modelId="{79E49906-14CE-3D4A-A3BF-E35F3A45ABCF}" type="presOf" srcId="{A46361EE-9A1B-2F43-BA34-D69F49DD6AE0}" destId="{1806884C-2207-354D-8136-F8D540F8847A}" srcOrd="1" destOrd="0" presId="urn:microsoft.com/office/officeart/2005/8/layout/radial1"/>
    <dgm:cxn modelId="{228D013E-7DF9-3E44-B62B-158B037A355E}" type="presOf" srcId="{8C37548D-25EC-A84A-AD36-11EE43500EA3}" destId="{96FCA785-DE1F-BD4D-BD61-8D9872B6A5E0}" srcOrd="0" destOrd="0" presId="urn:microsoft.com/office/officeart/2005/8/layout/radial1"/>
    <dgm:cxn modelId="{8B87644D-AFAF-8E41-8A49-50B3B1C143A9}" type="presOf" srcId="{0C7A024D-5C9B-7742-AABC-637A24C5ACF6}" destId="{238234D8-C77F-B846-B753-E156D50AEDFA}" srcOrd="1" destOrd="0" presId="urn:microsoft.com/office/officeart/2005/8/layout/radial1"/>
    <dgm:cxn modelId="{DB0C9062-B8A8-3C4B-826F-0D34A836E7E7}" type="presOf" srcId="{CB5B5EE5-0C22-A740-B98E-8BCC6AC18439}" destId="{D5A08903-6390-9F48-B096-D0C58849DCD5}" srcOrd="0" destOrd="0" presId="urn:microsoft.com/office/officeart/2005/8/layout/radial1"/>
    <dgm:cxn modelId="{8FA39863-BAA7-E74D-902C-D9A41E783B16}" type="presOf" srcId="{1F7B48F1-5C8C-0C44-AC7E-ACF89E755C58}" destId="{11046799-4F4A-D94E-88AC-F8C7C3CF29E2}" srcOrd="0" destOrd="0" presId="urn:microsoft.com/office/officeart/2005/8/layout/radial1"/>
    <dgm:cxn modelId="{01F55565-7673-8E4F-ACA6-B39667387E88}" type="presOf" srcId="{A46361EE-9A1B-2F43-BA34-D69F49DD6AE0}" destId="{CA8DF18F-4FF8-CE4D-AFD3-8789DB149478}" srcOrd="0" destOrd="0" presId="urn:microsoft.com/office/officeart/2005/8/layout/radial1"/>
    <dgm:cxn modelId="{B1FFBC70-DD3E-5945-9C7D-1D6099477FE0}" srcId="{1BA5919D-BF03-8949-91A0-3DD734B875BE}" destId="{327E7B46-D6D3-4F44-98E5-425668B6E564}" srcOrd="3" destOrd="0" parTransId="{0C7A024D-5C9B-7742-AABC-637A24C5ACF6}" sibTransId="{4CF01E10-03D3-F941-8A02-8C5CD4E4C118}"/>
    <dgm:cxn modelId="{197F1378-1002-204F-AAAE-D5D2535D179A}" type="presOf" srcId="{1BA5919D-BF03-8949-91A0-3DD734B875BE}" destId="{50B063A2-67A5-F840-B615-FC07EFE74B29}" srcOrd="0" destOrd="0" presId="urn:microsoft.com/office/officeart/2005/8/layout/radial1"/>
    <dgm:cxn modelId="{FA10CA81-067E-BF46-936D-D8BF7A8210AD}" srcId="{1BA5919D-BF03-8949-91A0-3DD734B875BE}" destId="{4C1EE827-39F7-744B-A31F-886D61593355}" srcOrd="1" destOrd="0" parTransId="{A46361EE-9A1B-2F43-BA34-D69F49DD6AE0}" sibTransId="{05423CDC-C68E-1E4F-AA4E-A5F5B4D70BBB}"/>
    <dgm:cxn modelId="{FA401D8D-DEFB-1F44-A2C8-B83E981C0842}" type="presOf" srcId="{327E7B46-D6D3-4F44-98E5-425668B6E564}" destId="{52F4DF57-5CE0-DE4C-B40A-21F2BD58C128}" srcOrd="0" destOrd="0" presId="urn:microsoft.com/office/officeart/2005/8/layout/radial1"/>
    <dgm:cxn modelId="{FE20AA91-6FE3-7B4D-BE6A-2E881538447F}" type="presOf" srcId="{8D88D116-0786-2046-B1D1-A855D7F8D2CA}" destId="{C6023E6C-FBF8-654A-B938-D17B0DA8F75A}" srcOrd="1" destOrd="0" presId="urn:microsoft.com/office/officeart/2005/8/layout/radial1"/>
    <dgm:cxn modelId="{742C2D97-3D0A-7A41-9F97-F16467A2A584}" srcId="{1BA5919D-BF03-8949-91A0-3DD734B875BE}" destId="{BFB62F48-5C34-7945-BB7A-3D3A4F0905A0}" srcOrd="2" destOrd="0" parTransId="{1F7B48F1-5C8C-0C44-AC7E-ACF89E755C58}" sibTransId="{650E69CB-EDF7-D246-9991-BB1A2A8FC3E6}"/>
    <dgm:cxn modelId="{807F1CA1-9E12-E646-99B0-C35804913982}" type="presOf" srcId="{8D88D116-0786-2046-B1D1-A855D7F8D2CA}" destId="{54B7C3A5-64FF-1640-89D1-8FF11E1F0081}" srcOrd="0" destOrd="0" presId="urn:microsoft.com/office/officeart/2005/8/layout/radial1"/>
    <dgm:cxn modelId="{C92F41BE-D57A-0244-B114-B708365599E7}" type="presOf" srcId="{4C1EE827-39F7-744B-A31F-886D61593355}" destId="{73CE41E1-45D7-2E45-BB89-D478160115E9}" srcOrd="0" destOrd="0" presId="urn:microsoft.com/office/officeart/2005/8/layout/radial1"/>
    <dgm:cxn modelId="{EE0CD3D1-1672-1F44-8FAB-A54E3195512B}" type="presOf" srcId="{BFB62F48-5C34-7945-BB7A-3D3A4F0905A0}" destId="{0CA91C7B-EC2D-E346-9C7C-9B5806143311}" srcOrd="0" destOrd="0" presId="urn:microsoft.com/office/officeart/2005/8/layout/radial1"/>
    <dgm:cxn modelId="{BDC20AD9-D090-9B4C-AA12-1A6ADB5373A4}" type="presOf" srcId="{0C7A024D-5C9B-7742-AABC-637A24C5ACF6}" destId="{5164E398-7318-BE4C-AA8A-E46954E5B559}" srcOrd="0" destOrd="0" presId="urn:microsoft.com/office/officeart/2005/8/layout/radial1"/>
    <dgm:cxn modelId="{A1EE48E3-8BDE-474F-B849-91AE8B6D8DF2}" srcId="{8C37548D-25EC-A84A-AD36-11EE43500EA3}" destId="{1BA5919D-BF03-8949-91A0-3DD734B875BE}" srcOrd="0" destOrd="0" parTransId="{B00D9545-A03F-2B49-90CD-6DB5AAEA215B}" sibTransId="{FA61FA3F-B511-044A-BE7C-9A7AFE571F46}"/>
    <dgm:cxn modelId="{38D460E3-4F1D-A148-B896-0232F080C2A0}" type="presOf" srcId="{1F7B48F1-5C8C-0C44-AC7E-ACF89E755C58}" destId="{943EC0E2-760D-C243-BA51-D471880C80F8}" srcOrd="1" destOrd="0" presId="urn:microsoft.com/office/officeart/2005/8/layout/radial1"/>
    <dgm:cxn modelId="{2FA76662-C14B-1141-8A6A-A4E66C690A64}" type="presParOf" srcId="{96FCA785-DE1F-BD4D-BD61-8D9872B6A5E0}" destId="{50B063A2-67A5-F840-B615-FC07EFE74B29}" srcOrd="0" destOrd="0" presId="urn:microsoft.com/office/officeart/2005/8/layout/radial1"/>
    <dgm:cxn modelId="{27BD90A0-6C2C-9844-85F9-1D09536B0C8E}" type="presParOf" srcId="{96FCA785-DE1F-BD4D-BD61-8D9872B6A5E0}" destId="{54B7C3A5-64FF-1640-89D1-8FF11E1F0081}" srcOrd="1" destOrd="0" presId="urn:microsoft.com/office/officeart/2005/8/layout/radial1"/>
    <dgm:cxn modelId="{63B801CE-B15E-2642-AE62-C0F4DDD7B850}" type="presParOf" srcId="{54B7C3A5-64FF-1640-89D1-8FF11E1F0081}" destId="{C6023E6C-FBF8-654A-B938-D17B0DA8F75A}" srcOrd="0" destOrd="0" presId="urn:microsoft.com/office/officeart/2005/8/layout/radial1"/>
    <dgm:cxn modelId="{5264031C-FBC6-8F4D-A71B-4C56B881BDAA}" type="presParOf" srcId="{96FCA785-DE1F-BD4D-BD61-8D9872B6A5E0}" destId="{D5A08903-6390-9F48-B096-D0C58849DCD5}" srcOrd="2" destOrd="0" presId="urn:microsoft.com/office/officeart/2005/8/layout/radial1"/>
    <dgm:cxn modelId="{9736C3CB-7E40-844C-B37C-D8CC4E86DDF1}" type="presParOf" srcId="{96FCA785-DE1F-BD4D-BD61-8D9872B6A5E0}" destId="{CA8DF18F-4FF8-CE4D-AFD3-8789DB149478}" srcOrd="3" destOrd="0" presId="urn:microsoft.com/office/officeart/2005/8/layout/radial1"/>
    <dgm:cxn modelId="{269232AB-7534-854B-A4DD-B393697792CE}" type="presParOf" srcId="{CA8DF18F-4FF8-CE4D-AFD3-8789DB149478}" destId="{1806884C-2207-354D-8136-F8D540F8847A}" srcOrd="0" destOrd="0" presId="urn:microsoft.com/office/officeart/2005/8/layout/radial1"/>
    <dgm:cxn modelId="{6C52B120-8A55-6743-AE35-B9A92D0FCFB6}" type="presParOf" srcId="{96FCA785-DE1F-BD4D-BD61-8D9872B6A5E0}" destId="{73CE41E1-45D7-2E45-BB89-D478160115E9}" srcOrd="4" destOrd="0" presId="urn:microsoft.com/office/officeart/2005/8/layout/radial1"/>
    <dgm:cxn modelId="{DFC5E4DF-9D1A-6B48-A214-CB98675C466C}" type="presParOf" srcId="{96FCA785-DE1F-BD4D-BD61-8D9872B6A5E0}" destId="{11046799-4F4A-D94E-88AC-F8C7C3CF29E2}" srcOrd="5" destOrd="0" presId="urn:microsoft.com/office/officeart/2005/8/layout/radial1"/>
    <dgm:cxn modelId="{570311DE-C91D-2940-BF1E-59F6643C8BA3}" type="presParOf" srcId="{11046799-4F4A-D94E-88AC-F8C7C3CF29E2}" destId="{943EC0E2-760D-C243-BA51-D471880C80F8}" srcOrd="0" destOrd="0" presId="urn:microsoft.com/office/officeart/2005/8/layout/radial1"/>
    <dgm:cxn modelId="{02F385D3-8BC4-A24B-9D3A-1A493B903BF0}" type="presParOf" srcId="{96FCA785-DE1F-BD4D-BD61-8D9872B6A5E0}" destId="{0CA91C7B-EC2D-E346-9C7C-9B5806143311}" srcOrd="6" destOrd="0" presId="urn:microsoft.com/office/officeart/2005/8/layout/radial1"/>
    <dgm:cxn modelId="{FA884625-32AF-B045-8B64-411B05BE9DBF}" type="presParOf" srcId="{96FCA785-DE1F-BD4D-BD61-8D9872B6A5E0}" destId="{5164E398-7318-BE4C-AA8A-E46954E5B559}" srcOrd="7" destOrd="0" presId="urn:microsoft.com/office/officeart/2005/8/layout/radial1"/>
    <dgm:cxn modelId="{602542A6-5602-764E-B8DD-C881B7387B6F}" type="presParOf" srcId="{5164E398-7318-BE4C-AA8A-E46954E5B559}" destId="{238234D8-C77F-B846-B753-E156D50AEDFA}" srcOrd="0" destOrd="0" presId="urn:microsoft.com/office/officeart/2005/8/layout/radial1"/>
    <dgm:cxn modelId="{8CF28975-0038-DA49-9DEA-0EA534CCA8B5}" type="presParOf" srcId="{96FCA785-DE1F-BD4D-BD61-8D9872B6A5E0}" destId="{52F4DF57-5CE0-DE4C-B40A-21F2BD58C128}"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063A2-67A5-F840-B615-FC07EFE74B29}">
      <dsp:nvSpPr>
        <dsp:cNvPr id="0" name=""/>
        <dsp:cNvSpPr/>
      </dsp:nvSpPr>
      <dsp:spPr>
        <a:xfrm>
          <a:off x="2665497" y="2074030"/>
          <a:ext cx="1576082" cy="157608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IDIC Model</a:t>
          </a:r>
        </a:p>
      </dsp:txBody>
      <dsp:txXfrm>
        <a:off x="2896309" y="2304842"/>
        <a:ext cx="1114458" cy="1114458"/>
      </dsp:txXfrm>
    </dsp:sp>
    <dsp:sp modelId="{54B7C3A5-64FF-1640-89D1-8FF11E1F0081}">
      <dsp:nvSpPr>
        <dsp:cNvPr id="0" name=""/>
        <dsp:cNvSpPr/>
      </dsp:nvSpPr>
      <dsp:spPr>
        <a:xfrm rot="16200000">
          <a:off x="3215587" y="1815542"/>
          <a:ext cx="475903" cy="41073"/>
        </a:xfrm>
        <a:custGeom>
          <a:avLst/>
          <a:gdLst/>
          <a:ahLst/>
          <a:cxnLst/>
          <a:rect l="0" t="0" r="0" b="0"/>
          <a:pathLst>
            <a:path>
              <a:moveTo>
                <a:pt x="0" y="20536"/>
              </a:moveTo>
              <a:lnTo>
                <a:pt x="475903" y="205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441641" y="1824181"/>
        <a:ext cx="23795" cy="23795"/>
      </dsp:txXfrm>
    </dsp:sp>
    <dsp:sp modelId="{D5A08903-6390-9F48-B096-D0C58849DCD5}">
      <dsp:nvSpPr>
        <dsp:cNvPr id="0" name=""/>
        <dsp:cNvSpPr/>
      </dsp:nvSpPr>
      <dsp:spPr>
        <a:xfrm>
          <a:off x="2665497" y="22044"/>
          <a:ext cx="1576082" cy="157608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i="1" kern="1200" dirty="0"/>
            <a:t>Identify </a:t>
          </a:r>
          <a:r>
            <a:rPr lang="en-US" sz="1600" kern="1200" dirty="0"/>
            <a:t>who your customers are </a:t>
          </a:r>
        </a:p>
      </dsp:txBody>
      <dsp:txXfrm>
        <a:off x="2896309" y="252856"/>
        <a:ext cx="1114458" cy="1114458"/>
      </dsp:txXfrm>
    </dsp:sp>
    <dsp:sp modelId="{CA8DF18F-4FF8-CE4D-AFD3-8789DB149478}">
      <dsp:nvSpPr>
        <dsp:cNvPr id="0" name=""/>
        <dsp:cNvSpPr/>
      </dsp:nvSpPr>
      <dsp:spPr>
        <a:xfrm>
          <a:off x="4241580" y="2841535"/>
          <a:ext cx="475903" cy="41073"/>
        </a:xfrm>
        <a:custGeom>
          <a:avLst/>
          <a:gdLst/>
          <a:ahLst/>
          <a:cxnLst/>
          <a:rect l="0" t="0" r="0" b="0"/>
          <a:pathLst>
            <a:path>
              <a:moveTo>
                <a:pt x="0" y="20536"/>
              </a:moveTo>
              <a:lnTo>
                <a:pt x="475903" y="205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467634" y="2850174"/>
        <a:ext cx="23795" cy="23795"/>
      </dsp:txXfrm>
    </dsp:sp>
    <dsp:sp modelId="{73CE41E1-45D7-2E45-BB89-D478160115E9}">
      <dsp:nvSpPr>
        <dsp:cNvPr id="0" name=""/>
        <dsp:cNvSpPr/>
      </dsp:nvSpPr>
      <dsp:spPr>
        <a:xfrm>
          <a:off x="4717483" y="2074030"/>
          <a:ext cx="1576082" cy="157608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i="1" kern="1200" dirty="0"/>
            <a:t>Differentiate </a:t>
          </a:r>
          <a:r>
            <a:rPr lang="en-US" sz="1600" kern="1200" dirty="0"/>
            <a:t>your customers (value now and future value)</a:t>
          </a:r>
        </a:p>
      </dsp:txBody>
      <dsp:txXfrm>
        <a:off x="4948295" y="2304842"/>
        <a:ext cx="1114458" cy="1114458"/>
      </dsp:txXfrm>
    </dsp:sp>
    <dsp:sp modelId="{11046799-4F4A-D94E-88AC-F8C7C3CF29E2}">
      <dsp:nvSpPr>
        <dsp:cNvPr id="0" name=""/>
        <dsp:cNvSpPr/>
      </dsp:nvSpPr>
      <dsp:spPr>
        <a:xfrm rot="5400000">
          <a:off x="3215587" y="3867528"/>
          <a:ext cx="475903" cy="41073"/>
        </a:xfrm>
        <a:custGeom>
          <a:avLst/>
          <a:gdLst/>
          <a:ahLst/>
          <a:cxnLst/>
          <a:rect l="0" t="0" r="0" b="0"/>
          <a:pathLst>
            <a:path>
              <a:moveTo>
                <a:pt x="0" y="20536"/>
              </a:moveTo>
              <a:lnTo>
                <a:pt x="475903" y="205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441641" y="3876167"/>
        <a:ext cx="23795" cy="23795"/>
      </dsp:txXfrm>
    </dsp:sp>
    <dsp:sp modelId="{0CA91C7B-EC2D-E346-9C7C-9B5806143311}">
      <dsp:nvSpPr>
        <dsp:cNvPr id="0" name=""/>
        <dsp:cNvSpPr/>
      </dsp:nvSpPr>
      <dsp:spPr>
        <a:xfrm>
          <a:off x="2665497" y="4126016"/>
          <a:ext cx="1576082" cy="157608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i="1" kern="1200" dirty="0"/>
            <a:t>Interact </a:t>
          </a:r>
          <a:r>
            <a:rPr lang="en-US" sz="1600" kern="1200" dirty="0"/>
            <a:t>with customers to understand their expectations</a:t>
          </a:r>
        </a:p>
      </dsp:txBody>
      <dsp:txXfrm>
        <a:off x="2896309" y="4356828"/>
        <a:ext cx="1114458" cy="1114458"/>
      </dsp:txXfrm>
    </dsp:sp>
    <dsp:sp modelId="{5164E398-7318-BE4C-AA8A-E46954E5B559}">
      <dsp:nvSpPr>
        <dsp:cNvPr id="0" name=""/>
        <dsp:cNvSpPr/>
      </dsp:nvSpPr>
      <dsp:spPr>
        <a:xfrm rot="10800000">
          <a:off x="2189594" y="2841535"/>
          <a:ext cx="475903" cy="41073"/>
        </a:xfrm>
        <a:custGeom>
          <a:avLst/>
          <a:gdLst/>
          <a:ahLst/>
          <a:cxnLst/>
          <a:rect l="0" t="0" r="0" b="0"/>
          <a:pathLst>
            <a:path>
              <a:moveTo>
                <a:pt x="0" y="20536"/>
              </a:moveTo>
              <a:lnTo>
                <a:pt x="475903" y="205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2415648" y="2850174"/>
        <a:ext cx="23795" cy="23795"/>
      </dsp:txXfrm>
    </dsp:sp>
    <dsp:sp modelId="{52F4DF57-5CE0-DE4C-B40A-21F2BD58C128}">
      <dsp:nvSpPr>
        <dsp:cNvPr id="0" name=""/>
        <dsp:cNvSpPr/>
      </dsp:nvSpPr>
      <dsp:spPr>
        <a:xfrm>
          <a:off x="613511" y="2074030"/>
          <a:ext cx="1576082" cy="157608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i="1" kern="1200" dirty="0"/>
            <a:t>Customize </a:t>
          </a:r>
          <a:r>
            <a:rPr lang="en-US" sz="1400" kern="1200" dirty="0"/>
            <a:t>the offer and communication to met customer expectations</a:t>
          </a:r>
        </a:p>
      </dsp:txBody>
      <dsp:txXfrm>
        <a:off x="844323" y="2304842"/>
        <a:ext cx="1114458" cy="111445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1/6/23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eGxMf88I5g4?feature=oembed"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tarbuckscardth.in.th/" TargetMode="Externa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6436-873B-2348-8292-CFF4195AFC3A}"/>
              </a:ext>
            </a:extLst>
          </p:cNvPr>
          <p:cNvSpPr>
            <a:spLocks noGrp="1"/>
          </p:cNvSpPr>
          <p:nvPr>
            <p:ph type="ctrTitle"/>
          </p:nvPr>
        </p:nvSpPr>
        <p:spPr/>
        <p:txBody>
          <a:bodyPr/>
          <a:lstStyle/>
          <a:p>
            <a:r>
              <a:rPr lang="en-TH" dirty="0"/>
              <a:t>Introduction To Customer Relationship Management</a:t>
            </a:r>
          </a:p>
        </p:txBody>
      </p:sp>
      <p:sp>
        <p:nvSpPr>
          <p:cNvPr id="3" name="Subtitle 2">
            <a:extLst>
              <a:ext uri="{FF2B5EF4-FFF2-40B4-BE49-F238E27FC236}">
                <a16:creationId xmlns:a16="http://schemas.microsoft.com/office/drawing/2014/main" id="{68C1DAA2-8AFA-6443-8B72-1EA68EE2B9B0}"/>
              </a:ext>
            </a:extLst>
          </p:cNvPr>
          <p:cNvSpPr>
            <a:spLocks noGrp="1"/>
          </p:cNvSpPr>
          <p:nvPr>
            <p:ph type="subTitle" idx="1"/>
          </p:nvPr>
        </p:nvSpPr>
        <p:spPr/>
        <p:txBody>
          <a:bodyPr/>
          <a:lstStyle/>
          <a:p>
            <a:r>
              <a:rPr lang="en-TH" dirty="0"/>
              <a:t>Ms.Nalin Simasathiansophon</a:t>
            </a:r>
          </a:p>
        </p:txBody>
      </p:sp>
      <p:pic>
        <p:nvPicPr>
          <p:cNvPr id="4" name="Camera 3">
            <a:extLst>
              <a:ext uri="{FF2B5EF4-FFF2-40B4-BE49-F238E27FC236}">
                <a16:creationId xmlns:a16="http://schemas.microsoft.com/office/drawing/2014/main" id="{BC4E6975-D159-D714-3BC2-5C047472469C}"/>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9253006" y="-138547"/>
            <a:ext cx="3174522" cy="3174522"/>
          </a:xfrm>
          <a:prstGeom prst="ellipse">
            <a:avLst/>
          </a:prstGeom>
          <a:ln w="19050" cap="rnd">
            <a:solidFill>
              <a:srgbClr val="404040"/>
            </a:solidFill>
          </a:ln>
          <a:effectLst/>
        </p:spPr>
      </p:pic>
    </p:spTree>
    <p:extLst>
      <p:ext uri="{BB962C8B-B14F-4D97-AF65-F5344CB8AC3E}">
        <p14:creationId xmlns:p14="http://schemas.microsoft.com/office/powerpoint/2010/main" val="3650821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C79E-CDD5-B043-B906-39079F6EFB40}"/>
              </a:ext>
            </a:extLst>
          </p:cNvPr>
          <p:cNvSpPr>
            <a:spLocks noGrp="1"/>
          </p:cNvSpPr>
          <p:nvPr>
            <p:ph type="title"/>
          </p:nvPr>
        </p:nvSpPr>
        <p:spPr>
          <a:xfrm>
            <a:off x="5951728" y="585216"/>
            <a:ext cx="5740739" cy="1499616"/>
          </a:xfrm>
        </p:spPr>
        <p:txBody>
          <a:bodyPr>
            <a:normAutofit/>
          </a:bodyPr>
          <a:lstStyle/>
          <a:p>
            <a:r>
              <a:rPr lang="en-TH"/>
              <a:t>Case study of Service Automation : JetBlue</a:t>
            </a:r>
          </a:p>
        </p:txBody>
      </p:sp>
      <p:pic>
        <p:nvPicPr>
          <p:cNvPr id="2056" name="Picture 8" descr="JetBlue - Book &amp; manage trips - แอปพลิเคชันใน Google Play">
            <a:extLst>
              <a:ext uri="{FF2B5EF4-FFF2-40B4-BE49-F238E27FC236}">
                <a16:creationId xmlns:a16="http://schemas.microsoft.com/office/drawing/2014/main" id="{0B6B76E8-AAB2-6D4E-9B88-6D79955634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0" r="3983" b="2"/>
          <a:stretch/>
        </p:blipFill>
        <p:spPr bwMode="auto">
          <a:xfrm>
            <a:off x="484635" y="484632"/>
            <a:ext cx="3248521" cy="3511948"/>
          </a:xfrm>
          <a:prstGeom prst="rect">
            <a:avLst/>
          </a:prstGeom>
          <a:noFill/>
          <a:extLst>
            <a:ext uri="{909E8E84-426E-40DD-AFC4-6F175D3DCCD1}">
              <a14:hiddenFill xmlns:a14="http://schemas.microsoft.com/office/drawing/2010/main">
                <a:solidFill>
                  <a:srgbClr val="FFFFFF"/>
                </a:solidFill>
              </a14:hiddenFill>
            </a:ext>
          </a:extLst>
        </p:spPr>
      </p:pic>
      <p:sp>
        <p:nvSpPr>
          <p:cNvPr id="2063" name="Rectangle 191">
            <a:extLst>
              <a:ext uri="{FF2B5EF4-FFF2-40B4-BE49-F238E27FC236}">
                <a16:creationId xmlns:a16="http://schemas.microsoft.com/office/drawing/2014/main" id="{50F78CF7-743D-4F97-AEAF-6D872AEF4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4632"/>
            <a:ext cx="1082693" cy="351194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4" name="Straight Connector 192">
            <a:extLst>
              <a:ext uri="{FF2B5EF4-FFF2-40B4-BE49-F238E27FC236}">
                <a16:creationId xmlns:a16="http://schemas.microsoft.com/office/drawing/2014/main" id="{A7DCBFCC-8C5F-4A93-997F-0A2BB3F0DF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896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52" name="Picture 4" descr="JetBlue Airways looks to the next 20 years | CNN Travel">
            <a:extLst>
              <a:ext uri="{FF2B5EF4-FFF2-40B4-BE49-F238E27FC236}">
                <a16:creationId xmlns:a16="http://schemas.microsoft.com/office/drawing/2014/main" id="{1F06B190-B7E5-5A41-B32C-23565D1FAE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48" r="4" b="3103"/>
          <a:stretch/>
        </p:blipFill>
        <p:spPr bwMode="auto">
          <a:xfrm>
            <a:off x="484633" y="4150596"/>
            <a:ext cx="4495802" cy="223180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950CD9B-612A-CD4B-8394-3EE2887846BC}"/>
              </a:ext>
            </a:extLst>
          </p:cNvPr>
          <p:cNvSpPr>
            <a:spLocks noGrp="1"/>
          </p:cNvSpPr>
          <p:nvPr>
            <p:ph idx="1"/>
          </p:nvPr>
        </p:nvSpPr>
        <p:spPr>
          <a:xfrm>
            <a:off x="5951728" y="2286000"/>
            <a:ext cx="5740739" cy="4023360"/>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en-TH" altLang="en-TH" sz="1500" i="0" u="none" strike="noStrike" cap="none" normalizeH="0" baseline="0">
                <a:ln>
                  <a:noFill/>
                </a:ln>
                <a:effectLst/>
              </a:rPr>
              <a:t>JetBlue is a successful US low-cost carrier known not only for its prices, but for friendly and helpful customer service, winning multiple JD Power customer service awards. It created its first Twitter account in 2007.16 Initially, like so many new technology users, the company felt that Twitter would be a sales promotion channel. Indeed, JetBlue has been imaginative in building its following and promoting ticket sales over the new channel. As its competence grew, JetBlue was able to use Twitter for real-time customer service. An anecdote is that a customer tweeted that he had left sunglasses at one of the stages before boarding and head office team monitoring the Twitter-feed was able to arrange for them to be found and returned to the passenger prior to boarding the aircraft. Customer frustrations, experiences and pleasant surprises are easier to capture at the moment they are experienced, and JetBlue’s active engagement with customers over Twitter improves its ability to feel the experience as a customer does and make necessary improvements quickly.</a:t>
            </a:r>
          </a:p>
        </p:txBody>
      </p:sp>
      <p:pic>
        <p:nvPicPr>
          <p:cNvPr id="4" name="Camera 3">
            <a:extLst>
              <a:ext uri="{FF2B5EF4-FFF2-40B4-BE49-F238E27FC236}">
                <a16:creationId xmlns:a16="http://schemas.microsoft.com/office/drawing/2014/main" id="{041D199E-71BB-6396-A9A8-C113B91759F2}"/>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698200" y="5331125"/>
            <a:ext cx="1649875" cy="1649875"/>
          </a:xfrm>
          <a:prstGeom prst="ellipse">
            <a:avLst/>
          </a:prstGeom>
          <a:ln w="19050" cap="rnd">
            <a:solidFill>
              <a:srgbClr val="404040"/>
            </a:solidFill>
          </a:ln>
          <a:effectLst/>
        </p:spPr>
      </p:pic>
    </p:spTree>
    <p:extLst>
      <p:ext uri="{BB962C8B-B14F-4D97-AF65-F5344CB8AC3E}">
        <p14:creationId xmlns:p14="http://schemas.microsoft.com/office/powerpoint/2010/main" val="1276166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000A3-7035-9842-97EF-A843BB621A69}"/>
              </a:ext>
            </a:extLst>
          </p:cNvPr>
          <p:cNvSpPr>
            <a:spLocks noGrp="1"/>
          </p:cNvSpPr>
          <p:nvPr>
            <p:ph type="title"/>
          </p:nvPr>
        </p:nvSpPr>
        <p:spPr/>
        <p:txBody>
          <a:bodyPr/>
          <a:lstStyle/>
          <a:p>
            <a:r>
              <a:rPr lang="en-TH" dirty="0"/>
              <a:t>3. Analytical CRM</a:t>
            </a:r>
          </a:p>
        </p:txBody>
      </p:sp>
      <p:sp>
        <p:nvSpPr>
          <p:cNvPr id="3" name="Content Placeholder 2">
            <a:extLst>
              <a:ext uri="{FF2B5EF4-FFF2-40B4-BE49-F238E27FC236}">
                <a16:creationId xmlns:a16="http://schemas.microsoft.com/office/drawing/2014/main" id="{F0D1DBAA-861B-494C-9DEC-93DE4274FA5A}"/>
              </a:ext>
            </a:extLst>
          </p:cNvPr>
          <p:cNvSpPr>
            <a:spLocks noGrp="1"/>
          </p:cNvSpPr>
          <p:nvPr>
            <p:ph idx="1"/>
          </p:nvPr>
        </p:nvSpPr>
        <p:spPr/>
        <p:txBody>
          <a:bodyPr/>
          <a:lstStyle/>
          <a:p>
            <a:pPr>
              <a:buFont typeface="Courier New" panose="02070309020205020404" pitchFamily="49" charset="0"/>
              <a:buChar char="o"/>
            </a:pPr>
            <a:r>
              <a:rPr lang="en-US" dirty="0"/>
              <a:t>Analytical CRM, also called analytic CRM, is concerned with capturing, storing, extracting, integrating, processing, interpreting, distributing, using and reporting customer-related data to enhance both customer and company value. </a:t>
            </a:r>
          </a:p>
          <a:p>
            <a:pPr>
              <a:buFont typeface="Courier New" panose="02070309020205020404" pitchFamily="49" charset="0"/>
              <a:buChar char="o"/>
            </a:pPr>
            <a:r>
              <a:rPr lang="en-US" dirty="0"/>
              <a:t>Analytical CRM builds on the foundation of customer-related information. Customer- related data may be found in enterprise-wide repositories: sales data (purchase history), financial data (payment history, credit score), marketing data (campaign response, loyalty scheme data) and service data. </a:t>
            </a:r>
          </a:p>
          <a:p>
            <a:pPr>
              <a:buFont typeface="Courier New" panose="02070309020205020404" pitchFamily="49" charset="0"/>
              <a:buChar char="o"/>
            </a:pPr>
            <a:r>
              <a:rPr lang="en-US" dirty="0"/>
              <a:t>Analytical CRM can lead companies to decide that selling approaches should differ between customer groups. Higher potential value customers may be offered face-to-face selling; lower value customers may experience </a:t>
            </a:r>
            <a:r>
              <a:rPr lang="en-US" dirty="0" err="1"/>
              <a:t>telesales</a:t>
            </a:r>
            <a:r>
              <a:rPr lang="en-US" dirty="0"/>
              <a:t>. </a:t>
            </a:r>
            <a:endParaRPr lang="en-TH" dirty="0"/>
          </a:p>
          <a:p>
            <a:pPr>
              <a:buFont typeface="Courier New" panose="02070309020205020404" pitchFamily="49" charset="0"/>
              <a:buChar char="o"/>
            </a:pPr>
            <a:r>
              <a:rPr lang="en-TH" dirty="0"/>
              <a:t>Analytical CRM underpins the operational CRM decisions making.</a:t>
            </a:r>
            <a:endParaRPr lang="en-US" dirty="0"/>
          </a:p>
        </p:txBody>
      </p:sp>
      <p:pic>
        <p:nvPicPr>
          <p:cNvPr id="4" name="Camera 3">
            <a:extLst>
              <a:ext uri="{FF2B5EF4-FFF2-40B4-BE49-F238E27FC236}">
                <a16:creationId xmlns:a16="http://schemas.microsoft.com/office/drawing/2014/main" id="{9EB6D554-28BA-540A-5DF9-E1ECDBAA96C0}"/>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107168" y="0"/>
            <a:ext cx="2084832" cy="2084832"/>
          </a:xfrm>
          <a:prstGeom prst="ellipse">
            <a:avLst/>
          </a:prstGeom>
          <a:ln w="19050" cap="rnd">
            <a:solidFill>
              <a:srgbClr val="404040"/>
            </a:solidFill>
          </a:ln>
          <a:effectLst/>
        </p:spPr>
      </p:pic>
    </p:spTree>
    <p:extLst>
      <p:ext uri="{BB962C8B-B14F-4D97-AF65-F5344CB8AC3E}">
        <p14:creationId xmlns:p14="http://schemas.microsoft.com/office/powerpoint/2010/main" val="261551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705F-3185-2B44-B699-860496243B36}"/>
              </a:ext>
            </a:extLst>
          </p:cNvPr>
          <p:cNvSpPr>
            <a:spLocks noGrp="1"/>
          </p:cNvSpPr>
          <p:nvPr>
            <p:ph type="title"/>
          </p:nvPr>
        </p:nvSpPr>
        <p:spPr/>
        <p:txBody>
          <a:bodyPr/>
          <a:lstStyle/>
          <a:p>
            <a:r>
              <a:rPr lang="en-TH" dirty="0"/>
              <a:t>Misunderstandings about CRM</a:t>
            </a:r>
          </a:p>
        </p:txBody>
      </p:sp>
      <p:sp>
        <p:nvSpPr>
          <p:cNvPr id="3" name="Content Placeholder 2">
            <a:extLst>
              <a:ext uri="{FF2B5EF4-FFF2-40B4-BE49-F238E27FC236}">
                <a16:creationId xmlns:a16="http://schemas.microsoft.com/office/drawing/2014/main" id="{D6273D24-0BB4-A147-9AE6-A1B0EEF8A958}"/>
              </a:ext>
            </a:extLst>
          </p:cNvPr>
          <p:cNvSpPr>
            <a:spLocks noGrp="1"/>
          </p:cNvSpPr>
          <p:nvPr>
            <p:ph idx="1"/>
          </p:nvPr>
        </p:nvSpPr>
        <p:spPr/>
        <p:txBody>
          <a:bodyPr>
            <a:normAutofit/>
          </a:bodyPr>
          <a:lstStyle/>
          <a:p>
            <a:pPr marL="457200" indent="-457200">
              <a:buFont typeface="+mj-lt"/>
              <a:buAutoNum type="arabicPeriod"/>
            </a:pPr>
            <a:r>
              <a:rPr lang="en-TH" sz="2800" dirty="0"/>
              <a:t>CRM is not database marketing: </a:t>
            </a:r>
            <a:r>
              <a:rPr lang="en-TH" sz="2400" dirty="0"/>
              <a:t>Analiytical CRM shows that data will be used for marketing purpose, </a:t>
            </a:r>
            <a:r>
              <a:rPr lang="en-US" sz="2400" dirty="0"/>
              <a:t>market segmentation, targeting, offer development and customer communication. </a:t>
            </a:r>
            <a:endParaRPr lang="en-US" sz="2800" dirty="0"/>
          </a:p>
          <a:p>
            <a:pPr marL="457200" indent="-457200">
              <a:buFont typeface="+mj-lt"/>
              <a:buAutoNum type="arabicPeriod"/>
            </a:pPr>
            <a:r>
              <a:rPr lang="en-TH" sz="2800" dirty="0"/>
              <a:t>CRM is a marketing process: </a:t>
            </a:r>
            <a:r>
              <a:rPr lang="en-TH" sz="2400" dirty="0"/>
              <a:t>Operational CRM </a:t>
            </a:r>
            <a:r>
              <a:rPr lang="en-US" sz="2400" dirty="0"/>
              <a:t>can use customer- related data to produce customized products and services. </a:t>
            </a:r>
          </a:p>
          <a:p>
            <a:pPr marL="457200" indent="-457200">
              <a:buFont typeface="+mj-lt"/>
              <a:buAutoNum type="arabicPeriod"/>
            </a:pPr>
            <a:r>
              <a:rPr lang="en-TH" sz="2800" dirty="0"/>
              <a:t>CRM is an IT issue: </a:t>
            </a:r>
            <a:r>
              <a:rPr lang="en-TH" sz="2400" dirty="0"/>
              <a:t>It is not since CRM technology provides </a:t>
            </a:r>
            <a:r>
              <a:rPr lang="en-US" sz="2400" dirty="0"/>
              <a:t>tools that can be used to generate better value for customers. CRM implements by two parts: people and process. People develop and implement the processes that are enabled by the IT. IT is, therefore, a part of most CRM strategies. </a:t>
            </a:r>
          </a:p>
          <a:p>
            <a:pPr marL="457200" indent="-457200">
              <a:buFont typeface="+mj-lt"/>
              <a:buAutoNum type="arabicPeriod"/>
            </a:pPr>
            <a:endParaRPr lang="en-US" sz="2800" dirty="0"/>
          </a:p>
          <a:p>
            <a:pPr marL="457200" indent="-457200">
              <a:buFont typeface="+mj-lt"/>
              <a:buAutoNum type="arabicPeriod"/>
            </a:pPr>
            <a:endParaRPr lang="en-US" sz="2800" dirty="0"/>
          </a:p>
          <a:p>
            <a:pPr marL="457200" indent="-457200">
              <a:buFont typeface="+mj-lt"/>
              <a:buAutoNum type="arabicPeriod"/>
            </a:pPr>
            <a:endParaRPr lang="en-TH" sz="2800" dirty="0"/>
          </a:p>
        </p:txBody>
      </p:sp>
      <p:pic>
        <p:nvPicPr>
          <p:cNvPr id="4" name="Camera 3">
            <a:extLst>
              <a:ext uri="{FF2B5EF4-FFF2-40B4-BE49-F238E27FC236}">
                <a16:creationId xmlns:a16="http://schemas.microsoft.com/office/drawing/2014/main" id="{41D3F98A-26AE-F8AE-E76C-EEC0A1E507AC}"/>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248181" y="-1"/>
            <a:ext cx="1943819" cy="1943819"/>
          </a:xfrm>
          <a:prstGeom prst="ellipse">
            <a:avLst/>
          </a:prstGeom>
          <a:ln w="19050" cap="rnd">
            <a:solidFill>
              <a:srgbClr val="404040"/>
            </a:solidFill>
          </a:ln>
          <a:effectLst/>
        </p:spPr>
      </p:pic>
    </p:spTree>
    <p:extLst>
      <p:ext uri="{BB962C8B-B14F-4D97-AF65-F5344CB8AC3E}">
        <p14:creationId xmlns:p14="http://schemas.microsoft.com/office/powerpoint/2010/main" val="257975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705F-3185-2B44-B699-860496243B36}"/>
              </a:ext>
            </a:extLst>
          </p:cNvPr>
          <p:cNvSpPr>
            <a:spLocks noGrp="1"/>
          </p:cNvSpPr>
          <p:nvPr>
            <p:ph type="title"/>
          </p:nvPr>
        </p:nvSpPr>
        <p:spPr/>
        <p:txBody>
          <a:bodyPr/>
          <a:lstStyle/>
          <a:p>
            <a:r>
              <a:rPr lang="en-TH" dirty="0"/>
              <a:t>Misunderstandings about CRM (Cont.)</a:t>
            </a:r>
          </a:p>
        </p:txBody>
      </p:sp>
      <p:sp>
        <p:nvSpPr>
          <p:cNvPr id="3" name="Content Placeholder 2">
            <a:extLst>
              <a:ext uri="{FF2B5EF4-FFF2-40B4-BE49-F238E27FC236}">
                <a16:creationId xmlns:a16="http://schemas.microsoft.com/office/drawing/2014/main" id="{D6273D24-0BB4-A147-9AE6-A1B0EEF8A958}"/>
              </a:ext>
            </a:extLst>
          </p:cNvPr>
          <p:cNvSpPr>
            <a:spLocks noGrp="1"/>
          </p:cNvSpPr>
          <p:nvPr>
            <p:ph idx="1"/>
          </p:nvPr>
        </p:nvSpPr>
        <p:spPr/>
        <p:txBody>
          <a:bodyPr>
            <a:normAutofit/>
          </a:bodyPr>
          <a:lstStyle/>
          <a:p>
            <a:pPr marL="514350" indent="-514350">
              <a:buFont typeface="+mj-lt"/>
              <a:buAutoNum type="arabicPeriod" startAt="4"/>
            </a:pPr>
            <a:r>
              <a:rPr lang="en-US" sz="2800" dirty="0"/>
              <a:t>CRM is about loyalty schemes: </a:t>
            </a:r>
            <a:r>
              <a:rPr lang="en-US" sz="2400" dirty="0"/>
              <a:t>Not all CRM implementations are link to loyalty schemes. </a:t>
            </a:r>
            <a:endParaRPr lang="en-US" sz="2800" dirty="0"/>
          </a:p>
          <a:p>
            <a:pPr marL="642366" lvl="2" indent="-285750">
              <a:buFont typeface="Courier New" panose="02070309020205020404" pitchFamily="49" charset="0"/>
              <a:buChar char="o"/>
            </a:pPr>
            <a:r>
              <a:rPr lang="en-US" sz="2000" dirty="0"/>
              <a:t>Loyalty schemes may play two roles in CRM implementations. First, they generate data that can be used to guide customer acquisition, retention and development. Second, loyalty schemes may serve as an exit barrier. </a:t>
            </a:r>
          </a:p>
          <a:p>
            <a:pPr marL="514350" indent="-514350">
              <a:buFont typeface="+mj-lt"/>
              <a:buAutoNum type="arabicPeriod" startAt="5"/>
            </a:pPr>
            <a:r>
              <a:rPr lang="en-US" sz="2800" dirty="0"/>
              <a:t>CRM can be implemented by any company: </a:t>
            </a:r>
            <a:r>
              <a:rPr lang="en-US" sz="2400" dirty="0"/>
              <a:t>Any company can implement strategic and operational CRM, but not analytical CRM.</a:t>
            </a:r>
          </a:p>
          <a:p>
            <a:pPr marL="788670" lvl="3" indent="-285750">
              <a:buFont typeface="Courier New" panose="02070309020205020404" pitchFamily="49" charset="0"/>
              <a:buChar char="o"/>
            </a:pPr>
            <a:r>
              <a:rPr lang="en-US" sz="1800" dirty="0"/>
              <a:t>At the very least, data are needed to identify which customers are likely to generate most value in the future, and to identify within the customer base the segments or customers that have different requirements. Only then can different offers be communicated to each customer group to optimize company and customer value over the long term. If these data are missing then analytical CRM cannot be implemented. </a:t>
            </a:r>
            <a:endParaRPr lang="en-US" sz="2800" dirty="0"/>
          </a:p>
          <a:p>
            <a:pPr marL="0" indent="0">
              <a:buNone/>
            </a:pPr>
            <a:endParaRPr lang="en-US" sz="2800" dirty="0"/>
          </a:p>
          <a:p>
            <a:pPr marL="514350" indent="-514350">
              <a:buFont typeface="+mj-lt"/>
              <a:buAutoNum type="arabicPeriod" startAt="5"/>
            </a:pPr>
            <a:endParaRPr lang="en-US" sz="3200" dirty="0"/>
          </a:p>
          <a:p>
            <a:pPr marL="514350" indent="-514350">
              <a:buFont typeface="+mj-lt"/>
              <a:buAutoNum type="arabicPeriod" startAt="4"/>
            </a:pPr>
            <a:endParaRPr lang="en-US" sz="2800" dirty="0"/>
          </a:p>
          <a:p>
            <a:pPr marL="457200" indent="-457200">
              <a:buFont typeface="+mj-lt"/>
              <a:buAutoNum type="arabicPeriod" startAt="4"/>
            </a:pPr>
            <a:endParaRPr lang="en-US" sz="2800" dirty="0"/>
          </a:p>
          <a:p>
            <a:pPr marL="457200" indent="-457200">
              <a:buFont typeface="+mj-lt"/>
              <a:buAutoNum type="arabicPeriod" startAt="4"/>
            </a:pPr>
            <a:endParaRPr lang="en-TH" sz="2800" dirty="0"/>
          </a:p>
        </p:txBody>
      </p:sp>
      <p:pic>
        <p:nvPicPr>
          <p:cNvPr id="4" name="Camera 3">
            <a:extLst>
              <a:ext uri="{FF2B5EF4-FFF2-40B4-BE49-F238E27FC236}">
                <a16:creationId xmlns:a16="http://schemas.microsoft.com/office/drawing/2014/main" id="{D1F010C6-6D9D-8FF0-30F4-B5CD2473DC27}"/>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299940" y="0"/>
            <a:ext cx="1892060" cy="1892060"/>
          </a:xfrm>
          <a:prstGeom prst="ellipse">
            <a:avLst/>
          </a:prstGeom>
          <a:ln w="19050" cap="rnd">
            <a:solidFill>
              <a:srgbClr val="404040"/>
            </a:solidFill>
          </a:ln>
          <a:effectLst/>
        </p:spPr>
      </p:pic>
    </p:spTree>
    <p:extLst>
      <p:ext uri="{BB962C8B-B14F-4D97-AF65-F5344CB8AC3E}">
        <p14:creationId xmlns:p14="http://schemas.microsoft.com/office/powerpoint/2010/main" val="3247189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8828A-FA91-E54F-B909-0BB9C9C55DFC}"/>
              </a:ext>
            </a:extLst>
          </p:cNvPr>
          <p:cNvSpPr>
            <a:spLocks noGrp="1"/>
          </p:cNvSpPr>
          <p:nvPr>
            <p:ph type="title"/>
          </p:nvPr>
        </p:nvSpPr>
        <p:spPr/>
        <p:txBody>
          <a:bodyPr/>
          <a:lstStyle/>
          <a:p>
            <a:r>
              <a:rPr lang="en-TH" dirty="0"/>
              <a:t>CRM Constituencies</a:t>
            </a:r>
          </a:p>
        </p:txBody>
      </p:sp>
      <p:sp>
        <p:nvSpPr>
          <p:cNvPr id="3" name="Content Placeholder 2">
            <a:extLst>
              <a:ext uri="{FF2B5EF4-FFF2-40B4-BE49-F238E27FC236}">
                <a16:creationId xmlns:a16="http://schemas.microsoft.com/office/drawing/2014/main" id="{A1C069BA-9533-D847-9B5B-55F8598D1CD4}"/>
              </a:ext>
            </a:extLst>
          </p:cNvPr>
          <p:cNvSpPr>
            <a:spLocks noGrp="1"/>
          </p:cNvSpPr>
          <p:nvPr>
            <p:ph idx="1"/>
          </p:nvPr>
        </p:nvSpPr>
        <p:spPr/>
        <p:txBody>
          <a:bodyPr>
            <a:normAutofit lnSpcReduction="10000"/>
          </a:bodyPr>
          <a:lstStyle/>
          <a:p>
            <a:pPr marL="470916" lvl="1" indent="-342900">
              <a:buFont typeface="+mj-lt"/>
              <a:buAutoNum type="arabicPeriod"/>
            </a:pPr>
            <a:r>
              <a:rPr lang="en-US" sz="2800" dirty="0"/>
              <a:t>Companies implementing CRM </a:t>
            </a:r>
          </a:p>
          <a:p>
            <a:pPr marL="470916" lvl="1" indent="-342900">
              <a:buFont typeface="+mj-lt"/>
              <a:buAutoNum type="arabicPeriod"/>
            </a:pPr>
            <a:r>
              <a:rPr lang="en-US" sz="2800" dirty="0"/>
              <a:t>Customers and partners of those companies </a:t>
            </a:r>
          </a:p>
          <a:p>
            <a:pPr marL="470916" lvl="1" indent="-342900">
              <a:buFont typeface="+mj-lt"/>
              <a:buAutoNum type="arabicPeriod"/>
            </a:pPr>
            <a:r>
              <a:rPr lang="en-US" sz="2800" dirty="0"/>
              <a:t>Vendors of CRM systems (i.e. IBM)</a:t>
            </a:r>
          </a:p>
          <a:p>
            <a:pPr marL="470916" lvl="1" indent="-342900">
              <a:buFont typeface="+mj-lt"/>
              <a:buAutoNum type="arabicPeriod"/>
            </a:pPr>
            <a:r>
              <a:rPr lang="en-US" sz="2800" dirty="0"/>
              <a:t>CRM cloud solutions providers (i.e. </a:t>
            </a:r>
            <a:r>
              <a:rPr lang="en-US" sz="2800" dirty="0" err="1"/>
              <a:t>salesforce.com</a:t>
            </a:r>
            <a:r>
              <a:rPr lang="en-US" sz="2800" dirty="0"/>
              <a:t>, Microsoft Dynamics)</a:t>
            </a:r>
          </a:p>
          <a:p>
            <a:pPr marL="470916" lvl="1" indent="-342900">
              <a:buFont typeface="+mj-lt"/>
              <a:buAutoNum type="arabicPeriod"/>
            </a:pPr>
            <a:r>
              <a:rPr lang="en-US" sz="2800" dirty="0"/>
              <a:t>Social media players </a:t>
            </a:r>
          </a:p>
          <a:p>
            <a:pPr marL="470916" lvl="1" indent="-342900">
              <a:buFont typeface="+mj-lt"/>
              <a:buAutoNum type="arabicPeriod"/>
            </a:pPr>
            <a:r>
              <a:rPr lang="en-US" sz="2800" dirty="0"/>
              <a:t>Vendors of CRM hardware and infrastructure (vendor who provide technologies, such as computer, servers, etc.)</a:t>
            </a:r>
          </a:p>
          <a:p>
            <a:pPr marL="470916" lvl="1" indent="-342900">
              <a:buFont typeface="+mj-lt"/>
              <a:buAutoNum type="arabicPeriod"/>
            </a:pPr>
            <a:r>
              <a:rPr lang="en-US" sz="2800" dirty="0"/>
              <a:t>Management consultants: provides strategy, business, application and technical consulting </a:t>
            </a:r>
          </a:p>
        </p:txBody>
      </p:sp>
      <p:pic>
        <p:nvPicPr>
          <p:cNvPr id="4" name="Camera 3">
            <a:extLst>
              <a:ext uri="{FF2B5EF4-FFF2-40B4-BE49-F238E27FC236}">
                <a16:creationId xmlns:a16="http://schemas.microsoft.com/office/drawing/2014/main" id="{98751305-4832-80A3-2388-B47DC00BB41B}"/>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248181" y="-1"/>
            <a:ext cx="1943819" cy="1943819"/>
          </a:xfrm>
          <a:prstGeom prst="ellipse">
            <a:avLst/>
          </a:prstGeom>
          <a:ln w="19050" cap="rnd">
            <a:solidFill>
              <a:srgbClr val="404040"/>
            </a:solidFill>
          </a:ln>
          <a:effectLst/>
        </p:spPr>
      </p:pic>
    </p:spTree>
    <p:extLst>
      <p:ext uri="{BB962C8B-B14F-4D97-AF65-F5344CB8AC3E}">
        <p14:creationId xmlns:p14="http://schemas.microsoft.com/office/powerpoint/2010/main" val="321337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3E14-0CBA-EF4B-9720-5DACF1774F22}"/>
              </a:ext>
            </a:extLst>
          </p:cNvPr>
          <p:cNvSpPr>
            <a:spLocks noGrp="1"/>
          </p:cNvSpPr>
          <p:nvPr>
            <p:ph type="title"/>
          </p:nvPr>
        </p:nvSpPr>
        <p:spPr/>
        <p:txBody>
          <a:bodyPr/>
          <a:lstStyle/>
          <a:p>
            <a:r>
              <a:rPr lang="en-TH" dirty="0"/>
              <a:t>MoDels of CRM</a:t>
            </a:r>
          </a:p>
        </p:txBody>
      </p:sp>
      <p:sp>
        <p:nvSpPr>
          <p:cNvPr id="3" name="Content Placeholder 2">
            <a:extLst>
              <a:ext uri="{FF2B5EF4-FFF2-40B4-BE49-F238E27FC236}">
                <a16:creationId xmlns:a16="http://schemas.microsoft.com/office/drawing/2014/main" id="{2B4345C9-CFF6-8C40-99E5-9B80083CC58F}"/>
              </a:ext>
            </a:extLst>
          </p:cNvPr>
          <p:cNvSpPr>
            <a:spLocks noGrp="1"/>
          </p:cNvSpPr>
          <p:nvPr>
            <p:ph idx="1"/>
          </p:nvPr>
        </p:nvSpPr>
        <p:spPr>
          <a:xfrm>
            <a:off x="1024128" y="2286000"/>
            <a:ext cx="3578869" cy="4023360"/>
          </a:xfrm>
        </p:spPr>
        <p:txBody>
          <a:bodyPr>
            <a:normAutofit/>
          </a:bodyPr>
          <a:lstStyle/>
          <a:p>
            <a:r>
              <a:rPr lang="en-US" sz="2800" b="1" dirty="0">
                <a:solidFill>
                  <a:srgbClr val="7030A0"/>
                </a:solidFill>
              </a:rPr>
              <a:t>The IDIC model </a:t>
            </a:r>
            <a:endParaRPr lang="en-US" sz="2800" dirty="0">
              <a:solidFill>
                <a:srgbClr val="7030A0"/>
              </a:solidFill>
            </a:endParaRPr>
          </a:p>
          <a:p>
            <a:pPr marL="0" indent="0">
              <a:buNone/>
            </a:pPr>
            <a:r>
              <a:rPr lang="en-US" sz="2800" dirty="0"/>
              <a:t>Companies should take four actions in order to build closer one-to-one relationships with customers: </a:t>
            </a:r>
          </a:p>
          <a:p>
            <a:endParaRPr lang="en-TH" sz="2800" dirty="0"/>
          </a:p>
        </p:txBody>
      </p:sp>
      <p:graphicFrame>
        <p:nvGraphicFramePr>
          <p:cNvPr id="4" name="Diagram 3">
            <a:extLst>
              <a:ext uri="{FF2B5EF4-FFF2-40B4-BE49-F238E27FC236}">
                <a16:creationId xmlns:a16="http://schemas.microsoft.com/office/drawing/2014/main" id="{4D1C551F-A405-A747-A223-1A3FA4959D06}"/>
              </a:ext>
            </a:extLst>
          </p:cNvPr>
          <p:cNvGraphicFramePr/>
          <p:nvPr>
            <p:extLst>
              <p:ext uri="{D42A27DB-BD31-4B8C-83A1-F6EECF244321}">
                <p14:modId xmlns:p14="http://schemas.microsoft.com/office/powerpoint/2010/main" val="3646061270"/>
              </p:ext>
            </p:extLst>
          </p:nvPr>
        </p:nvGraphicFramePr>
        <p:xfrm>
          <a:off x="5036949" y="548640"/>
          <a:ext cx="6907078" cy="572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amera 4">
            <a:extLst>
              <a:ext uri="{FF2B5EF4-FFF2-40B4-BE49-F238E27FC236}">
                <a16:creationId xmlns:a16="http://schemas.microsoft.com/office/drawing/2014/main" id="{C9FBFE04-6DD0-EB7A-35D3-586E65C8ACE9}"/>
              </a:ext>
            </a:extLst>
          </p:cNvPr>
          <p:cNvPicPr>
            <a:picLocks noChangeAspect="1"/>
            <a:extLst>
              <a:ext uri="{51228E76-BA90-4043-B771-695A4F85340A}">
                <alf:liveFeedProps xmlns:alf="http://schemas.microsoft.com/office/drawing/2021/livefeed"/>
              </a:ext>
            </a:extLst>
          </p:cNvPicPr>
          <p:nvPr/>
        </p:nvPicPr>
        <p:blipFill>
          <a:blip r:embed="rId7">
            <a:extLst>
              <a:ext uri="{96DAC541-7B7A-43D3-8B79-37D633B846F1}">
                <asvg:svgBlip xmlns:asvg="http://schemas.microsoft.com/office/drawing/2016/SVG/main" r:embed="rId8"/>
              </a:ext>
            </a:extLst>
          </a:blip>
          <a:stretch>
            <a:fillRect/>
          </a:stretch>
        </p:blipFill>
        <p:spPr>
          <a:xfrm>
            <a:off x="0" y="4914181"/>
            <a:ext cx="1943819" cy="1943819"/>
          </a:xfrm>
          <a:prstGeom prst="ellipse">
            <a:avLst/>
          </a:prstGeom>
          <a:ln w="19050" cap="rnd">
            <a:solidFill>
              <a:srgbClr val="404040"/>
            </a:solidFill>
          </a:ln>
          <a:effectLst/>
        </p:spPr>
      </p:pic>
    </p:spTree>
    <p:extLst>
      <p:ext uri="{BB962C8B-B14F-4D97-AF65-F5344CB8AC3E}">
        <p14:creationId xmlns:p14="http://schemas.microsoft.com/office/powerpoint/2010/main" val="88085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AF19-C752-FB42-95EA-F52C52B7D18B}"/>
              </a:ext>
            </a:extLst>
          </p:cNvPr>
          <p:cNvSpPr>
            <a:spLocks noGrp="1"/>
          </p:cNvSpPr>
          <p:nvPr>
            <p:ph type="title"/>
          </p:nvPr>
        </p:nvSpPr>
        <p:spPr/>
        <p:txBody>
          <a:bodyPr/>
          <a:lstStyle/>
          <a:p>
            <a:r>
              <a:rPr lang="en-TH" dirty="0"/>
              <a:t>MoDels of CRM (Cont.)</a:t>
            </a:r>
          </a:p>
        </p:txBody>
      </p:sp>
      <p:sp>
        <p:nvSpPr>
          <p:cNvPr id="3" name="Content Placeholder 2">
            <a:extLst>
              <a:ext uri="{FF2B5EF4-FFF2-40B4-BE49-F238E27FC236}">
                <a16:creationId xmlns:a16="http://schemas.microsoft.com/office/drawing/2014/main" id="{78DFC773-F508-B947-841C-3C5D80B52C04}"/>
              </a:ext>
            </a:extLst>
          </p:cNvPr>
          <p:cNvSpPr>
            <a:spLocks noGrp="1"/>
          </p:cNvSpPr>
          <p:nvPr>
            <p:ph idx="1"/>
          </p:nvPr>
        </p:nvSpPr>
        <p:spPr>
          <a:xfrm>
            <a:off x="1024129" y="2286000"/>
            <a:ext cx="3671858" cy="4023360"/>
          </a:xfrm>
        </p:spPr>
        <p:txBody>
          <a:bodyPr/>
          <a:lstStyle/>
          <a:p>
            <a:r>
              <a:rPr lang="en-US" sz="2800" b="1" dirty="0">
                <a:solidFill>
                  <a:srgbClr val="7030A0"/>
                </a:solidFill>
              </a:rPr>
              <a:t>The CRM Value Chain </a:t>
            </a:r>
            <a:endParaRPr lang="en-US" sz="2800" dirty="0">
              <a:solidFill>
                <a:srgbClr val="7030A0"/>
              </a:solidFill>
            </a:endParaRPr>
          </a:p>
          <a:p>
            <a:endParaRPr lang="en-TH" dirty="0"/>
          </a:p>
        </p:txBody>
      </p:sp>
      <p:pic>
        <p:nvPicPr>
          <p:cNvPr id="5" name="Picture 4" descr="Text&#10;&#10;Description automatically generated with medium confidence">
            <a:extLst>
              <a:ext uri="{FF2B5EF4-FFF2-40B4-BE49-F238E27FC236}">
                <a16:creationId xmlns:a16="http://schemas.microsoft.com/office/drawing/2014/main" id="{3B8D5A2F-A897-F144-874F-DC418CF79E34}"/>
              </a:ext>
            </a:extLst>
          </p:cNvPr>
          <p:cNvPicPr>
            <a:picLocks noChangeAspect="1"/>
          </p:cNvPicPr>
          <p:nvPr/>
        </p:nvPicPr>
        <p:blipFill>
          <a:blip r:embed="rId2"/>
          <a:stretch>
            <a:fillRect/>
          </a:stretch>
        </p:blipFill>
        <p:spPr>
          <a:xfrm>
            <a:off x="2232662" y="2833866"/>
            <a:ext cx="7608850" cy="3878606"/>
          </a:xfrm>
          <a:prstGeom prst="rect">
            <a:avLst/>
          </a:prstGeom>
        </p:spPr>
      </p:pic>
      <p:pic>
        <p:nvPicPr>
          <p:cNvPr id="4" name="Camera 3">
            <a:extLst>
              <a:ext uri="{FF2B5EF4-FFF2-40B4-BE49-F238E27FC236}">
                <a16:creationId xmlns:a16="http://schemas.microsoft.com/office/drawing/2014/main" id="{0657350D-7B81-FDDC-7D42-2A9DC4F621FF}"/>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248181" y="-1"/>
            <a:ext cx="1943819" cy="1943819"/>
          </a:xfrm>
          <a:prstGeom prst="ellipse">
            <a:avLst/>
          </a:prstGeom>
          <a:ln w="19050" cap="rnd">
            <a:solidFill>
              <a:srgbClr val="404040"/>
            </a:solidFill>
          </a:ln>
          <a:effectLst/>
        </p:spPr>
      </p:pic>
    </p:spTree>
    <p:extLst>
      <p:ext uri="{BB962C8B-B14F-4D97-AF65-F5344CB8AC3E}">
        <p14:creationId xmlns:p14="http://schemas.microsoft.com/office/powerpoint/2010/main" val="66330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ED60-90C2-4E4B-B18B-1EC1549C501D}"/>
              </a:ext>
            </a:extLst>
          </p:cNvPr>
          <p:cNvSpPr>
            <a:spLocks noGrp="1"/>
          </p:cNvSpPr>
          <p:nvPr>
            <p:ph type="title"/>
          </p:nvPr>
        </p:nvSpPr>
        <p:spPr/>
        <p:txBody>
          <a:bodyPr/>
          <a:lstStyle/>
          <a:p>
            <a:r>
              <a:rPr lang="en-TH" dirty="0"/>
              <a:t>MoDels of CRM (Cont.)</a:t>
            </a:r>
          </a:p>
        </p:txBody>
      </p:sp>
      <p:sp>
        <p:nvSpPr>
          <p:cNvPr id="3" name="Content Placeholder 2">
            <a:extLst>
              <a:ext uri="{FF2B5EF4-FFF2-40B4-BE49-F238E27FC236}">
                <a16:creationId xmlns:a16="http://schemas.microsoft.com/office/drawing/2014/main" id="{A1CFC3CF-7990-2E44-B833-4AC2F44A735C}"/>
              </a:ext>
            </a:extLst>
          </p:cNvPr>
          <p:cNvSpPr>
            <a:spLocks noGrp="1"/>
          </p:cNvSpPr>
          <p:nvPr>
            <p:ph idx="1"/>
          </p:nvPr>
        </p:nvSpPr>
        <p:spPr/>
        <p:txBody>
          <a:bodyPr/>
          <a:lstStyle/>
          <a:p>
            <a:r>
              <a:rPr lang="en-US" sz="2800" b="1" dirty="0">
                <a:solidFill>
                  <a:srgbClr val="7030A0"/>
                </a:solidFill>
              </a:rPr>
              <a:t>Payne and Frow’s 5-process model </a:t>
            </a:r>
            <a:endParaRPr lang="en-US" sz="2800" dirty="0">
              <a:solidFill>
                <a:srgbClr val="7030A0"/>
              </a:solidFill>
            </a:endParaRPr>
          </a:p>
          <a:p>
            <a:r>
              <a:rPr lang="en-US" sz="2800" dirty="0"/>
              <a:t>This model clearly identifies five core processes in CRM: the strategy development process, the value creation process, the multi-channel integration process, the performance assessment process and the information management process. The first two represent strategic CRM; the multi-channel integration process represents operational CRM; the information management process is analytical CRM. </a:t>
            </a:r>
          </a:p>
          <a:p>
            <a:endParaRPr lang="en-TH" dirty="0"/>
          </a:p>
        </p:txBody>
      </p:sp>
      <p:pic>
        <p:nvPicPr>
          <p:cNvPr id="4" name="Camera 3">
            <a:extLst>
              <a:ext uri="{FF2B5EF4-FFF2-40B4-BE49-F238E27FC236}">
                <a16:creationId xmlns:a16="http://schemas.microsoft.com/office/drawing/2014/main" id="{6532B253-C4A5-C3E8-0C43-FCDB59B5345B}"/>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248181" y="-1"/>
            <a:ext cx="1943819" cy="1943819"/>
          </a:xfrm>
          <a:prstGeom prst="ellipse">
            <a:avLst/>
          </a:prstGeom>
          <a:ln w="19050" cap="rnd">
            <a:solidFill>
              <a:srgbClr val="404040"/>
            </a:solidFill>
          </a:ln>
          <a:effectLst/>
        </p:spPr>
      </p:pic>
    </p:spTree>
    <p:extLst>
      <p:ext uri="{BB962C8B-B14F-4D97-AF65-F5344CB8AC3E}">
        <p14:creationId xmlns:p14="http://schemas.microsoft.com/office/powerpoint/2010/main" val="2479305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3BB5E8B8-3160-6547-9178-30AB95E5A57D}"/>
              </a:ext>
            </a:extLst>
          </p:cNvPr>
          <p:cNvPicPr>
            <a:picLocks noGrp="1" noChangeAspect="1"/>
          </p:cNvPicPr>
          <p:nvPr>
            <p:ph idx="1"/>
          </p:nvPr>
        </p:nvPicPr>
        <p:blipFill>
          <a:blip r:embed="rId2"/>
          <a:stretch>
            <a:fillRect/>
          </a:stretch>
        </p:blipFill>
        <p:spPr>
          <a:xfrm>
            <a:off x="1478162" y="1425844"/>
            <a:ext cx="9235676" cy="5432156"/>
          </a:xfrm>
        </p:spPr>
      </p:pic>
      <p:sp>
        <p:nvSpPr>
          <p:cNvPr id="2" name="Title 1">
            <a:extLst>
              <a:ext uri="{FF2B5EF4-FFF2-40B4-BE49-F238E27FC236}">
                <a16:creationId xmlns:a16="http://schemas.microsoft.com/office/drawing/2014/main" id="{65EDB670-814B-F84A-B0E1-4D2953A3C97E}"/>
              </a:ext>
            </a:extLst>
          </p:cNvPr>
          <p:cNvSpPr>
            <a:spLocks noGrp="1"/>
          </p:cNvSpPr>
          <p:nvPr>
            <p:ph type="title"/>
          </p:nvPr>
        </p:nvSpPr>
        <p:spPr/>
        <p:txBody>
          <a:bodyPr>
            <a:normAutofit/>
          </a:bodyPr>
          <a:lstStyle/>
          <a:p>
            <a:r>
              <a:rPr lang="en-US" sz="4000" dirty="0">
                <a:solidFill>
                  <a:srgbClr val="7030A0"/>
                </a:solidFill>
              </a:rPr>
              <a:t>Payne’s model of CRM (Cont.) </a:t>
            </a:r>
            <a:endParaRPr lang="en-TH" sz="4000" dirty="0">
              <a:solidFill>
                <a:srgbClr val="7030A0"/>
              </a:solidFill>
            </a:endParaRPr>
          </a:p>
        </p:txBody>
      </p:sp>
      <p:pic>
        <p:nvPicPr>
          <p:cNvPr id="3" name="Camera 2">
            <a:extLst>
              <a:ext uri="{FF2B5EF4-FFF2-40B4-BE49-F238E27FC236}">
                <a16:creationId xmlns:a16="http://schemas.microsoft.com/office/drawing/2014/main" id="{177D4315-B3D5-7D18-0651-B84EA45872C2}"/>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248181" y="-1"/>
            <a:ext cx="1943819" cy="1943819"/>
          </a:xfrm>
          <a:prstGeom prst="ellipse">
            <a:avLst/>
          </a:prstGeom>
          <a:ln w="19050" cap="rnd">
            <a:solidFill>
              <a:srgbClr val="404040"/>
            </a:solidFill>
          </a:ln>
          <a:effectLst/>
        </p:spPr>
      </p:pic>
    </p:spTree>
    <p:extLst>
      <p:ext uri="{BB962C8B-B14F-4D97-AF65-F5344CB8AC3E}">
        <p14:creationId xmlns:p14="http://schemas.microsoft.com/office/powerpoint/2010/main" val="1430354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7F71C-6506-1741-8643-400721C8C97B}"/>
              </a:ext>
            </a:extLst>
          </p:cNvPr>
          <p:cNvSpPr>
            <a:spLocks noGrp="1"/>
          </p:cNvSpPr>
          <p:nvPr>
            <p:ph type="title"/>
          </p:nvPr>
        </p:nvSpPr>
        <p:spPr>
          <a:xfrm>
            <a:off x="1024129" y="585216"/>
            <a:ext cx="3779085" cy="1499616"/>
          </a:xfrm>
        </p:spPr>
        <p:txBody>
          <a:bodyPr>
            <a:normAutofit/>
          </a:bodyPr>
          <a:lstStyle/>
          <a:p>
            <a:endParaRPr lang="en-TH">
              <a:solidFill>
                <a:srgbClr val="FFFFFF"/>
              </a:solidFill>
            </a:endParaRPr>
          </a:p>
        </p:txBody>
      </p:sp>
      <p:cxnSp>
        <p:nvCxnSpPr>
          <p:cNvPr id="12" name="Straight Connector 11">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82C3E68-76F7-564D-AF5C-2CC215A8DE4F}"/>
              </a:ext>
            </a:extLst>
          </p:cNvPr>
          <p:cNvSpPr>
            <a:spLocks noGrp="1"/>
          </p:cNvSpPr>
          <p:nvPr>
            <p:ph idx="1"/>
          </p:nvPr>
        </p:nvSpPr>
        <p:spPr>
          <a:xfrm>
            <a:off x="1024129" y="2286000"/>
            <a:ext cx="3791711" cy="3931920"/>
          </a:xfrm>
        </p:spPr>
        <p:txBody>
          <a:bodyPr>
            <a:normAutofit/>
          </a:bodyPr>
          <a:lstStyle/>
          <a:p>
            <a:r>
              <a:rPr lang="en-TH" sz="2800" b="1" dirty="0">
                <a:solidFill>
                  <a:srgbClr val="FFFFFF"/>
                </a:solidFill>
              </a:rPr>
              <a:t>Th</a:t>
            </a:r>
            <a:r>
              <a:rPr lang="en-US" sz="2800" b="1" dirty="0">
                <a:solidFill>
                  <a:srgbClr val="FFFFFF"/>
                </a:solidFill>
              </a:rPr>
              <a:t>e Gartner competency model </a:t>
            </a:r>
          </a:p>
          <a:p>
            <a:r>
              <a:rPr lang="en-US" sz="2800" dirty="0">
                <a:solidFill>
                  <a:srgbClr val="FFFFFF"/>
                </a:solidFill>
              </a:rPr>
              <a:t>The model suggests that companies need competencies in eight areas for CRM to be successful. </a:t>
            </a:r>
          </a:p>
          <a:p>
            <a:endParaRPr lang="en-TH" dirty="0">
              <a:solidFill>
                <a:srgbClr val="FFFFFF"/>
              </a:solidFill>
            </a:endParaRPr>
          </a:p>
        </p:txBody>
      </p:sp>
      <p:pic>
        <p:nvPicPr>
          <p:cNvPr id="5" name="Picture 4" descr="Diagram&#10;&#10;Description automatically generated with low confidence">
            <a:extLst>
              <a:ext uri="{FF2B5EF4-FFF2-40B4-BE49-F238E27FC236}">
                <a16:creationId xmlns:a16="http://schemas.microsoft.com/office/drawing/2014/main" id="{FC3C99C9-8472-A14C-A7B6-10086E9BFA71}"/>
              </a:ext>
            </a:extLst>
          </p:cNvPr>
          <p:cNvPicPr>
            <a:picLocks noChangeAspect="1"/>
          </p:cNvPicPr>
          <p:nvPr/>
        </p:nvPicPr>
        <p:blipFill>
          <a:blip r:embed="rId2"/>
          <a:stretch>
            <a:fillRect/>
          </a:stretch>
        </p:blipFill>
        <p:spPr>
          <a:xfrm>
            <a:off x="5468548" y="1138595"/>
            <a:ext cx="6711812" cy="4580810"/>
          </a:xfrm>
          <a:prstGeom prst="rect">
            <a:avLst/>
          </a:prstGeom>
        </p:spPr>
      </p:pic>
      <p:pic>
        <p:nvPicPr>
          <p:cNvPr id="4" name="Camera 3">
            <a:extLst>
              <a:ext uri="{FF2B5EF4-FFF2-40B4-BE49-F238E27FC236}">
                <a16:creationId xmlns:a16="http://schemas.microsoft.com/office/drawing/2014/main" id="{FFA21A4A-ED8B-4CB8-73A6-9FCADB6A49E1}"/>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3574136" y="5014765"/>
            <a:ext cx="1943819" cy="1943819"/>
          </a:xfrm>
          <a:prstGeom prst="ellipse">
            <a:avLst/>
          </a:prstGeom>
          <a:ln w="19050" cap="rnd">
            <a:solidFill>
              <a:srgbClr val="404040"/>
            </a:solidFill>
          </a:ln>
          <a:effectLst/>
        </p:spPr>
      </p:pic>
    </p:spTree>
    <p:extLst>
      <p:ext uri="{BB962C8B-B14F-4D97-AF65-F5344CB8AC3E}">
        <p14:creationId xmlns:p14="http://schemas.microsoft.com/office/powerpoint/2010/main" val="116192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F28B-074C-114C-9081-D2A12C47312C}"/>
              </a:ext>
            </a:extLst>
          </p:cNvPr>
          <p:cNvSpPr>
            <a:spLocks noGrp="1"/>
          </p:cNvSpPr>
          <p:nvPr>
            <p:ph type="title"/>
          </p:nvPr>
        </p:nvSpPr>
        <p:spPr/>
        <p:txBody>
          <a:bodyPr>
            <a:normAutofit/>
          </a:bodyPr>
          <a:lstStyle/>
          <a:p>
            <a:pPr algn="ctr"/>
            <a:r>
              <a:rPr lang="en-TH" sz="6000" b="1" dirty="0"/>
              <a:t>Pre-Test</a:t>
            </a:r>
          </a:p>
        </p:txBody>
      </p:sp>
      <p:sp>
        <p:nvSpPr>
          <p:cNvPr id="3" name="Content Placeholder 2">
            <a:extLst>
              <a:ext uri="{FF2B5EF4-FFF2-40B4-BE49-F238E27FC236}">
                <a16:creationId xmlns:a16="http://schemas.microsoft.com/office/drawing/2014/main" id="{CEC9ED05-CCC7-D945-BBC3-04F3CC5A4095}"/>
              </a:ext>
            </a:extLst>
          </p:cNvPr>
          <p:cNvSpPr>
            <a:spLocks noGrp="1"/>
          </p:cNvSpPr>
          <p:nvPr>
            <p:ph idx="1"/>
          </p:nvPr>
        </p:nvSpPr>
        <p:spPr>
          <a:xfrm>
            <a:off x="1024128" y="2286000"/>
            <a:ext cx="10641399" cy="4023360"/>
          </a:xfrm>
        </p:spPr>
        <p:txBody>
          <a:bodyPr>
            <a:normAutofit/>
          </a:bodyPr>
          <a:lstStyle/>
          <a:p>
            <a:pPr>
              <a:buFont typeface="Wingdings" pitchFamily="2" charset="2"/>
              <a:buChar char="v"/>
            </a:pPr>
            <a:r>
              <a:rPr lang="en-TH" sz="3200" dirty="0"/>
              <a:t>Please go to </a:t>
            </a:r>
            <a:r>
              <a:rPr lang="en-US" sz="3200" u="sng" dirty="0" err="1"/>
              <a:t>joinmyquiz.com</a:t>
            </a:r>
            <a:r>
              <a:rPr lang="en-US" sz="3200" dirty="0"/>
              <a:t>, then enter this code: </a:t>
            </a:r>
            <a:r>
              <a:rPr lang="en-US" sz="3200" b="1" dirty="0"/>
              <a:t>0922 2123</a:t>
            </a:r>
          </a:p>
          <a:p>
            <a:pPr marL="0" indent="0">
              <a:buNone/>
            </a:pPr>
            <a:r>
              <a:rPr lang="en-US" sz="3200" b="1" dirty="0"/>
              <a:t>	Or </a:t>
            </a:r>
            <a:r>
              <a:rPr lang="en-US" sz="3200" dirty="0"/>
              <a:t>go to this link:</a:t>
            </a:r>
          </a:p>
          <a:p>
            <a:pPr marL="0" indent="0">
              <a:buNone/>
            </a:pPr>
            <a:endParaRPr lang="en-US" sz="3200" dirty="0"/>
          </a:p>
          <a:p>
            <a:pPr marL="0" indent="0">
              <a:buNone/>
            </a:pPr>
            <a:endParaRPr lang="en-TH" sz="3200" dirty="0"/>
          </a:p>
          <a:p>
            <a:pPr>
              <a:buFont typeface="Wingdings" pitchFamily="2" charset="2"/>
              <a:buChar char="v"/>
            </a:pPr>
            <a:r>
              <a:rPr lang="en-TH" sz="3200" dirty="0"/>
              <a:t>You need to put your real name when log-in to the quiz.</a:t>
            </a:r>
          </a:p>
        </p:txBody>
      </p:sp>
      <p:sp>
        <p:nvSpPr>
          <p:cNvPr id="4" name="Rectangle 3">
            <a:extLst>
              <a:ext uri="{FF2B5EF4-FFF2-40B4-BE49-F238E27FC236}">
                <a16:creationId xmlns:a16="http://schemas.microsoft.com/office/drawing/2014/main" id="{ACF53455-EA2B-9142-865F-4F2C8EE6E2EB}"/>
              </a:ext>
            </a:extLst>
          </p:cNvPr>
          <p:cNvSpPr/>
          <p:nvPr/>
        </p:nvSpPr>
        <p:spPr>
          <a:xfrm>
            <a:off x="1024128" y="3466683"/>
            <a:ext cx="996342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4800" dirty="0"/>
              <a:t>https://</a:t>
            </a:r>
            <a:r>
              <a:rPr lang="en-US" sz="4800" dirty="0" err="1"/>
              <a:t>quizizz.com</a:t>
            </a:r>
            <a:r>
              <a:rPr lang="en-US" sz="4800" dirty="0"/>
              <a:t>/</a:t>
            </a:r>
            <a:r>
              <a:rPr lang="en-US" sz="4800" dirty="0" err="1"/>
              <a:t>join?gc</a:t>
            </a:r>
            <a:r>
              <a:rPr lang="en-US" sz="4800" dirty="0"/>
              <a:t>=09222123</a:t>
            </a:r>
            <a:endParaRPr lang="en-TH" sz="4800" dirty="0"/>
          </a:p>
        </p:txBody>
      </p:sp>
      <p:pic>
        <p:nvPicPr>
          <p:cNvPr id="5" name="Camera 4">
            <a:extLst>
              <a:ext uri="{FF2B5EF4-FFF2-40B4-BE49-F238E27FC236}">
                <a16:creationId xmlns:a16="http://schemas.microsoft.com/office/drawing/2014/main" id="{C3C64ACE-2DC5-D439-30AC-811012AFEFBA}"/>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477500" y="0"/>
            <a:ext cx="1714500" cy="1714500"/>
          </a:xfrm>
          <a:prstGeom prst="ellipse">
            <a:avLst/>
          </a:prstGeom>
          <a:ln w="19050" cap="rnd">
            <a:solidFill>
              <a:srgbClr val="404040"/>
            </a:solidFill>
          </a:ln>
          <a:effectLst/>
        </p:spPr>
      </p:pic>
    </p:spTree>
    <p:extLst>
      <p:ext uri="{BB962C8B-B14F-4D97-AF65-F5344CB8AC3E}">
        <p14:creationId xmlns:p14="http://schemas.microsoft.com/office/powerpoint/2010/main" val="190331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Southwest Airlines: Our Purpose and Vision">
            <a:hlinkClick r:id="" action="ppaction://media"/>
            <a:extLst>
              <a:ext uri="{FF2B5EF4-FFF2-40B4-BE49-F238E27FC236}">
                <a16:creationId xmlns:a16="http://schemas.microsoft.com/office/drawing/2014/main" id="{33C3EF3F-F16B-7847-A37C-3047918BBD4F}"/>
              </a:ext>
            </a:extLst>
          </p:cNvPr>
          <p:cNvPicPr>
            <a:picLocks noGrp="1" noRot="1" noChangeAspect="1"/>
          </p:cNvPicPr>
          <p:nvPr>
            <p:ph idx="4294967295"/>
            <a:videoFile r:link="rId1"/>
          </p:nvPr>
        </p:nvPicPr>
        <p:blipFill>
          <a:blip r:embed="rId3"/>
          <a:stretch>
            <a:fillRect/>
          </a:stretch>
        </p:blipFill>
        <p:spPr>
          <a:xfrm>
            <a:off x="1450573" y="804333"/>
            <a:ext cx="9290851" cy="5249331"/>
          </a:xfrm>
          <a:prstGeom prst="rect">
            <a:avLst/>
          </a:prstGeom>
        </p:spPr>
      </p:pic>
      <p:sp>
        <p:nvSpPr>
          <p:cNvPr id="2" name="Title 1">
            <a:extLst>
              <a:ext uri="{FF2B5EF4-FFF2-40B4-BE49-F238E27FC236}">
                <a16:creationId xmlns:a16="http://schemas.microsoft.com/office/drawing/2014/main" id="{E4BB2E30-E7F7-D942-B4E1-E2BCDBAFA1E1}"/>
              </a:ext>
            </a:extLst>
          </p:cNvPr>
          <p:cNvSpPr>
            <a:spLocks noGrp="1"/>
          </p:cNvSpPr>
          <p:nvPr>
            <p:ph type="title" idx="4294967295"/>
          </p:nvPr>
        </p:nvSpPr>
        <p:spPr>
          <a:xfrm>
            <a:off x="1450573" y="5869745"/>
            <a:ext cx="9720263" cy="1498600"/>
          </a:xfrm>
        </p:spPr>
        <p:txBody>
          <a:bodyPr>
            <a:normAutofit/>
          </a:bodyPr>
          <a:lstStyle/>
          <a:p>
            <a:r>
              <a:rPr lang="en-TH" sz="2800" dirty="0"/>
              <a:t>VDO: the outcomes of using CRM in Airline Business (SouthWest Airlines)</a:t>
            </a:r>
          </a:p>
        </p:txBody>
      </p:sp>
      <p:pic>
        <p:nvPicPr>
          <p:cNvPr id="3" name="Camera 2">
            <a:extLst>
              <a:ext uri="{FF2B5EF4-FFF2-40B4-BE49-F238E27FC236}">
                <a16:creationId xmlns:a16="http://schemas.microsoft.com/office/drawing/2014/main" id="{179E1C3B-E8F0-115E-CCA7-67703C53BB50}"/>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306328" y="0"/>
            <a:ext cx="1943819" cy="1943819"/>
          </a:xfrm>
          <a:prstGeom prst="ellipse">
            <a:avLst/>
          </a:prstGeom>
          <a:ln w="19050" cap="rnd">
            <a:solidFill>
              <a:srgbClr val="404040"/>
            </a:solidFill>
          </a:ln>
          <a:effectLst/>
        </p:spPr>
      </p:pic>
    </p:spTree>
    <p:extLst>
      <p:ext uri="{BB962C8B-B14F-4D97-AF65-F5344CB8AC3E}">
        <p14:creationId xmlns:p14="http://schemas.microsoft.com/office/powerpoint/2010/main" val="22407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C5C239-E5CC-214F-8076-13559D6D07F7}"/>
              </a:ext>
            </a:extLst>
          </p:cNvPr>
          <p:cNvSpPr>
            <a:spLocks noGrp="1"/>
          </p:cNvSpPr>
          <p:nvPr>
            <p:ph type="title"/>
          </p:nvPr>
        </p:nvSpPr>
        <p:spPr>
          <a:xfrm>
            <a:off x="964788" y="804333"/>
            <a:ext cx="3391900" cy="5249334"/>
          </a:xfrm>
        </p:spPr>
        <p:txBody>
          <a:bodyPr>
            <a:normAutofit/>
          </a:bodyPr>
          <a:lstStyle/>
          <a:p>
            <a:pPr algn="r"/>
            <a:r>
              <a:rPr lang="en-TH">
                <a:solidFill>
                  <a:srgbClr val="FFFFFF"/>
                </a:solidFill>
              </a:rPr>
              <a:t>Definitions of Customer Relationship Management (CRM)</a:t>
            </a:r>
          </a:p>
        </p:txBody>
      </p:sp>
      <p:sp>
        <p:nvSpPr>
          <p:cNvPr id="3" name="Content Placeholder 2">
            <a:extLst>
              <a:ext uri="{FF2B5EF4-FFF2-40B4-BE49-F238E27FC236}">
                <a16:creationId xmlns:a16="http://schemas.microsoft.com/office/drawing/2014/main" id="{660AEDB4-BE5F-0845-8068-68DF2DC7B67F}"/>
              </a:ext>
            </a:extLst>
          </p:cNvPr>
          <p:cNvSpPr>
            <a:spLocks noGrp="1"/>
          </p:cNvSpPr>
          <p:nvPr>
            <p:ph idx="1"/>
          </p:nvPr>
        </p:nvSpPr>
        <p:spPr>
          <a:xfrm>
            <a:off x="4951048" y="804333"/>
            <a:ext cx="6306003" cy="5249334"/>
          </a:xfrm>
        </p:spPr>
        <p:txBody>
          <a:bodyPr anchor="ctr">
            <a:normAutofit/>
          </a:bodyPr>
          <a:lstStyle/>
          <a:p>
            <a:pPr>
              <a:buFont typeface="Courier New" panose="02070309020205020404" pitchFamily="49" charset="0"/>
              <a:buChar char="o"/>
            </a:pPr>
            <a:r>
              <a:rPr lang="en-US" dirty="0"/>
              <a:t>CRM is an integrated approach to identifying, </a:t>
            </a:r>
            <a:r>
              <a:rPr lang="en-US" u="sng" dirty="0"/>
              <a:t>acquiring</a:t>
            </a:r>
            <a:r>
              <a:rPr lang="en-US" dirty="0"/>
              <a:t> and </a:t>
            </a:r>
            <a:r>
              <a:rPr lang="en-US" u="sng" dirty="0"/>
              <a:t>retaining</a:t>
            </a:r>
            <a:r>
              <a:rPr lang="en-US" dirty="0"/>
              <a:t> customers. </a:t>
            </a:r>
          </a:p>
          <a:p>
            <a:pPr>
              <a:buFont typeface="Courier New" panose="02070309020205020404" pitchFamily="49" charset="0"/>
              <a:buChar char="o"/>
            </a:pPr>
            <a:r>
              <a:rPr lang="en-US" dirty="0"/>
              <a:t>By enabling organizations to manage and coordinate customer interactions across multiple channels, departments, lines of business and geographies, CRM helps organizations maximize the value of every customer interaction and drive superior corporate performance. </a:t>
            </a:r>
          </a:p>
          <a:p>
            <a:pPr>
              <a:buFont typeface="Courier New" panose="02070309020205020404" pitchFamily="49" charset="0"/>
              <a:buChar char="o"/>
            </a:pPr>
            <a:r>
              <a:rPr lang="en-US" dirty="0"/>
              <a:t>CRM is the core business strategy that integrates internal processes and functions, and external networks, to create and deliver value to targeted customers at a profit. It is grounded on high-quality customer-related data and enabled by information technology. </a:t>
            </a:r>
          </a:p>
          <a:p>
            <a:endParaRPr lang="en-TH" dirty="0"/>
          </a:p>
        </p:txBody>
      </p:sp>
      <p:pic>
        <p:nvPicPr>
          <p:cNvPr id="4" name="Camera 3">
            <a:extLst>
              <a:ext uri="{FF2B5EF4-FFF2-40B4-BE49-F238E27FC236}">
                <a16:creationId xmlns:a16="http://schemas.microsoft.com/office/drawing/2014/main" id="{83E7A10B-AD82-ACF1-81DF-B0121B3324C3}"/>
              </a:ext>
            </a:extLst>
          </p:cNvPr>
          <p:cNvPicPr>
            <a:picLocks noChangeAspect="1"/>
            <a:extLst>
              <a:ext uri="{51228E76-BA90-4043-B771-695A4F85340A}">
                <alf:liveFeedProps xmlns:alf="http://schemas.microsoft.com/office/drawing/2021/livefeed"/>
              </a:ext>
            </a:extLst>
          </p:cNvPicPr>
          <p:nvPr/>
        </p:nvPicPr>
        <p:blipFill rotWithShape="1">
          <a:blip r:embed="rId2">
            <a:extLst>
              <a:ext uri="{96DAC541-7B7A-43D3-8B79-37D633B846F1}">
                <asvg:svgBlip xmlns:asvg="http://schemas.microsoft.com/office/drawing/2016/SVG/main" r:embed="rId3"/>
              </a:ext>
            </a:extLst>
          </a:blip>
          <a:srcRect l="1706" r="-1706"/>
          <a:stretch/>
        </p:blipFill>
        <p:spPr>
          <a:xfrm>
            <a:off x="10477500" y="5196417"/>
            <a:ext cx="1714500" cy="1714500"/>
          </a:xfrm>
          <a:prstGeom prst="ellipse">
            <a:avLst/>
          </a:prstGeom>
          <a:ln w="19050" cap="rnd">
            <a:solidFill>
              <a:srgbClr val="404040"/>
            </a:solidFill>
          </a:ln>
          <a:effectLst/>
        </p:spPr>
      </p:pic>
    </p:spTree>
    <p:extLst>
      <p:ext uri="{BB962C8B-B14F-4D97-AF65-F5344CB8AC3E}">
        <p14:creationId xmlns:p14="http://schemas.microsoft.com/office/powerpoint/2010/main" val="2883708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B0E8-4B20-9C46-A560-B778FC1E4FB8}"/>
              </a:ext>
            </a:extLst>
          </p:cNvPr>
          <p:cNvSpPr>
            <a:spLocks noGrp="1"/>
          </p:cNvSpPr>
          <p:nvPr>
            <p:ph type="title"/>
          </p:nvPr>
        </p:nvSpPr>
        <p:spPr/>
        <p:txBody>
          <a:bodyPr/>
          <a:lstStyle/>
          <a:p>
            <a:r>
              <a:rPr lang="en-TH" dirty="0"/>
              <a:t>Case study: Why Starbucks wins at CRM</a:t>
            </a:r>
          </a:p>
        </p:txBody>
      </p:sp>
      <p:sp>
        <p:nvSpPr>
          <p:cNvPr id="3" name="Content Placeholder 2">
            <a:extLst>
              <a:ext uri="{FF2B5EF4-FFF2-40B4-BE49-F238E27FC236}">
                <a16:creationId xmlns:a16="http://schemas.microsoft.com/office/drawing/2014/main" id="{616378A9-A2A4-B94C-AA65-17BF8FC397B1}"/>
              </a:ext>
            </a:extLst>
          </p:cNvPr>
          <p:cNvSpPr>
            <a:spLocks noGrp="1"/>
          </p:cNvSpPr>
          <p:nvPr>
            <p:ph idx="1"/>
          </p:nvPr>
        </p:nvSpPr>
        <p:spPr/>
        <p:txBody>
          <a:bodyPr>
            <a:normAutofit/>
          </a:bodyPr>
          <a:lstStyle/>
          <a:p>
            <a:r>
              <a:rPr lang="en-TH" b="1" dirty="0"/>
              <a:t>Three major objectives of CRM</a:t>
            </a:r>
          </a:p>
          <a:p>
            <a:pPr marL="0" indent="0">
              <a:buNone/>
            </a:pPr>
            <a:r>
              <a:rPr lang="en-TH" dirty="0"/>
              <a:t>1. Customer Acquisition: </a:t>
            </a:r>
            <a:r>
              <a:rPr lang="en-US" dirty="0"/>
              <a:t>the “right” customers will be attracted to the business or product, based on known or learned characteristics. </a:t>
            </a:r>
          </a:p>
          <a:p>
            <a:pPr lvl="1">
              <a:buFont typeface="Courier New" panose="02070309020205020404" pitchFamily="49" charset="0"/>
              <a:buChar char="o"/>
            </a:pPr>
            <a:r>
              <a:rPr lang="en-US" dirty="0"/>
              <a:t> Starbucks have loyalty program, My Starbucks Rewards.</a:t>
            </a:r>
          </a:p>
          <a:p>
            <a:pPr marL="0" indent="0">
              <a:buNone/>
            </a:pPr>
            <a:r>
              <a:rPr lang="en-US" dirty="0"/>
              <a:t>2. Customer Retention: numbers of loyal customer</a:t>
            </a:r>
          </a:p>
          <a:p>
            <a:pPr lvl="1">
              <a:buFont typeface="Courier New" panose="02070309020205020404" pitchFamily="49" charset="0"/>
              <a:buChar char="o"/>
            </a:pPr>
            <a:r>
              <a:rPr lang="en-US" dirty="0"/>
              <a:t> Among 10.4 million users (in year 2015), 6.2 million are gold members</a:t>
            </a:r>
          </a:p>
          <a:p>
            <a:pPr lvl="1">
              <a:buFont typeface="Courier New" panose="02070309020205020404" pitchFamily="49" charset="0"/>
              <a:buChar char="o"/>
            </a:pPr>
            <a:r>
              <a:rPr lang="en-US" dirty="0"/>
              <a:t> The Starbuck’s loyalty program creates an incentive for customer retention through its three levels – welcome, green and gold. </a:t>
            </a:r>
          </a:p>
          <a:p>
            <a:pPr marL="0" indent="-45720">
              <a:buNone/>
            </a:pPr>
            <a:r>
              <a:rPr lang="en-US" dirty="0"/>
              <a:t>3. Customer profitability: deliver profit to loyal customers</a:t>
            </a:r>
          </a:p>
          <a:p>
            <a:pPr lvl="1">
              <a:buFont typeface="Courier New" panose="02070309020205020404" pitchFamily="49" charset="0"/>
              <a:buChar char="o"/>
            </a:pPr>
            <a:r>
              <a:rPr lang="en-US" dirty="0"/>
              <a:t> Users can work their way to gold status through increasing their purchase frequency, which earns them “stars”. These stars can be redeemed for free food and drinks. </a:t>
            </a:r>
            <a:endParaRPr lang="en-TH" dirty="0"/>
          </a:p>
        </p:txBody>
      </p:sp>
      <p:sp>
        <p:nvSpPr>
          <p:cNvPr id="4" name="TextBox 3">
            <a:extLst>
              <a:ext uri="{FF2B5EF4-FFF2-40B4-BE49-F238E27FC236}">
                <a16:creationId xmlns:a16="http://schemas.microsoft.com/office/drawing/2014/main" id="{6C0FD15C-43D8-3B41-8D78-C91CE0E57B69}"/>
              </a:ext>
            </a:extLst>
          </p:cNvPr>
          <p:cNvSpPr txBox="1"/>
          <p:nvPr/>
        </p:nvSpPr>
        <p:spPr>
          <a:xfrm>
            <a:off x="1192242" y="6325862"/>
            <a:ext cx="9383843" cy="369332"/>
          </a:xfrm>
          <a:prstGeom prst="rect">
            <a:avLst/>
          </a:prstGeom>
          <a:noFill/>
        </p:spPr>
        <p:txBody>
          <a:bodyPr wrap="square" rtlCol="0">
            <a:spAutoFit/>
          </a:bodyPr>
          <a:lstStyle/>
          <a:p>
            <a:r>
              <a:rPr lang="en-TH" dirty="0"/>
              <a:t>Source: </a:t>
            </a:r>
            <a:r>
              <a:rPr lang="en-US" dirty="0"/>
              <a:t>https://</a:t>
            </a:r>
            <a:r>
              <a:rPr lang="en-US" dirty="0" err="1"/>
              <a:t>marketingdiscussions.wordpress.com</a:t>
            </a:r>
            <a:r>
              <a:rPr lang="en-US" dirty="0"/>
              <a:t>/2015/11/09/why-</a:t>
            </a:r>
            <a:r>
              <a:rPr lang="en-US" dirty="0" err="1"/>
              <a:t>starbucks</a:t>
            </a:r>
            <a:r>
              <a:rPr lang="en-US" dirty="0"/>
              <a:t>-wins-at-</a:t>
            </a:r>
            <a:r>
              <a:rPr lang="en-US" dirty="0" err="1"/>
              <a:t>crm</a:t>
            </a:r>
            <a:r>
              <a:rPr lang="en-US" dirty="0"/>
              <a:t>/</a:t>
            </a:r>
            <a:endParaRPr lang="en-TH" dirty="0"/>
          </a:p>
        </p:txBody>
      </p:sp>
      <p:pic>
        <p:nvPicPr>
          <p:cNvPr id="5" name="Camera 4">
            <a:extLst>
              <a:ext uri="{FF2B5EF4-FFF2-40B4-BE49-F238E27FC236}">
                <a16:creationId xmlns:a16="http://schemas.microsoft.com/office/drawing/2014/main" id="{5D7D937D-3861-BAA4-C095-527F108A567E}"/>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477500" y="0"/>
            <a:ext cx="1714500" cy="1714500"/>
          </a:xfrm>
          <a:prstGeom prst="ellipse">
            <a:avLst/>
          </a:prstGeom>
          <a:ln w="19050" cap="rnd">
            <a:solidFill>
              <a:srgbClr val="404040"/>
            </a:solidFill>
          </a:ln>
          <a:effectLst/>
        </p:spPr>
      </p:pic>
    </p:spTree>
    <p:extLst>
      <p:ext uri="{BB962C8B-B14F-4D97-AF65-F5344CB8AC3E}">
        <p14:creationId xmlns:p14="http://schemas.microsoft.com/office/powerpoint/2010/main" val="179896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ical user interface, application&#10;&#10;Description automatically generated">
            <a:hlinkClick r:id="rId2"/>
            <a:extLst>
              <a:ext uri="{FF2B5EF4-FFF2-40B4-BE49-F238E27FC236}">
                <a16:creationId xmlns:a16="http://schemas.microsoft.com/office/drawing/2014/main" id="{1AB9A868-FB8A-0448-B20A-74E2757C4371}"/>
              </a:ext>
            </a:extLst>
          </p:cNvPr>
          <p:cNvPicPr>
            <a:picLocks noChangeAspect="1"/>
          </p:cNvPicPr>
          <p:nvPr/>
        </p:nvPicPr>
        <p:blipFill rotWithShape="1">
          <a:blip r:embed="rId3"/>
          <a:srcRect t="1747"/>
          <a:stretch/>
        </p:blipFill>
        <p:spPr>
          <a:xfrm>
            <a:off x="20" y="10"/>
            <a:ext cx="12191980" cy="6857990"/>
          </a:xfrm>
          <a:prstGeom prst="rect">
            <a:avLst/>
          </a:prstGeom>
        </p:spPr>
      </p:pic>
      <p:pic>
        <p:nvPicPr>
          <p:cNvPr id="2" name="Camera 1">
            <a:extLst>
              <a:ext uri="{FF2B5EF4-FFF2-40B4-BE49-F238E27FC236}">
                <a16:creationId xmlns:a16="http://schemas.microsoft.com/office/drawing/2014/main" id="{AFFFE9B1-057E-879E-0935-D96BE60D5A6F}"/>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477500" y="0"/>
            <a:ext cx="1714500" cy="1714500"/>
          </a:xfrm>
          <a:prstGeom prst="ellipse">
            <a:avLst/>
          </a:prstGeom>
          <a:ln w="19050" cap="rnd">
            <a:solidFill>
              <a:srgbClr val="404040"/>
            </a:solidFill>
          </a:ln>
          <a:effectLst/>
        </p:spPr>
      </p:pic>
    </p:spTree>
    <p:extLst>
      <p:ext uri="{BB962C8B-B14F-4D97-AF65-F5344CB8AC3E}">
        <p14:creationId xmlns:p14="http://schemas.microsoft.com/office/powerpoint/2010/main" val="2565870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1707E-DDB9-B44F-9972-A0A01998EE40}"/>
              </a:ext>
            </a:extLst>
          </p:cNvPr>
          <p:cNvSpPr>
            <a:spLocks noGrp="1"/>
          </p:cNvSpPr>
          <p:nvPr>
            <p:ph type="title"/>
          </p:nvPr>
        </p:nvSpPr>
        <p:spPr>
          <a:xfrm>
            <a:off x="1024128" y="585216"/>
            <a:ext cx="8018272" cy="1499616"/>
          </a:xfrm>
        </p:spPr>
        <p:txBody>
          <a:bodyPr>
            <a:normAutofit/>
          </a:bodyPr>
          <a:lstStyle/>
          <a:p>
            <a:r>
              <a:rPr lang="en-TH" dirty="0"/>
              <a:t>Types of CRM</a:t>
            </a:r>
          </a:p>
        </p:txBody>
      </p:sp>
      <p:graphicFrame>
        <p:nvGraphicFramePr>
          <p:cNvPr id="4" name="Content Placeholder 3">
            <a:extLst>
              <a:ext uri="{FF2B5EF4-FFF2-40B4-BE49-F238E27FC236}">
                <a16:creationId xmlns:a16="http://schemas.microsoft.com/office/drawing/2014/main" id="{25210EDE-FAC8-E54A-BC97-D026FAE935CF}"/>
              </a:ext>
            </a:extLst>
          </p:cNvPr>
          <p:cNvGraphicFramePr>
            <a:graphicFrameLocks noGrp="1"/>
          </p:cNvGraphicFramePr>
          <p:nvPr>
            <p:ph idx="1"/>
            <p:extLst>
              <p:ext uri="{D42A27DB-BD31-4B8C-83A1-F6EECF244321}">
                <p14:modId xmlns:p14="http://schemas.microsoft.com/office/powerpoint/2010/main" val="2243779516"/>
              </p:ext>
            </p:extLst>
          </p:nvPr>
        </p:nvGraphicFramePr>
        <p:xfrm>
          <a:off x="753593" y="2279636"/>
          <a:ext cx="8018272" cy="3044920"/>
        </p:xfrm>
        <a:graphic>
          <a:graphicData uri="http://schemas.openxmlformats.org/drawingml/2006/table">
            <a:tbl>
              <a:tblPr>
                <a:tableStyleId>{6E25E649-3F16-4E02-A733-19D2CDBF48F0}</a:tableStyleId>
              </a:tblPr>
              <a:tblGrid>
                <a:gridCol w="1846484">
                  <a:extLst>
                    <a:ext uri="{9D8B030D-6E8A-4147-A177-3AD203B41FA5}">
                      <a16:colId xmlns:a16="http://schemas.microsoft.com/office/drawing/2014/main" val="918220398"/>
                    </a:ext>
                  </a:extLst>
                </a:gridCol>
                <a:gridCol w="6171788">
                  <a:extLst>
                    <a:ext uri="{9D8B030D-6E8A-4147-A177-3AD203B41FA5}">
                      <a16:colId xmlns:a16="http://schemas.microsoft.com/office/drawing/2014/main" val="1541386862"/>
                    </a:ext>
                  </a:extLst>
                </a:gridCol>
              </a:tblGrid>
              <a:tr h="188577">
                <a:tc>
                  <a:txBody>
                    <a:bodyPr/>
                    <a:lstStyle/>
                    <a:p>
                      <a:pPr algn="ctr"/>
                      <a:r>
                        <a:rPr lang="en-US" sz="1800" dirty="0">
                          <a:solidFill>
                            <a:schemeClr val="bg1"/>
                          </a:solidFill>
                          <a:effectLst/>
                        </a:rPr>
                        <a:t>Type of CRM</a:t>
                      </a:r>
                      <a:endParaRPr lang="en-US" sz="4400" dirty="0">
                        <a:solidFill>
                          <a:schemeClr val="bg1"/>
                        </a:solidFill>
                        <a:effectLst/>
                      </a:endParaRPr>
                    </a:p>
                  </a:txBody>
                  <a:tcPr marL="75431" marR="75431" marT="37715" marB="37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dirty="0">
                          <a:solidFill>
                            <a:schemeClr val="bg1"/>
                          </a:solidFill>
                          <a:effectLst/>
                        </a:rPr>
                        <a:t>Dominant characteristic </a:t>
                      </a:r>
                      <a:endParaRPr lang="en-US" sz="4400" dirty="0">
                        <a:solidFill>
                          <a:schemeClr val="bg1"/>
                        </a:solidFill>
                        <a:effectLst/>
                      </a:endParaRPr>
                    </a:p>
                  </a:txBody>
                  <a:tcPr marL="75431" marR="75431" marT="37715" marB="37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828077219"/>
                  </a:ext>
                </a:extLst>
              </a:tr>
              <a:tr h="188577">
                <a:tc>
                  <a:txBody>
                    <a:bodyPr/>
                    <a:lstStyle/>
                    <a:p>
                      <a:pPr algn="ctr"/>
                      <a:r>
                        <a:rPr lang="en-US" sz="1800" b="1" dirty="0">
                          <a:effectLst/>
                        </a:rPr>
                        <a:t>Strategic</a:t>
                      </a:r>
                      <a:endParaRPr lang="en-US" sz="4400" b="1" dirty="0">
                        <a:effectLst/>
                      </a:endParaRPr>
                    </a:p>
                  </a:txBody>
                  <a:tcPr marL="75431" marR="75431" marT="37715" marB="37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effectLst/>
                        </a:rPr>
                        <a:t>Strategic CRM is a core customer-centric business strategy that aims at </a:t>
                      </a:r>
                      <a:r>
                        <a:rPr lang="en-US" sz="2000" u="sng" dirty="0">
                          <a:effectLst/>
                        </a:rPr>
                        <a:t>winning</a:t>
                      </a:r>
                      <a:r>
                        <a:rPr lang="en-US" sz="2000" dirty="0">
                          <a:effectLst/>
                        </a:rPr>
                        <a:t> and </a:t>
                      </a:r>
                      <a:r>
                        <a:rPr lang="en-US" sz="2000" u="sng" dirty="0">
                          <a:effectLst/>
                        </a:rPr>
                        <a:t>keeping profitable </a:t>
                      </a:r>
                      <a:r>
                        <a:rPr lang="en-US" sz="2000" dirty="0">
                          <a:effectLst/>
                        </a:rPr>
                        <a:t>customers. </a:t>
                      </a:r>
                      <a:endParaRPr lang="en-US" sz="4400" dirty="0">
                        <a:effectLst/>
                      </a:endParaRPr>
                    </a:p>
                  </a:txBody>
                  <a:tcPr marL="75431" marR="75431" marT="37715" marB="37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2136737"/>
                  </a:ext>
                </a:extLst>
              </a:tr>
              <a:tr h="188577">
                <a:tc>
                  <a:txBody>
                    <a:bodyPr/>
                    <a:lstStyle/>
                    <a:p>
                      <a:pPr algn="ctr"/>
                      <a:r>
                        <a:rPr lang="en-US" sz="1800" b="1" dirty="0">
                          <a:effectLst/>
                        </a:rPr>
                        <a:t>Operational</a:t>
                      </a:r>
                      <a:endParaRPr lang="en-US" sz="4400" b="1" dirty="0">
                        <a:effectLst/>
                      </a:endParaRPr>
                    </a:p>
                  </a:txBody>
                  <a:tcPr marL="75431" marR="75431" marT="37715" marB="37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effectLst/>
                        </a:rPr>
                        <a:t>Operational CRM focuses on the </a:t>
                      </a:r>
                      <a:r>
                        <a:rPr lang="en-US" sz="2000" u="sng" dirty="0">
                          <a:effectLst/>
                        </a:rPr>
                        <a:t>automation of customer-facing processes</a:t>
                      </a:r>
                      <a:r>
                        <a:rPr lang="en-US" sz="2000" dirty="0">
                          <a:effectLst/>
                        </a:rPr>
                        <a:t> such as selling, marketing and customer service. </a:t>
                      </a:r>
                      <a:endParaRPr lang="en-US" sz="4400" dirty="0">
                        <a:effectLst/>
                      </a:endParaRPr>
                    </a:p>
                  </a:txBody>
                  <a:tcPr marL="75431" marR="75431" marT="37715" marB="37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5788550"/>
                  </a:ext>
                </a:extLst>
              </a:tr>
              <a:tr h="301724">
                <a:tc>
                  <a:txBody>
                    <a:bodyPr/>
                    <a:lstStyle/>
                    <a:p>
                      <a:pPr algn="ctr"/>
                      <a:r>
                        <a:rPr lang="en-US" sz="1800" b="1" dirty="0">
                          <a:effectLst/>
                        </a:rPr>
                        <a:t>Analytical</a:t>
                      </a:r>
                      <a:endParaRPr lang="en-US" sz="4400" b="1" dirty="0">
                        <a:effectLst/>
                      </a:endParaRPr>
                    </a:p>
                  </a:txBody>
                  <a:tcPr marL="75431" marR="75431" marT="37715" marB="37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effectLst/>
                        </a:rPr>
                        <a:t>Analytical CRM is the process through which organizations </a:t>
                      </a:r>
                      <a:r>
                        <a:rPr lang="en-US" sz="2000" u="sng" dirty="0">
                          <a:effectLst/>
                        </a:rPr>
                        <a:t>transform customer-related data </a:t>
                      </a:r>
                      <a:r>
                        <a:rPr lang="en-US" sz="2000" dirty="0">
                          <a:effectLst/>
                        </a:rPr>
                        <a:t>into actionable insight for either strategic or tactical purposes. </a:t>
                      </a:r>
                      <a:endParaRPr lang="en-US" sz="9600" dirty="0">
                        <a:effectLst/>
                      </a:endParaRPr>
                    </a:p>
                  </a:txBody>
                  <a:tcPr marL="75431" marR="75431" marT="37715" marB="37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0168480"/>
                  </a:ext>
                </a:extLst>
              </a:tr>
            </a:tbl>
          </a:graphicData>
        </a:graphic>
      </p:graphicFrame>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amera 2">
            <a:extLst>
              <a:ext uri="{FF2B5EF4-FFF2-40B4-BE49-F238E27FC236}">
                <a16:creationId xmlns:a16="http://schemas.microsoft.com/office/drawing/2014/main" id="{D62245C5-94D0-3A4E-C423-58EE28AA3E0F}"/>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0" y="5143500"/>
            <a:ext cx="1714500" cy="1714500"/>
          </a:xfrm>
          <a:prstGeom prst="ellipse">
            <a:avLst/>
          </a:prstGeom>
          <a:ln w="19050" cap="rnd">
            <a:solidFill>
              <a:srgbClr val="404040"/>
            </a:solidFill>
          </a:ln>
          <a:effectLst/>
        </p:spPr>
      </p:pic>
    </p:spTree>
    <p:extLst>
      <p:ext uri="{BB962C8B-B14F-4D97-AF65-F5344CB8AC3E}">
        <p14:creationId xmlns:p14="http://schemas.microsoft.com/office/powerpoint/2010/main" val="28924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ight bulb on yellow background with sketched light beams and cord">
            <a:extLst>
              <a:ext uri="{FF2B5EF4-FFF2-40B4-BE49-F238E27FC236}">
                <a16:creationId xmlns:a16="http://schemas.microsoft.com/office/drawing/2014/main" id="{9F394CC6-9272-423A-A032-2E9DA0CCDE2A}"/>
              </a:ext>
            </a:extLst>
          </p:cNvPr>
          <p:cNvPicPr>
            <a:picLocks noChangeAspect="1"/>
          </p:cNvPicPr>
          <p:nvPr/>
        </p:nvPicPr>
        <p:blipFill rotWithShape="1">
          <a:blip r:embed="rId2">
            <a:duotone>
              <a:schemeClr val="bg2">
                <a:shade val="45000"/>
                <a:satMod val="135000"/>
              </a:schemeClr>
              <a:prstClr val="white"/>
            </a:duotone>
            <a:alphaModFix amt="40000"/>
          </a:blip>
          <a:srcRect t="8537"/>
          <a:stretch/>
        </p:blipFill>
        <p:spPr>
          <a:xfrm>
            <a:off x="20" y="10"/>
            <a:ext cx="12191980" cy="6857989"/>
          </a:xfrm>
          <a:prstGeom prst="rect">
            <a:avLst/>
          </a:prstGeom>
        </p:spPr>
      </p:pic>
      <p:sp>
        <p:nvSpPr>
          <p:cNvPr id="2" name="Title 1">
            <a:extLst>
              <a:ext uri="{FF2B5EF4-FFF2-40B4-BE49-F238E27FC236}">
                <a16:creationId xmlns:a16="http://schemas.microsoft.com/office/drawing/2014/main" id="{85D62D00-34F1-6F41-AE4C-D4112F363A6F}"/>
              </a:ext>
            </a:extLst>
          </p:cNvPr>
          <p:cNvSpPr>
            <a:spLocks noGrp="1"/>
          </p:cNvSpPr>
          <p:nvPr>
            <p:ph type="title"/>
          </p:nvPr>
        </p:nvSpPr>
        <p:spPr>
          <a:xfrm>
            <a:off x="1024128" y="585216"/>
            <a:ext cx="9720072" cy="1499616"/>
          </a:xfrm>
        </p:spPr>
        <p:txBody>
          <a:bodyPr>
            <a:normAutofit/>
          </a:bodyPr>
          <a:lstStyle/>
          <a:p>
            <a:r>
              <a:rPr lang="en-TH" dirty="0"/>
              <a:t>1. Strategic CRM</a:t>
            </a:r>
          </a:p>
        </p:txBody>
      </p:sp>
      <p:cxnSp>
        <p:nvCxnSpPr>
          <p:cNvPr id="9" name="Straight Connector 8">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B63860-CB88-5449-86BB-9193725BFAB8}"/>
              </a:ext>
            </a:extLst>
          </p:cNvPr>
          <p:cNvSpPr>
            <a:spLocks noGrp="1"/>
          </p:cNvSpPr>
          <p:nvPr>
            <p:ph idx="1"/>
          </p:nvPr>
        </p:nvSpPr>
        <p:spPr>
          <a:xfrm>
            <a:off x="1024128" y="2286000"/>
            <a:ext cx="9720073" cy="4023360"/>
          </a:xfrm>
        </p:spPr>
        <p:txBody>
          <a:bodyPr>
            <a:normAutofit/>
          </a:bodyPr>
          <a:lstStyle/>
          <a:p>
            <a:pPr>
              <a:buFont typeface="Courier New" panose="02070309020205020404" pitchFamily="49" charset="0"/>
              <a:buChar char="o"/>
            </a:pPr>
            <a:r>
              <a:rPr lang="en-US" dirty="0"/>
              <a:t>Strategic CRM is focused upon the development of a customer-centric business culture dedicated to winning and keeping customers by </a:t>
            </a:r>
            <a:r>
              <a:rPr lang="en-US" u="sng" dirty="0"/>
              <a:t>creating and delivering value </a:t>
            </a:r>
            <a:r>
              <a:rPr lang="en-US" dirty="0"/>
              <a:t>better than competitors. </a:t>
            </a:r>
          </a:p>
          <a:p>
            <a:pPr>
              <a:buFont typeface="Courier New" panose="02070309020205020404" pitchFamily="49" charset="0"/>
              <a:buChar char="o"/>
            </a:pPr>
            <a:r>
              <a:rPr lang="en-US" dirty="0"/>
              <a:t>Resources will be allocated where they would best enhance customer value. </a:t>
            </a:r>
          </a:p>
          <a:p>
            <a:pPr>
              <a:buFont typeface="Courier New" panose="02070309020205020404" pitchFamily="49" charset="0"/>
              <a:buChar char="o"/>
            </a:pPr>
            <a:r>
              <a:rPr lang="en-US" dirty="0"/>
              <a:t>There are reward systems to promote employee behaviors that enhance customer satisfaction and retention. </a:t>
            </a:r>
          </a:p>
          <a:p>
            <a:pPr>
              <a:buFont typeface="Courier New" panose="02070309020205020404" pitchFamily="49" charset="0"/>
              <a:buChar char="o"/>
            </a:pPr>
            <a:r>
              <a:rPr lang="en-US" dirty="0"/>
              <a:t>Customer information will be collected, shared and applied across the business. </a:t>
            </a:r>
          </a:p>
          <a:p>
            <a:pPr>
              <a:buFont typeface="Courier New" panose="02070309020205020404" pitchFamily="49" charset="0"/>
              <a:buChar char="o"/>
            </a:pPr>
            <a:r>
              <a:rPr lang="en-US" dirty="0"/>
              <a:t>A customer-centric firm is a learning firm that constantly adapts to customer requirements and competitive conditions. </a:t>
            </a:r>
          </a:p>
          <a:p>
            <a:endParaRPr lang="en-TH" dirty="0"/>
          </a:p>
        </p:txBody>
      </p:sp>
      <p:pic>
        <p:nvPicPr>
          <p:cNvPr id="4" name="Camera 3">
            <a:extLst>
              <a:ext uri="{FF2B5EF4-FFF2-40B4-BE49-F238E27FC236}">
                <a16:creationId xmlns:a16="http://schemas.microsoft.com/office/drawing/2014/main" id="{9A16B9BE-5EF3-39EA-462B-35F28C4B7D7B}"/>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242430" y="0"/>
            <a:ext cx="1949570" cy="1949570"/>
          </a:xfrm>
          <a:prstGeom prst="ellipse">
            <a:avLst/>
          </a:prstGeom>
          <a:ln w="19050" cap="rnd">
            <a:solidFill>
              <a:srgbClr val="404040"/>
            </a:solidFill>
          </a:ln>
          <a:effectLst/>
        </p:spPr>
      </p:pic>
    </p:spTree>
    <p:extLst>
      <p:ext uri="{BB962C8B-B14F-4D97-AF65-F5344CB8AC3E}">
        <p14:creationId xmlns:p14="http://schemas.microsoft.com/office/powerpoint/2010/main" val="3990454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92E834-215F-5D49-9121-7E87BF20F9F7}"/>
              </a:ext>
            </a:extLst>
          </p:cNvPr>
          <p:cNvSpPr>
            <a:spLocks noGrp="1"/>
          </p:cNvSpPr>
          <p:nvPr>
            <p:ph type="title"/>
          </p:nvPr>
        </p:nvSpPr>
        <p:spPr>
          <a:xfrm>
            <a:off x="573024" y="4608575"/>
            <a:ext cx="5242560" cy="1765715"/>
          </a:xfrm>
        </p:spPr>
        <p:txBody>
          <a:bodyPr>
            <a:normAutofit/>
          </a:bodyPr>
          <a:lstStyle/>
          <a:p>
            <a:pPr algn="r"/>
            <a:r>
              <a:rPr lang="en-TH" sz="4400">
                <a:solidFill>
                  <a:srgbClr val="FFFFFF"/>
                </a:solidFill>
              </a:rPr>
              <a:t>Case Study: Honda Australia</a:t>
            </a:r>
          </a:p>
        </p:txBody>
      </p:sp>
      <p:pic>
        <p:nvPicPr>
          <p:cNvPr id="5" name="Picture 4" descr="A picture containing text, outdoor&#10;&#10;Description automatically generated">
            <a:extLst>
              <a:ext uri="{FF2B5EF4-FFF2-40B4-BE49-F238E27FC236}">
                <a16:creationId xmlns:a16="http://schemas.microsoft.com/office/drawing/2014/main" id="{D3C1E290-D8D7-614D-8E2A-51B7FF7E3B0F}"/>
              </a:ext>
            </a:extLst>
          </p:cNvPr>
          <p:cNvPicPr>
            <a:picLocks noChangeAspect="1"/>
          </p:cNvPicPr>
          <p:nvPr/>
        </p:nvPicPr>
        <p:blipFill rotWithShape="1">
          <a:blip r:embed="rId2"/>
          <a:srcRect r="16495" b="-3"/>
          <a:stretch/>
        </p:blipFill>
        <p:spPr>
          <a:xfrm>
            <a:off x="327547" y="321733"/>
            <a:ext cx="5688020" cy="3899748"/>
          </a:xfrm>
          <a:prstGeom prst="rect">
            <a:avLst/>
          </a:prstGeom>
        </p:spPr>
      </p:pic>
      <p:sp>
        <p:nvSpPr>
          <p:cNvPr id="12" name="Rectangle 11">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633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BF422B-01D7-AF4C-950E-9D242C859889}"/>
              </a:ext>
            </a:extLst>
          </p:cNvPr>
          <p:cNvSpPr>
            <a:spLocks noGrp="1"/>
          </p:cNvSpPr>
          <p:nvPr>
            <p:ph idx="1"/>
          </p:nvPr>
        </p:nvSpPr>
        <p:spPr>
          <a:xfrm>
            <a:off x="6661065" y="974875"/>
            <a:ext cx="4724573" cy="4852362"/>
          </a:xfrm>
        </p:spPr>
        <p:txBody>
          <a:bodyPr anchor="ctr">
            <a:normAutofit/>
          </a:bodyPr>
          <a:lstStyle/>
          <a:p>
            <a:r>
              <a:rPr lang="en-US" sz="2000" dirty="0">
                <a:solidFill>
                  <a:srgbClr val="FFFFFF"/>
                </a:solidFill>
              </a:rPr>
              <a:t>Honda developed a strategy themed </a:t>
            </a:r>
            <a:r>
              <a:rPr lang="en-US" sz="2000" i="1" dirty="0">
                <a:solidFill>
                  <a:srgbClr val="FFFFFF"/>
                </a:solidFill>
              </a:rPr>
              <a:t>Customers For Life</a:t>
            </a:r>
            <a:r>
              <a:rPr lang="en-US" sz="2000" dirty="0">
                <a:solidFill>
                  <a:srgbClr val="FFFFFF"/>
                </a:solidFill>
              </a:rPr>
              <a:t>, based on data integration and a whole-of-customer view. Honda found customer-related data in numerous spreadsheets and databases across the business. These were integrated into a single CRM platform, supplied by </a:t>
            </a:r>
            <a:r>
              <a:rPr lang="en-US" sz="2000" dirty="0" err="1">
                <a:solidFill>
                  <a:srgbClr val="FFFFFF"/>
                </a:solidFill>
              </a:rPr>
              <a:t>salesforce.com</a:t>
            </a:r>
            <a:r>
              <a:rPr lang="en-US" sz="2000" dirty="0">
                <a:solidFill>
                  <a:srgbClr val="FFFFFF"/>
                </a:solidFill>
              </a:rPr>
              <a:t>, and hosted in the cloud. This was enriched with customer information from Honda Australia Rider Training (HART), Automobile Association memberships and several other sources to </a:t>
            </a:r>
            <a:r>
              <a:rPr lang="en-US" sz="2000" u="sng" dirty="0">
                <a:solidFill>
                  <a:srgbClr val="FFFFFF"/>
                </a:solidFill>
              </a:rPr>
              <a:t>create a single comprehensive data source and reporting system</a:t>
            </a:r>
            <a:r>
              <a:rPr lang="en-US" sz="2000" dirty="0">
                <a:solidFill>
                  <a:srgbClr val="FFFFFF"/>
                </a:solidFill>
              </a:rPr>
              <a:t>. Honda then removed responsibility for managing customer relationships from individual departments, and moved it to the CRM unit. </a:t>
            </a:r>
          </a:p>
          <a:p>
            <a:endParaRPr lang="en-TH" sz="2000" dirty="0">
              <a:solidFill>
                <a:srgbClr val="FFFFFF"/>
              </a:solidFill>
            </a:endParaRPr>
          </a:p>
        </p:txBody>
      </p:sp>
      <p:pic>
        <p:nvPicPr>
          <p:cNvPr id="4" name="Camera 3">
            <a:extLst>
              <a:ext uri="{FF2B5EF4-FFF2-40B4-BE49-F238E27FC236}">
                <a16:creationId xmlns:a16="http://schemas.microsoft.com/office/drawing/2014/main" id="{02BCEAA0-D2B7-8828-FEF2-D8F79B9EFC1F}"/>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528388" y="5324502"/>
            <a:ext cx="1714500" cy="1714500"/>
          </a:xfrm>
          <a:prstGeom prst="ellipse">
            <a:avLst/>
          </a:prstGeom>
          <a:ln w="19050" cap="rnd">
            <a:solidFill>
              <a:srgbClr val="404040"/>
            </a:solidFill>
          </a:ln>
          <a:effectLst/>
        </p:spPr>
      </p:pic>
    </p:spTree>
    <p:extLst>
      <p:ext uri="{BB962C8B-B14F-4D97-AF65-F5344CB8AC3E}">
        <p14:creationId xmlns:p14="http://schemas.microsoft.com/office/powerpoint/2010/main" val="198125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C26CE-8EE5-2140-9DA9-77B264551A7C}"/>
              </a:ext>
            </a:extLst>
          </p:cNvPr>
          <p:cNvSpPr>
            <a:spLocks noGrp="1"/>
          </p:cNvSpPr>
          <p:nvPr>
            <p:ph type="title"/>
          </p:nvPr>
        </p:nvSpPr>
        <p:spPr/>
        <p:txBody>
          <a:bodyPr/>
          <a:lstStyle/>
          <a:p>
            <a:r>
              <a:rPr lang="en-TH" dirty="0"/>
              <a:t>2. Operational CRM</a:t>
            </a:r>
          </a:p>
        </p:txBody>
      </p:sp>
      <p:sp>
        <p:nvSpPr>
          <p:cNvPr id="3" name="Content Placeholder 2">
            <a:extLst>
              <a:ext uri="{FF2B5EF4-FFF2-40B4-BE49-F238E27FC236}">
                <a16:creationId xmlns:a16="http://schemas.microsoft.com/office/drawing/2014/main" id="{66408771-F90A-6441-A5C9-A55EB1A2AE3C}"/>
              </a:ext>
            </a:extLst>
          </p:cNvPr>
          <p:cNvSpPr>
            <a:spLocks noGrp="1"/>
          </p:cNvSpPr>
          <p:nvPr>
            <p:ph idx="1"/>
          </p:nvPr>
        </p:nvSpPr>
        <p:spPr/>
        <p:txBody>
          <a:bodyPr/>
          <a:lstStyle/>
          <a:p>
            <a:r>
              <a:rPr lang="en-US" dirty="0"/>
              <a:t>Operational CRM automates customer-facing business processes. CRM software applications enable the marketing, selling and service functions to be automated and integrated. </a:t>
            </a:r>
          </a:p>
          <a:p>
            <a:pPr marL="457200" indent="-457200">
              <a:buFont typeface="+mj-lt"/>
              <a:buAutoNum type="arabicPeriod"/>
            </a:pPr>
            <a:r>
              <a:rPr lang="en-TH" dirty="0"/>
              <a:t>Marketing Automation </a:t>
            </a:r>
            <a:r>
              <a:rPr lang="en-US" dirty="0"/>
              <a:t>(MA) applies technology to marketing processes.</a:t>
            </a:r>
          </a:p>
          <a:p>
            <a:pPr marL="411480" indent="-457200">
              <a:buFont typeface="+mj-lt"/>
              <a:buAutoNum type="arabicPeriod"/>
            </a:pPr>
            <a:r>
              <a:rPr lang="en-US" dirty="0"/>
              <a:t>Sales Force Automation (SFA) applies technology to the management of a company’s selling activities. </a:t>
            </a:r>
          </a:p>
          <a:p>
            <a:pPr marL="411480" indent="-457200">
              <a:buFont typeface="+mj-lt"/>
              <a:buAutoNum type="arabicPeriod"/>
            </a:pPr>
            <a:r>
              <a:rPr lang="en-US" dirty="0"/>
              <a:t>Service Automation involves the application of technology to customer service operations. Service automation helps companies to manage their service operations, whether delivered through a call </a:t>
            </a:r>
            <a:r>
              <a:rPr lang="en-US" dirty="0" err="1"/>
              <a:t>centre</a:t>
            </a:r>
            <a:r>
              <a:rPr lang="en-US" dirty="0"/>
              <a:t>, contact </a:t>
            </a:r>
            <a:r>
              <a:rPr lang="en-US" dirty="0" err="1"/>
              <a:t>centre</a:t>
            </a:r>
            <a:r>
              <a:rPr lang="en-US" dirty="0"/>
              <a:t>, field service, the Web or face-to-face, with high levels of efficiency, reliability and effectiveness. </a:t>
            </a:r>
          </a:p>
          <a:p>
            <a:pPr marL="411480" indent="-457200">
              <a:buFont typeface="+mj-lt"/>
              <a:buAutoNum type="arabicPeriod"/>
            </a:pPr>
            <a:endParaRPr lang="en-US" dirty="0"/>
          </a:p>
          <a:p>
            <a:pPr marL="41148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TH" dirty="0"/>
          </a:p>
          <a:p>
            <a:pPr marL="0" indent="0">
              <a:buNone/>
            </a:pPr>
            <a:endParaRPr lang="en-TH" dirty="0"/>
          </a:p>
        </p:txBody>
      </p:sp>
      <p:pic>
        <p:nvPicPr>
          <p:cNvPr id="4" name="Camera 3">
            <a:extLst>
              <a:ext uri="{FF2B5EF4-FFF2-40B4-BE49-F238E27FC236}">
                <a16:creationId xmlns:a16="http://schemas.microsoft.com/office/drawing/2014/main" id="{26A0B8F4-EFA2-CECD-2E50-D3341E0F6E4B}"/>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276936" y="0"/>
            <a:ext cx="1915064" cy="1915064"/>
          </a:xfrm>
          <a:prstGeom prst="ellipse">
            <a:avLst/>
          </a:prstGeom>
          <a:ln w="19050" cap="rnd">
            <a:solidFill>
              <a:srgbClr val="404040"/>
            </a:solidFill>
          </a:ln>
          <a:effectLst/>
        </p:spPr>
      </p:pic>
    </p:spTree>
    <p:extLst>
      <p:ext uri="{BB962C8B-B14F-4D97-AF65-F5344CB8AC3E}">
        <p14:creationId xmlns:p14="http://schemas.microsoft.com/office/powerpoint/2010/main" val="19255973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311</TotalTime>
  <Words>1514</Words>
  <Application>Microsoft Macintosh PowerPoint</Application>
  <PresentationFormat>Widescreen</PresentationFormat>
  <Paragraphs>93</Paragraphs>
  <Slides>20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Courier New</vt:lpstr>
      <vt:lpstr>Tw Cen MT</vt:lpstr>
      <vt:lpstr>Tw Cen MT Condensed</vt:lpstr>
      <vt:lpstr>Wingdings</vt:lpstr>
      <vt:lpstr>Wingdings 3</vt:lpstr>
      <vt:lpstr>Integral</vt:lpstr>
      <vt:lpstr>Introduction To Customer Relationship Management</vt:lpstr>
      <vt:lpstr>Pre-Test</vt:lpstr>
      <vt:lpstr>Definitions of Customer Relationship Management (CRM)</vt:lpstr>
      <vt:lpstr>Case study: Why Starbucks wins at CRM</vt:lpstr>
      <vt:lpstr>PowerPoint Presentation</vt:lpstr>
      <vt:lpstr>Types of CRM</vt:lpstr>
      <vt:lpstr>1. Strategic CRM</vt:lpstr>
      <vt:lpstr>Case Study: Honda Australia</vt:lpstr>
      <vt:lpstr>2. Operational CRM</vt:lpstr>
      <vt:lpstr>Case study of Service Automation : JetBlue</vt:lpstr>
      <vt:lpstr>3. Analytical CRM</vt:lpstr>
      <vt:lpstr>Misunderstandings about CRM</vt:lpstr>
      <vt:lpstr>Misunderstandings about CRM (Cont.)</vt:lpstr>
      <vt:lpstr>CRM Constituencies</vt:lpstr>
      <vt:lpstr>MoDels of CRM</vt:lpstr>
      <vt:lpstr>MoDels of CRM (Cont.)</vt:lpstr>
      <vt:lpstr>MoDels of CRM (Cont.)</vt:lpstr>
      <vt:lpstr>Payne’s model of CRM (Cont.) </vt:lpstr>
      <vt:lpstr>PowerPoint Presentation</vt:lpstr>
      <vt:lpstr>VDO: the outcomes of using CRM in Airline Business (SouthWest Airlines)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CRM</dc:title>
  <dc:creator>Nalin  Simasathiansophon</dc:creator>
  <cp:lastModifiedBy>Nalin  Simasathiansophon</cp:lastModifiedBy>
  <cp:revision>1</cp:revision>
  <dcterms:created xsi:type="dcterms:W3CDTF">2021-12-25T13:36:05Z</dcterms:created>
  <dcterms:modified xsi:type="dcterms:W3CDTF">2023-01-06T06:28:10Z</dcterms:modified>
</cp:coreProperties>
</file>