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7" r:id="rId15"/>
    <p:sldId id="262" r:id="rId16"/>
    <p:sldId id="278" r:id="rId17"/>
    <p:sldId id="279" r:id="rId18"/>
    <p:sldId id="280" r:id="rId19"/>
    <p:sldId id="281" r:id="rId20"/>
    <p:sldId id="282" r:id="rId21"/>
    <p:sldId id="285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2CBA6-E255-CB44-B1BE-D2313FA00E33}" v="18" dt="2022-08-12T07:47:13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3" autoAdjust="0"/>
    <p:restoredTop sz="94618" autoAdjust="0"/>
  </p:normalViewPr>
  <p:slideViewPr>
    <p:cSldViewPr>
      <p:cViewPr varScale="1">
        <p:scale>
          <a:sx n="132" d="100"/>
          <a:sy n="132" d="100"/>
        </p:scale>
        <p:origin x="32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lin  Simasathiansophon" userId="d8aa5640-2b07-4597-a838-41990b76ba56" providerId="ADAL" clId="{DBE2CBA6-E255-CB44-B1BE-D2313FA00E33}"/>
    <pc:docChg chg="undo custSel addSld modSld">
      <pc:chgData name="Nalin  Simasathiansophon" userId="d8aa5640-2b07-4597-a838-41990b76ba56" providerId="ADAL" clId="{DBE2CBA6-E255-CB44-B1BE-D2313FA00E33}" dt="2022-08-12T07:47:49.931" v="64" actId="27636"/>
      <pc:docMkLst>
        <pc:docMk/>
      </pc:docMkLst>
      <pc:sldChg chg="modSp mod modShow">
        <pc:chgData name="Nalin  Simasathiansophon" userId="d8aa5640-2b07-4597-a838-41990b76ba56" providerId="ADAL" clId="{DBE2CBA6-E255-CB44-B1BE-D2313FA00E33}" dt="2022-08-12T07:47:49.931" v="64" actId="27636"/>
        <pc:sldMkLst>
          <pc:docMk/>
          <pc:sldMk cId="584605284" sldId="282"/>
        </pc:sldMkLst>
        <pc:spChg chg="mod">
          <ac:chgData name="Nalin  Simasathiansophon" userId="d8aa5640-2b07-4597-a838-41990b76ba56" providerId="ADAL" clId="{DBE2CBA6-E255-CB44-B1BE-D2313FA00E33}" dt="2022-08-12T07:47:49.931" v="64" actId="27636"/>
          <ac:spMkLst>
            <pc:docMk/>
            <pc:sldMk cId="584605284" sldId="282"/>
            <ac:spMk id="27" creationId="{E2DD442E-C70F-2C4D-903B-8FB1FCBAFFE6}"/>
          </ac:spMkLst>
        </pc:spChg>
      </pc:sldChg>
      <pc:sldChg chg="modSp mod">
        <pc:chgData name="Nalin  Simasathiansophon" userId="d8aa5640-2b07-4597-a838-41990b76ba56" providerId="ADAL" clId="{DBE2CBA6-E255-CB44-B1BE-D2313FA00E33}" dt="2022-08-12T07:45:04.445" v="59"/>
        <pc:sldMkLst>
          <pc:docMk/>
          <pc:sldMk cId="641697163" sldId="283"/>
        </pc:sldMkLst>
        <pc:spChg chg="mod">
          <ac:chgData name="Nalin  Simasathiansophon" userId="d8aa5640-2b07-4597-a838-41990b76ba56" providerId="ADAL" clId="{DBE2CBA6-E255-CB44-B1BE-D2313FA00E33}" dt="2022-08-12T07:45:04.445" v="59"/>
          <ac:spMkLst>
            <pc:docMk/>
            <pc:sldMk cId="641697163" sldId="283"/>
            <ac:spMk id="3" creationId="{870D9954-0BF2-4247-88C4-D6BB0AA5D808}"/>
          </ac:spMkLst>
        </pc:spChg>
      </pc:sldChg>
      <pc:sldChg chg="mod modShow">
        <pc:chgData name="Nalin  Simasathiansophon" userId="d8aa5640-2b07-4597-a838-41990b76ba56" providerId="ADAL" clId="{DBE2CBA6-E255-CB44-B1BE-D2313FA00E33}" dt="2022-08-12T07:43:32.971" v="29" actId="729"/>
        <pc:sldMkLst>
          <pc:docMk/>
          <pc:sldMk cId="590874142" sldId="284"/>
        </pc:sldMkLst>
      </pc:sldChg>
      <pc:sldChg chg="addSp delSp modSp new mod setBg modClrScheme delDesignElem chgLayout">
        <pc:chgData name="Nalin  Simasathiansophon" userId="d8aa5640-2b07-4597-a838-41990b76ba56" providerId="ADAL" clId="{DBE2CBA6-E255-CB44-B1BE-D2313FA00E33}" dt="2022-08-12T07:45:13.307" v="60" actId="1076"/>
        <pc:sldMkLst>
          <pc:docMk/>
          <pc:sldMk cId="103509591" sldId="285"/>
        </pc:sldMkLst>
        <pc:spChg chg="mod ord">
          <ac:chgData name="Nalin  Simasathiansophon" userId="d8aa5640-2b07-4597-a838-41990b76ba56" providerId="ADAL" clId="{DBE2CBA6-E255-CB44-B1BE-D2313FA00E33}" dt="2022-08-12T07:44:01.896" v="40" actId="26606"/>
          <ac:spMkLst>
            <pc:docMk/>
            <pc:sldMk cId="103509591" sldId="285"/>
            <ac:spMk id="2" creationId="{1A57344A-1B2B-5896-BD77-F57D74272828}"/>
          </ac:spMkLst>
        </pc:spChg>
        <pc:spChg chg="del">
          <ac:chgData name="Nalin  Simasathiansophon" userId="d8aa5640-2b07-4597-a838-41990b76ba56" providerId="ADAL" clId="{DBE2CBA6-E255-CB44-B1BE-D2313FA00E33}" dt="2022-08-12T07:41:18.017" v="3"/>
          <ac:spMkLst>
            <pc:docMk/>
            <pc:sldMk cId="103509591" sldId="285"/>
            <ac:spMk id="3" creationId="{6301B57C-0B54-170C-EF06-C7C4C5B2E8CB}"/>
          </ac:spMkLst>
        </pc:spChg>
        <pc:spChg chg="mod ord">
          <ac:chgData name="Nalin  Simasathiansophon" userId="d8aa5640-2b07-4597-a838-41990b76ba56" providerId="ADAL" clId="{DBE2CBA6-E255-CB44-B1BE-D2313FA00E33}" dt="2022-08-12T07:44:01.896" v="40" actId="26606"/>
          <ac:spMkLst>
            <pc:docMk/>
            <pc:sldMk cId="103509591" sldId="285"/>
            <ac:spMk id="4" creationId="{9951805C-991E-F0F5-7BF0-1CA39CBFCE5E}"/>
          </ac:spMkLst>
        </pc:spChg>
        <pc:spChg chg="add mod">
          <ac:chgData name="Nalin  Simasathiansophon" userId="d8aa5640-2b07-4597-a838-41990b76ba56" providerId="ADAL" clId="{DBE2CBA6-E255-CB44-B1BE-D2313FA00E33}" dt="2022-08-12T07:45:13.307" v="60" actId="1076"/>
          <ac:spMkLst>
            <pc:docMk/>
            <pc:sldMk cId="103509591" sldId="285"/>
            <ac:spMk id="6" creationId="{D6894C10-6713-3F42-EE6D-C8DA73A0EAEF}"/>
          </ac:spMkLst>
        </pc:spChg>
        <pc:spChg chg="add del">
          <ac:chgData name="Nalin  Simasathiansophon" userId="d8aa5640-2b07-4597-a838-41990b76ba56" providerId="ADAL" clId="{DBE2CBA6-E255-CB44-B1BE-D2313FA00E33}" dt="2022-08-12T07:43:58.464" v="37" actId="26606"/>
          <ac:spMkLst>
            <pc:docMk/>
            <pc:sldMk cId="103509591" sldId="285"/>
            <ac:spMk id="1030" creationId="{64C9EE1D-12BB-43F7-9A2A-893578DCA63A}"/>
          </ac:spMkLst>
        </pc:spChg>
        <pc:spChg chg="add del">
          <ac:chgData name="Nalin  Simasathiansophon" userId="d8aa5640-2b07-4597-a838-41990b76ba56" providerId="ADAL" clId="{DBE2CBA6-E255-CB44-B1BE-D2313FA00E33}" dt="2022-08-12T07:43:58.464" v="37" actId="26606"/>
          <ac:spMkLst>
            <pc:docMk/>
            <pc:sldMk cId="103509591" sldId="285"/>
            <ac:spMk id="1031" creationId="{43962A31-C54E-4762-B155-59777FED1C75}"/>
          </ac:spMkLst>
        </pc:spChg>
        <pc:spChg chg="add del">
          <ac:chgData name="Nalin  Simasathiansophon" userId="d8aa5640-2b07-4597-a838-41990b76ba56" providerId="ADAL" clId="{DBE2CBA6-E255-CB44-B1BE-D2313FA00E33}" dt="2022-08-12T07:42:03.046" v="27" actId="26606"/>
          <ac:spMkLst>
            <pc:docMk/>
            <pc:sldMk cId="103509591" sldId="285"/>
            <ac:spMk id="1032" creationId="{EB5C143C-B537-EDCD-D201-617BD4B8A68D}"/>
          </ac:spMkLst>
        </pc:spChg>
        <pc:spChg chg="add del">
          <ac:chgData name="Nalin  Simasathiansophon" userId="d8aa5640-2b07-4597-a838-41990b76ba56" providerId="ADAL" clId="{DBE2CBA6-E255-CB44-B1BE-D2313FA00E33}" dt="2022-08-12T07:43:52.925" v="35" actId="700"/>
          <ac:spMkLst>
            <pc:docMk/>
            <pc:sldMk cId="103509591" sldId="285"/>
            <ac:spMk id="1033" creationId="{64C9EE1D-12BB-43F7-9A2A-893578DCA63A}"/>
          </ac:spMkLst>
        </pc:spChg>
        <pc:spChg chg="add del">
          <ac:chgData name="Nalin  Simasathiansophon" userId="d8aa5640-2b07-4597-a838-41990b76ba56" providerId="ADAL" clId="{DBE2CBA6-E255-CB44-B1BE-D2313FA00E33}" dt="2022-08-12T07:43:58.464" v="37" actId="26606"/>
          <ac:spMkLst>
            <pc:docMk/>
            <pc:sldMk cId="103509591" sldId="285"/>
            <ac:spMk id="1034" creationId="{AA7850C8-8932-45FB-824D-8AB7D84691E5}"/>
          </ac:spMkLst>
        </pc:spChg>
        <pc:spChg chg="add del">
          <ac:chgData name="Nalin  Simasathiansophon" userId="d8aa5640-2b07-4597-a838-41990b76ba56" providerId="ADAL" clId="{DBE2CBA6-E255-CB44-B1BE-D2313FA00E33}" dt="2022-08-12T07:42:03.046" v="27" actId="26606"/>
          <ac:spMkLst>
            <pc:docMk/>
            <pc:sldMk cId="103509591" sldId="285"/>
            <ac:spMk id="1035" creationId="{6B086509-1281-468A-AAAC-1BBEDAE75736}"/>
          </ac:spMkLst>
        </pc:spChg>
        <pc:spChg chg="add del">
          <ac:chgData name="Nalin  Simasathiansophon" userId="d8aa5640-2b07-4597-a838-41990b76ba56" providerId="ADAL" clId="{DBE2CBA6-E255-CB44-B1BE-D2313FA00E33}" dt="2022-08-12T07:43:58.464" v="37" actId="26606"/>
          <ac:spMkLst>
            <pc:docMk/>
            <pc:sldMk cId="103509591" sldId="285"/>
            <ac:spMk id="1036" creationId="{528BB4B4-FCCA-4BB8-A5B5-7EDD9652DB29}"/>
          </ac:spMkLst>
        </pc:spChg>
        <pc:spChg chg="add del">
          <ac:chgData name="Nalin  Simasathiansophon" userId="d8aa5640-2b07-4597-a838-41990b76ba56" providerId="ADAL" clId="{DBE2CBA6-E255-CB44-B1BE-D2313FA00E33}" dt="2022-08-12T07:42:03.046" v="27" actId="26606"/>
          <ac:spMkLst>
            <pc:docMk/>
            <pc:sldMk cId="103509591" sldId="285"/>
            <ac:spMk id="1037" creationId="{EEA73850-2107-4E65-85FE-EDD3F45FCDA2}"/>
          </ac:spMkLst>
        </pc:spChg>
        <pc:spChg chg="add del">
          <ac:chgData name="Nalin  Simasathiansophon" userId="d8aa5640-2b07-4597-a838-41990b76ba56" providerId="ADAL" clId="{DBE2CBA6-E255-CB44-B1BE-D2313FA00E33}" dt="2022-08-12T07:43:58.464" v="37" actId="26606"/>
          <ac:spMkLst>
            <pc:docMk/>
            <pc:sldMk cId="103509591" sldId="285"/>
            <ac:spMk id="1038" creationId="{9EAD000C-FECC-4415-AB14-16AC3974C64E}"/>
          </ac:spMkLst>
        </pc:spChg>
        <pc:spChg chg="add del">
          <ac:chgData name="Nalin  Simasathiansophon" userId="d8aa5640-2b07-4597-a838-41990b76ba56" providerId="ADAL" clId="{DBE2CBA6-E255-CB44-B1BE-D2313FA00E33}" dt="2022-08-12T07:43:52.925" v="35" actId="700"/>
          <ac:spMkLst>
            <pc:docMk/>
            <pc:sldMk cId="103509591" sldId="285"/>
            <ac:spMk id="1039" creationId="{9DCA8533-CC5E-4754-9A04-047EDE49E0F9}"/>
          </ac:spMkLst>
        </pc:spChg>
        <pc:spChg chg="add del">
          <ac:chgData name="Nalin  Simasathiansophon" userId="d8aa5640-2b07-4597-a838-41990b76ba56" providerId="ADAL" clId="{DBE2CBA6-E255-CB44-B1BE-D2313FA00E33}" dt="2022-08-12T07:43:52.925" v="35" actId="700"/>
          <ac:spMkLst>
            <pc:docMk/>
            <pc:sldMk cId="103509591" sldId="285"/>
            <ac:spMk id="1040" creationId="{43962A31-C54E-4762-B155-59777FED1C75}"/>
          </ac:spMkLst>
        </pc:spChg>
        <pc:spChg chg="add del">
          <ac:chgData name="Nalin  Simasathiansophon" userId="d8aa5640-2b07-4597-a838-41990b76ba56" providerId="ADAL" clId="{DBE2CBA6-E255-CB44-B1BE-D2313FA00E33}" dt="2022-08-12T07:43:52.925" v="35" actId="700"/>
          <ac:spMkLst>
            <pc:docMk/>
            <pc:sldMk cId="103509591" sldId="285"/>
            <ac:spMk id="1041" creationId="{4B392D36-B685-45E0-B197-6EE5D748093B}"/>
          </ac:spMkLst>
        </pc:spChg>
        <pc:spChg chg="add del">
          <ac:chgData name="Nalin  Simasathiansophon" userId="d8aa5640-2b07-4597-a838-41990b76ba56" providerId="ADAL" clId="{DBE2CBA6-E255-CB44-B1BE-D2313FA00E33}" dt="2022-08-12T07:43:58.464" v="37" actId="26606"/>
          <ac:spMkLst>
            <pc:docMk/>
            <pc:sldMk cId="103509591" sldId="285"/>
            <ac:spMk id="1043" creationId="{C4A9CF7B-6D34-42D7-9614-7AA889926123}"/>
          </ac:spMkLst>
        </pc:spChg>
        <pc:spChg chg="add del">
          <ac:chgData name="Nalin  Simasathiansophon" userId="d8aa5640-2b07-4597-a838-41990b76ba56" providerId="ADAL" clId="{DBE2CBA6-E255-CB44-B1BE-D2313FA00E33}" dt="2022-08-12T07:43:58.464" v="37" actId="26606"/>
          <ac:spMkLst>
            <pc:docMk/>
            <pc:sldMk cId="103509591" sldId="285"/>
            <ac:spMk id="1045" creationId="{636CCAB5-616C-4A33-8256-D740D31FAD3F}"/>
          </ac:spMkLst>
        </pc:spChg>
        <pc:spChg chg="add del">
          <ac:chgData name="Nalin  Simasathiansophon" userId="d8aa5640-2b07-4597-a838-41990b76ba56" providerId="ADAL" clId="{DBE2CBA6-E255-CB44-B1BE-D2313FA00E33}" dt="2022-08-12T07:43:58.464" v="37" actId="26606"/>
          <ac:spMkLst>
            <pc:docMk/>
            <pc:sldMk cId="103509591" sldId="285"/>
            <ac:spMk id="1047" creationId="{7472A6C1-76CF-4215-B818-52CFF4D7AAC2}"/>
          </ac:spMkLst>
        </pc:spChg>
        <pc:spChg chg="add del">
          <ac:chgData name="Nalin  Simasathiansophon" userId="d8aa5640-2b07-4597-a838-41990b76ba56" providerId="ADAL" clId="{DBE2CBA6-E255-CB44-B1BE-D2313FA00E33}" dt="2022-08-12T07:43:58.464" v="37" actId="26606"/>
          <ac:spMkLst>
            <pc:docMk/>
            <pc:sldMk cId="103509591" sldId="285"/>
            <ac:spMk id="1049" creationId="{E61CE9D6-3D74-4540-A98B-232824586A3A}"/>
          </ac:spMkLst>
        </pc:spChg>
        <pc:spChg chg="add del">
          <ac:chgData name="Nalin  Simasathiansophon" userId="d8aa5640-2b07-4597-a838-41990b76ba56" providerId="ADAL" clId="{DBE2CBA6-E255-CB44-B1BE-D2313FA00E33}" dt="2022-08-12T07:44:01.892" v="39" actId="26606"/>
          <ac:spMkLst>
            <pc:docMk/>
            <pc:sldMk cId="103509591" sldId="285"/>
            <ac:spMk id="1051" creationId="{40DCEEEA-6FE7-4541-9EB2-EF754066EE9B}"/>
          </ac:spMkLst>
        </pc:spChg>
        <pc:spChg chg="add del">
          <ac:chgData name="Nalin  Simasathiansophon" userId="d8aa5640-2b07-4597-a838-41990b76ba56" providerId="ADAL" clId="{DBE2CBA6-E255-CB44-B1BE-D2313FA00E33}" dt="2022-08-12T07:44:01.892" v="39" actId="26606"/>
          <ac:spMkLst>
            <pc:docMk/>
            <pc:sldMk cId="103509591" sldId="285"/>
            <ac:spMk id="1052" creationId="{03A72D00-0CA4-4A88-86CE-B1FB393C52C2}"/>
          </ac:spMkLst>
        </pc:spChg>
        <pc:spChg chg="add del">
          <ac:chgData name="Nalin  Simasathiansophon" userId="d8aa5640-2b07-4597-a838-41990b76ba56" providerId="ADAL" clId="{DBE2CBA6-E255-CB44-B1BE-D2313FA00E33}" dt="2022-08-12T07:44:01.892" v="39" actId="26606"/>
          <ac:spMkLst>
            <pc:docMk/>
            <pc:sldMk cId="103509591" sldId="285"/>
            <ac:spMk id="1053" creationId="{6B086509-1281-468A-AAAC-1BBEDAE75736}"/>
          </ac:spMkLst>
        </pc:spChg>
        <pc:spChg chg="add del">
          <ac:chgData name="Nalin  Simasathiansophon" userId="d8aa5640-2b07-4597-a838-41990b76ba56" providerId="ADAL" clId="{DBE2CBA6-E255-CB44-B1BE-D2313FA00E33}" dt="2022-08-12T07:44:01.892" v="39" actId="26606"/>
          <ac:spMkLst>
            <pc:docMk/>
            <pc:sldMk cId="103509591" sldId="285"/>
            <ac:spMk id="1054" creationId="{EEA73850-2107-4E65-85FE-EDD3F45FCDA2}"/>
          </ac:spMkLst>
        </pc:spChg>
        <pc:spChg chg="add">
          <ac:chgData name="Nalin  Simasathiansophon" userId="d8aa5640-2b07-4597-a838-41990b76ba56" providerId="ADAL" clId="{DBE2CBA6-E255-CB44-B1BE-D2313FA00E33}" dt="2022-08-12T07:44:01.896" v="40" actId="26606"/>
          <ac:spMkLst>
            <pc:docMk/>
            <pc:sldMk cId="103509591" sldId="285"/>
            <ac:spMk id="1056" creationId="{64C9EE1D-12BB-43F7-9A2A-893578DCA63A}"/>
          </ac:spMkLst>
        </pc:spChg>
        <pc:spChg chg="add">
          <ac:chgData name="Nalin  Simasathiansophon" userId="d8aa5640-2b07-4597-a838-41990b76ba56" providerId="ADAL" clId="{DBE2CBA6-E255-CB44-B1BE-D2313FA00E33}" dt="2022-08-12T07:44:01.896" v="40" actId="26606"/>
          <ac:spMkLst>
            <pc:docMk/>
            <pc:sldMk cId="103509591" sldId="285"/>
            <ac:spMk id="1057" creationId="{43962A31-C54E-4762-B155-59777FED1C75}"/>
          </ac:spMkLst>
        </pc:spChg>
        <pc:spChg chg="add">
          <ac:chgData name="Nalin  Simasathiansophon" userId="d8aa5640-2b07-4597-a838-41990b76ba56" providerId="ADAL" clId="{DBE2CBA6-E255-CB44-B1BE-D2313FA00E33}" dt="2022-08-12T07:44:01.896" v="40" actId="26606"/>
          <ac:spMkLst>
            <pc:docMk/>
            <pc:sldMk cId="103509591" sldId="285"/>
            <ac:spMk id="1058" creationId="{4B392D36-B685-45E0-B197-6EE5D748093B}"/>
          </ac:spMkLst>
        </pc:spChg>
        <pc:spChg chg="add">
          <ac:chgData name="Nalin  Simasathiansophon" userId="d8aa5640-2b07-4597-a838-41990b76ba56" providerId="ADAL" clId="{DBE2CBA6-E255-CB44-B1BE-D2313FA00E33}" dt="2022-08-12T07:44:01.896" v="40" actId="26606"/>
          <ac:spMkLst>
            <pc:docMk/>
            <pc:sldMk cId="103509591" sldId="285"/>
            <ac:spMk id="1059" creationId="{9DCA8533-CC5E-4754-9A04-047EDE49E0F9}"/>
          </ac:spMkLst>
        </pc:spChg>
        <pc:picChg chg="add mod ord">
          <ac:chgData name="Nalin  Simasathiansophon" userId="d8aa5640-2b07-4597-a838-41990b76ba56" providerId="ADAL" clId="{DBE2CBA6-E255-CB44-B1BE-D2313FA00E33}" dt="2022-08-12T07:44:14.713" v="46" actId="1036"/>
          <ac:picMkLst>
            <pc:docMk/>
            <pc:sldMk cId="103509591" sldId="285"/>
            <ac:picMk id="1026" creationId="{4DC77B8A-5491-FB12-52C0-5D657657F464}"/>
          </ac:picMkLst>
        </pc:picChg>
        <pc:picChg chg="add mod">
          <ac:chgData name="Nalin  Simasathiansophon" userId="d8aa5640-2b07-4597-a838-41990b76ba56" providerId="ADAL" clId="{DBE2CBA6-E255-CB44-B1BE-D2313FA00E33}" dt="2022-08-12T07:44:17.139" v="47" actId="14100"/>
          <ac:picMkLst>
            <pc:docMk/>
            <pc:sldMk cId="103509591" sldId="285"/>
            <ac:picMk id="1028" creationId="{8209173F-3D5A-04F8-FCFD-0B748E0DCCB3}"/>
          </ac:picMkLst>
        </pc:picChg>
      </pc:sldChg>
    </pc:docChg>
  </pc:docChgLst>
  <pc:docChgLst>
    <pc:chgData name="Nalin  Simasathiansophon" userId="d8aa5640-2b07-4597-a838-41990b76ba56" providerId="ADAL" clId="{E135C87C-2D4C-C24A-A58B-C97190F832B9}"/>
    <pc:docChg chg="custSel modSld">
      <pc:chgData name="Nalin  Simasathiansophon" userId="d8aa5640-2b07-4597-a838-41990b76ba56" providerId="ADAL" clId="{E135C87C-2D4C-C24A-A58B-C97190F832B9}" dt="2021-08-16T11:47:01.161" v="156" actId="729"/>
      <pc:docMkLst>
        <pc:docMk/>
      </pc:docMkLst>
      <pc:sldChg chg="addSp delSp modSp mod">
        <pc:chgData name="Nalin  Simasathiansophon" userId="d8aa5640-2b07-4597-a838-41990b76ba56" providerId="ADAL" clId="{E135C87C-2D4C-C24A-A58B-C97190F832B9}" dt="2021-08-16T11:46:33.921" v="155" actId="1076"/>
        <pc:sldMkLst>
          <pc:docMk/>
          <pc:sldMk cId="2836669046" sldId="279"/>
        </pc:sldMkLst>
        <pc:spChg chg="mod">
          <ac:chgData name="Nalin  Simasathiansophon" userId="d8aa5640-2b07-4597-a838-41990b76ba56" providerId="ADAL" clId="{E135C87C-2D4C-C24A-A58B-C97190F832B9}" dt="2021-08-16T11:46:13.038" v="146" actId="1076"/>
          <ac:spMkLst>
            <pc:docMk/>
            <pc:sldMk cId="2836669046" sldId="279"/>
            <ac:spMk id="2" creationId="{BB57C398-5EF2-AB47-9B56-6CCFCC82E5EF}"/>
          </ac:spMkLst>
        </pc:spChg>
        <pc:spChg chg="mod">
          <ac:chgData name="Nalin  Simasathiansophon" userId="d8aa5640-2b07-4597-a838-41990b76ba56" providerId="ADAL" clId="{E135C87C-2D4C-C24A-A58B-C97190F832B9}" dt="2021-08-16T11:42:12.820" v="49" actId="20577"/>
          <ac:spMkLst>
            <pc:docMk/>
            <pc:sldMk cId="2836669046" sldId="279"/>
            <ac:spMk id="5" creationId="{7F77977D-9A2A-8045-BD08-90F4FFACBABE}"/>
          </ac:spMkLst>
        </pc:spChg>
        <pc:spChg chg="add del mod">
          <ac:chgData name="Nalin  Simasathiansophon" userId="d8aa5640-2b07-4597-a838-41990b76ba56" providerId="ADAL" clId="{E135C87C-2D4C-C24A-A58B-C97190F832B9}" dt="2021-08-16T11:44:50.835" v="84"/>
          <ac:spMkLst>
            <pc:docMk/>
            <pc:sldMk cId="2836669046" sldId="279"/>
            <ac:spMk id="14" creationId="{98D685D9-EC99-FF4D-BCA5-ED332F315476}"/>
          </ac:spMkLst>
        </pc:spChg>
        <pc:picChg chg="add mod">
          <ac:chgData name="Nalin  Simasathiansophon" userId="d8aa5640-2b07-4597-a838-41990b76ba56" providerId="ADAL" clId="{E135C87C-2D4C-C24A-A58B-C97190F832B9}" dt="2021-08-16T11:42:39.452" v="53" actId="1076"/>
          <ac:picMkLst>
            <pc:docMk/>
            <pc:sldMk cId="2836669046" sldId="279"/>
            <ac:picMk id="3" creationId="{D9834386-671B-8A4E-891D-CEE27D4201AC}"/>
          </ac:picMkLst>
        </pc:picChg>
        <pc:picChg chg="add mod">
          <ac:chgData name="Nalin  Simasathiansophon" userId="d8aa5640-2b07-4597-a838-41990b76ba56" providerId="ADAL" clId="{E135C87C-2D4C-C24A-A58B-C97190F832B9}" dt="2021-08-16T11:42:53.340" v="56" actId="14100"/>
          <ac:picMkLst>
            <pc:docMk/>
            <pc:sldMk cId="2836669046" sldId="279"/>
            <ac:picMk id="4" creationId="{6B90F307-B409-F249-B2E0-2E03165CD382}"/>
          </ac:picMkLst>
        </pc:picChg>
        <pc:picChg chg="add mod">
          <ac:chgData name="Nalin  Simasathiansophon" userId="d8aa5640-2b07-4597-a838-41990b76ba56" providerId="ADAL" clId="{E135C87C-2D4C-C24A-A58B-C97190F832B9}" dt="2021-08-16T11:43:09.232" v="58" actId="1076"/>
          <ac:picMkLst>
            <pc:docMk/>
            <pc:sldMk cId="2836669046" sldId="279"/>
            <ac:picMk id="6" creationId="{7D2B450A-0F6B-4042-9242-ACCB953E7FA5}"/>
          </ac:picMkLst>
        </pc:picChg>
        <pc:picChg chg="add mod">
          <ac:chgData name="Nalin  Simasathiansophon" userId="d8aa5640-2b07-4597-a838-41990b76ba56" providerId="ADAL" clId="{E135C87C-2D4C-C24A-A58B-C97190F832B9}" dt="2021-08-16T11:44:57.258" v="85" actId="1076"/>
          <ac:picMkLst>
            <pc:docMk/>
            <pc:sldMk cId="2836669046" sldId="279"/>
            <ac:picMk id="7" creationId="{4D8A5CAF-DEA5-8C4E-8720-00C4F46C0B21}"/>
          </ac:picMkLst>
        </pc:picChg>
        <pc:picChg chg="del">
          <ac:chgData name="Nalin  Simasathiansophon" userId="d8aa5640-2b07-4597-a838-41990b76ba56" providerId="ADAL" clId="{E135C87C-2D4C-C24A-A58B-C97190F832B9}" dt="2021-08-16T11:42:15.077" v="50" actId="478"/>
          <ac:picMkLst>
            <pc:docMk/>
            <pc:sldMk cId="2836669046" sldId="279"/>
            <ac:picMk id="8" creationId="{37E3C975-0E85-D044-9396-F49C62B5E4AC}"/>
          </ac:picMkLst>
        </pc:picChg>
        <pc:picChg chg="add mod">
          <ac:chgData name="Nalin  Simasathiansophon" userId="d8aa5640-2b07-4597-a838-41990b76ba56" providerId="ADAL" clId="{E135C87C-2D4C-C24A-A58B-C97190F832B9}" dt="2021-08-16T11:46:21.358" v="147" actId="1076"/>
          <ac:picMkLst>
            <pc:docMk/>
            <pc:sldMk cId="2836669046" sldId="279"/>
            <ac:picMk id="9" creationId="{132CF722-B651-FE4F-9B8C-8B04868E5689}"/>
          </ac:picMkLst>
        </pc:picChg>
        <pc:picChg chg="add mod">
          <ac:chgData name="Nalin  Simasathiansophon" userId="d8aa5640-2b07-4597-a838-41990b76ba56" providerId="ADAL" clId="{E135C87C-2D4C-C24A-A58B-C97190F832B9}" dt="2021-08-16T11:46:26.626" v="150" actId="1076"/>
          <ac:picMkLst>
            <pc:docMk/>
            <pc:sldMk cId="2836669046" sldId="279"/>
            <ac:picMk id="10" creationId="{268A8C15-86B6-B343-A5CF-AE64DC7EBF28}"/>
          </ac:picMkLst>
        </pc:picChg>
        <pc:picChg chg="add mod">
          <ac:chgData name="Nalin  Simasathiansophon" userId="d8aa5640-2b07-4597-a838-41990b76ba56" providerId="ADAL" clId="{E135C87C-2D4C-C24A-A58B-C97190F832B9}" dt="2021-08-16T11:46:25.246" v="149" actId="1076"/>
          <ac:picMkLst>
            <pc:docMk/>
            <pc:sldMk cId="2836669046" sldId="279"/>
            <ac:picMk id="11" creationId="{B2F44C40-1B55-8D46-B1B4-7DB8214BD026}"/>
          </ac:picMkLst>
        </pc:picChg>
        <pc:picChg chg="add mod">
          <ac:chgData name="Nalin  Simasathiansophon" userId="d8aa5640-2b07-4597-a838-41990b76ba56" providerId="ADAL" clId="{E135C87C-2D4C-C24A-A58B-C97190F832B9}" dt="2021-08-16T11:46:28.554" v="151" actId="1076"/>
          <ac:picMkLst>
            <pc:docMk/>
            <pc:sldMk cId="2836669046" sldId="279"/>
            <ac:picMk id="12" creationId="{8B7F77F3-9948-A442-B531-B6EB60C255A2}"/>
          </ac:picMkLst>
        </pc:picChg>
        <pc:picChg chg="add mod">
          <ac:chgData name="Nalin  Simasathiansophon" userId="d8aa5640-2b07-4597-a838-41990b76ba56" providerId="ADAL" clId="{E135C87C-2D4C-C24A-A58B-C97190F832B9}" dt="2021-08-16T11:46:30.141" v="152" actId="1076"/>
          <ac:picMkLst>
            <pc:docMk/>
            <pc:sldMk cId="2836669046" sldId="279"/>
            <ac:picMk id="13" creationId="{0194FEB9-741B-4A43-A5AB-3CAF0BEA3E67}"/>
          </ac:picMkLst>
        </pc:picChg>
        <pc:picChg chg="add mod">
          <ac:chgData name="Nalin  Simasathiansophon" userId="d8aa5640-2b07-4597-a838-41990b76ba56" providerId="ADAL" clId="{E135C87C-2D4C-C24A-A58B-C97190F832B9}" dt="2021-08-16T11:46:33.921" v="155" actId="1076"/>
          <ac:picMkLst>
            <pc:docMk/>
            <pc:sldMk cId="2836669046" sldId="279"/>
            <ac:picMk id="15" creationId="{FFDDA3D3-CA98-F34E-A560-1097094C67E3}"/>
          </ac:picMkLst>
        </pc:picChg>
      </pc:sldChg>
      <pc:sldChg chg="mod modShow">
        <pc:chgData name="Nalin  Simasathiansophon" userId="d8aa5640-2b07-4597-a838-41990b76ba56" providerId="ADAL" clId="{E135C87C-2D4C-C24A-A58B-C97190F832B9}" dt="2021-08-16T11:47:01.161" v="156" actId="729"/>
        <pc:sldMkLst>
          <pc:docMk/>
          <pc:sldMk cId="584605284" sldId="282"/>
        </pc:sldMkLst>
      </pc:sldChg>
      <pc:sldChg chg="mod modShow">
        <pc:chgData name="Nalin  Simasathiansophon" userId="d8aa5640-2b07-4597-a838-41990b76ba56" providerId="ADAL" clId="{E135C87C-2D4C-C24A-A58B-C97190F832B9}" dt="2021-08-16T11:32:56.305" v="0" actId="729"/>
        <pc:sldMkLst>
          <pc:docMk/>
          <pc:sldMk cId="590874142" sldId="284"/>
        </pc:sldMkLst>
      </pc:sldChg>
    </pc:docChg>
  </pc:docChgLst>
  <pc:docChgLst>
    <pc:chgData name="Nalin  Simasathiansophon" userId="d8aa5640-2b07-4597-a838-41990b76ba56" providerId="ADAL" clId="{993BF748-428B-534E-948F-CFC01305E8B3}"/>
    <pc:docChg chg="undo custSel mod addSld delSld modSld sldOrd modMainMaster modNotesMaster">
      <pc:chgData name="Nalin  Simasathiansophon" userId="d8aa5640-2b07-4597-a838-41990b76ba56" providerId="ADAL" clId="{993BF748-428B-534E-948F-CFC01305E8B3}" dt="2021-01-10T04:31:42.350" v="1637" actId="20577"/>
      <pc:docMkLst>
        <pc:docMk/>
      </pc:docMkLst>
      <pc:sldChg chg="addSp delSp modSp mod setBg setClrOvrMap modNotes">
        <pc:chgData name="Nalin  Simasathiansophon" userId="d8aa5640-2b07-4597-a838-41990b76ba56" providerId="ADAL" clId="{993BF748-428B-534E-948F-CFC01305E8B3}" dt="2021-01-09T07:29:38.293" v="29" actId="26606"/>
        <pc:sldMkLst>
          <pc:docMk/>
          <pc:sldMk cId="0" sldId="257"/>
        </pc:sldMkLst>
        <pc:spChg chg="mod ord">
          <ac:chgData name="Nalin  Simasathiansophon" userId="d8aa5640-2b07-4597-a838-41990b76ba56" providerId="ADAL" clId="{993BF748-428B-534E-948F-CFC01305E8B3}" dt="2021-01-09T07:29:38.293" v="29" actId="26606"/>
          <ac:spMkLst>
            <pc:docMk/>
            <pc:sldMk cId="0" sldId="257"/>
            <ac:spMk id="4" creationId="{00000000-0000-0000-0000-000000000000}"/>
          </ac:spMkLst>
        </pc:spChg>
        <pc:spChg chg="add del">
          <ac:chgData name="Nalin  Simasathiansophon" userId="d8aa5640-2b07-4597-a838-41990b76ba56" providerId="ADAL" clId="{993BF748-428B-534E-948F-CFC01305E8B3}" dt="2021-01-09T07:28:20.899" v="14" actId="26606"/>
          <ac:spMkLst>
            <pc:docMk/>
            <pc:sldMk cId="0" sldId="257"/>
            <ac:spMk id="73" creationId="{25D5C296-F4B1-4AE5-8EEB-9FEB7ED17780}"/>
          </ac:spMkLst>
        </pc:spChg>
        <pc:spChg chg="add del">
          <ac:chgData name="Nalin  Simasathiansophon" userId="d8aa5640-2b07-4597-a838-41990b76ba56" providerId="ADAL" clId="{993BF748-428B-534E-948F-CFC01305E8B3}" dt="2021-01-09T07:28:20.899" v="14" actId="26606"/>
          <ac:spMkLst>
            <pc:docMk/>
            <pc:sldMk cId="0" sldId="257"/>
            <ac:spMk id="75" creationId="{9C1ACE66-194D-48C4-A14A-6933B35283F6}"/>
          </ac:spMkLst>
        </pc:spChg>
        <pc:spChg chg="add del">
          <ac:chgData name="Nalin  Simasathiansophon" userId="d8aa5640-2b07-4597-a838-41990b76ba56" providerId="ADAL" clId="{993BF748-428B-534E-948F-CFC01305E8B3}" dt="2021-01-09T07:28:20.899" v="14" actId="26606"/>
          <ac:spMkLst>
            <pc:docMk/>
            <pc:sldMk cId="0" sldId="257"/>
            <ac:spMk id="77" creationId="{025B886A-7ED1-4B77-819B-76ACBEFB07D0}"/>
          </ac:spMkLst>
        </pc:spChg>
        <pc:spChg chg="add del">
          <ac:chgData name="Nalin  Simasathiansophon" userId="d8aa5640-2b07-4597-a838-41990b76ba56" providerId="ADAL" clId="{993BF748-428B-534E-948F-CFC01305E8B3}" dt="2021-01-09T07:29:38.293" v="29" actId="26606"/>
          <ac:spMkLst>
            <pc:docMk/>
            <pc:sldMk cId="0" sldId="257"/>
            <ac:spMk id="138" creationId="{25D5C296-F4B1-4AE5-8EEB-9FEB7ED17780}"/>
          </ac:spMkLst>
        </pc:spChg>
        <pc:spChg chg="add del">
          <ac:chgData name="Nalin  Simasathiansophon" userId="d8aa5640-2b07-4597-a838-41990b76ba56" providerId="ADAL" clId="{993BF748-428B-534E-948F-CFC01305E8B3}" dt="2021-01-09T07:29:38.293" v="29" actId="26606"/>
          <ac:spMkLst>
            <pc:docMk/>
            <pc:sldMk cId="0" sldId="257"/>
            <ac:spMk id="140" creationId="{9C1ACE66-194D-48C4-A14A-6933B35283F6}"/>
          </ac:spMkLst>
        </pc:spChg>
        <pc:spChg chg="add del">
          <ac:chgData name="Nalin  Simasathiansophon" userId="d8aa5640-2b07-4597-a838-41990b76ba56" providerId="ADAL" clId="{993BF748-428B-534E-948F-CFC01305E8B3}" dt="2021-01-09T07:29:38.293" v="29" actId="26606"/>
          <ac:spMkLst>
            <pc:docMk/>
            <pc:sldMk cId="0" sldId="257"/>
            <ac:spMk id="142" creationId="{025B886A-7ED1-4B77-819B-76ACBEFB07D0}"/>
          </ac:spMkLst>
        </pc:spChg>
        <pc:spChg chg="add del">
          <ac:chgData name="Nalin  Simasathiansophon" userId="d8aa5640-2b07-4597-a838-41990b76ba56" providerId="ADAL" clId="{993BF748-428B-534E-948F-CFC01305E8B3}" dt="2021-01-09T07:29:18.502" v="21" actId="26606"/>
          <ac:spMkLst>
            <pc:docMk/>
            <pc:sldMk cId="0" sldId="257"/>
            <ac:spMk id="192" creationId="{25D5C296-F4B1-4AE5-8EEB-9FEB7ED17780}"/>
          </ac:spMkLst>
        </pc:spChg>
        <pc:spChg chg="add del">
          <ac:chgData name="Nalin  Simasathiansophon" userId="d8aa5640-2b07-4597-a838-41990b76ba56" providerId="ADAL" clId="{993BF748-428B-534E-948F-CFC01305E8B3}" dt="2021-01-09T07:29:18.502" v="21" actId="26606"/>
          <ac:spMkLst>
            <pc:docMk/>
            <pc:sldMk cId="0" sldId="257"/>
            <ac:spMk id="193" creationId="{9C1ACE66-194D-48C4-A14A-6933B35283F6}"/>
          </ac:spMkLst>
        </pc:spChg>
        <pc:spChg chg="add del">
          <ac:chgData name="Nalin  Simasathiansophon" userId="d8aa5640-2b07-4597-a838-41990b76ba56" providerId="ADAL" clId="{993BF748-428B-534E-948F-CFC01305E8B3}" dt="2021-01-09T07:29:18.502" v="21" actId="26606"/>
          <ac:spMkLst>
            <pc:docMk/>
            <pc:sldMk cId="0" sldId="257"/>
            <ac:spMk id="194" creationId="{025B886A-7ED1-4B77-819B-76ACBEFB07D0}"/>
          </ac:spMkLst>
        </pc:spChg>
        <pc:spChg chg="add del">
          <ac:chgData name="Nalin  Simasathiansophon" userId="d8aa5640-2b07-4597-a838-41990b76ba56" providerId="ADAL" clId="{993BF748-428B-534E-948F-CFC01305E8B3}" dt="2021-01-09T07:29:38.281" v="28" actId="26606"/>
          <ac:spMkLst>
            <pc:docMk/>
            <pc:sldMk cId="0" sldId="257"/>
            <ac:spMk id="195" creationId="{12664C4B-AAE2-4AA0-8918-134E8086F37E}"/>
          </ac:spMkLst>
        </pc:spChg>
        <pc:spChg chg="add del">
          <ac:chgData name="Nalin  Simasathiansophon" userId="d8aa5640-2b07-4597-a838-41990b76ba56" providerId="ADAL" clId="{993BF748-428B-534E-948F-CFC01305E8B3}" dt="2021-01-09T07:29:38.281" v="28" actId="26606"/>
          <ac:spMkLst>
            <pc:docMk/>
            <pc:sldMk cId="0" sldId="257"/>
            <ac:spMk id="196" creationId="{616F9FD8-4CFE-4C77-8F29-5D801C57E2AB}"/>
          </ac:spMkLst>
        </pc:spChg>
        <pc:spChg chg="mod">
          <ac:chgData name="Nalin  Simasathiansophon" userId="d8aa5640-2b07-4597-a838-41990b76ba56" providerId="ADAL" clId="{993BF748-428B-534E-948F-CFC01305E8B3}" dt="2021-01-09T07:29:38.293" v="29" actId="26606"/>
          <ac:spMkLst>
            <pc:docMk/>
            <pc:sldMk cId="0" sldId="257"/>
            <ac:spMk id="6146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29:38.293" v="29" actId="26606"/>
          <ac:spMkLst>
            <pc:docMk/>
            <pc:sldMk cId="0" sldId="257"/>
            <ac:spMk id="6147" creationId="{00000000-0000-0000-0000-000000000000}"/>
          </ac:spMkLst>
        </pc:spChg>
        <pc:spChg chg="add del">
          <ac:chgData name="Nalin  Simasathiansophon" userId="d8aa5640-2b07-4597-a838-41990b76ba56" providerId="ADAL" clId="{993BF748-428B-534E-948F-CFC01305E8B3}" dt="2021-01-09T07:29:21.026" v="24" actId="26606"/>
          <ac:spMkLst>
            <pc:docMk/>
            <pc:sldMk cId="0" sldId="257"/>
            <ac:spMk id="6150" creationId="{BC512124-0D13-4ED9-80B7-52AE15B6B41F}"/>
          </ac:spMkLst>
        </pc:spChg>
        <pc:spChg chg="add del">
          <ac:chgData name="Nalin  Simasathiansophon" userId="d8aa5640-2b07-4597-a838-41990b76ba56" providerId="ADAL" clId="{993BF748-428B-534E-948F-CFC01305E8B3}" dt="2021-01-09T07:29:33.731" v="26" actId="26606"/>
          <ac:spMkLst>
            <pc:docMk/>
            <pc:sldMk cId="0" sldId="257"/>
            <ac:spMk id="6152" creationId="{B86EEAC6-011F-4499-ACFF-2FDC742DB06D}"/>
          </ac:spMkLst>
        </pc:spChg>
        <pc:spChg chg="add del">
          <ac:chgData name="Nalin  Simasathiansophon" userId="d8aa5640-2b07-4597-a838-41990b76ba56" providerId="ADAL" clId="{993BF748-428B-534E-948F-CFC01305E8B3}" dt="2021-01-09T07:29:33.731" v="26" actId="26606"/>
          <ac:spMkLst>
            <pc:docMk/>
            <pc:sldMk cId="0" sldId="257"/>
            <ac:spMk id="6153" creationId="{6970F14D-B6E6-40EA-96B4-4E18D0CF9D8C}"/>
          </ac:spMkLst>
        </pc:spChg>
        <pc:spChg chg="add del">
          <ac:chgData name="Nalin  Simasathiansophon" userId="d8aa5640-2b07-4597-a838-41990b76ba56" providerId="ADAL" clId="{993BF748-428B-534E-948F-CFC01305E8B3}" dt="2021-01-09T07:29:38.281" v="28" actId="26606"/>
          <ac:spMkLst>
            <pc:docMk/>
            <pc:sldMk cId="0" sldId="257"/>
            <ac:spMk id="6155" creationId="{B86EEAC6-011F-4499-ACFF-2FDC742DB06D}"/>
          </ac:spMkLst>
        </pc:spChg>
        <pc:spChg chg="add del">
          <ac:chgData name="Nalin  Simasathiansophon" userId="d8aa5640-2b07-4597-a838-41990b76ba56" providerId="ADAL" clId="{993BF748-428B-534E-948F-CFC01305E8B3}" dt="2021-01-09T07:29:38.281" v="28" actId="26606"/>
          <ac:spMkLst>
            <pc:docMk/>
            <pc:sldMk cId="0" sldId="257"/>
            <ac:spMk id="6156" creationId="{6970F14D-B6E6-40EA-96B4-4E18D0CF9D8C}"/>
          </ac:spMkLst>
        </pc:spChg>
        <pc:spChg chg="add del">
          <ac:chgData name="Nalin  Simasathiansophon" userId="d8aa5640-2b07-4597-a838-41990b76ba56" providerId="ADAL" clId="{993BF748-428B-534E-948F-CFC01305E8B3}" dt="2021-01-09T07:29:38.281" v="28" actId="26606"/>
          <ac:spMkLst>
            <pc:docMk/>
            <pc:sldMk cId="0" sldId="257"/>
            <ac:spMk id="6157" creationId="{886D4068-D045-48B0-9A00-198F2FE4B57C}"/>
          </ac:spMkLst>
        </pc:spChg>
        <pc:spChg chg="add">
          <ac:chgData name="Nalin  Simasathiansophon" userId="d8aa5640-2b07-4597-a838-41990b76ba56" providerId="ADAL" clId="{993BF748-428B-534E-948F-CFC01305E8B3}" dt="2021-01-09T07:29:38.293" v="29" actId="26606"/>
          <ac:spMkLst>
            <pc:docMk/>
            <pc:sldMk cId="0" sldId="257"/>
            <ac:spMk id="6159" creationId="{B86EEAC6-011F-4499-ACFF-2FDC742DB06D}"/>
          </ac:spMkLst>
        </pc:spChg>
        <pc:spChg chg="add">
          <ac:chgData name="Nalin  Simasathiansophon" userId="d8aa5640-2b07-4597-a838-41990b76ba56" providerId="ADAL" clId="{993BF748-428B-534E-948F-CFC01305E8B3}" dt="2021-01-09T07:29:38.293" v="29" actId="26606"/>
          <ac:spMkLst>
            <pc:docMk/>
            <pc:sldMk cId="0" sldId="257"/>
            <ac:spMk id="6160" creationId="{6970F14D-B6E6-40EA-96B4-4E18D0CF9D8C}"/>
          </ac:spMkLst>
        </pc:spChg>
        <pc:spChg chg="add">
          <ac:chgData name="Nalin  Simasathiansophon" userId="d8aa5640-2b07-4597-a838-41990b76ba56" providerId="ADAL" clId="{993BF748-428B-534E-948F-CFC01305E8B3}" dt="2021-01-09T07:29:38.293" v="29" actId="26606"/>
          <ac:spMkLst>
            <pc:docMk/>
            <pc:sldMk cId="0" sldId="257"/>
            <ac:spMk id="6161" creationId="{F13A95FF-1A75-49AA-86AE-EED61BD0E408}"/>
          </ac:spMkLst>
        </pc:spChg>
        <pc:picChg chg="add mod ord">
          <ac:chgData name="Nalin  Simasathiansophon" userId="d8aa5640-2b07-4597-a838-41990b76ba56" providerId="ADAL" clId="{993BF748-428B-534E-948F-CFC01305E8B3}" dt="2021-01-09T07:29:38.293" v="29" actId="26606"/>
          <ac:picMkLst>
            <pc:docMk/>
            <pc:sldMk cId="0" sldId="257"/>
            <ac:picMk id="3" creationId="{28A09011-E66F-A640-98E6-E6739B7387F0}"/>
          </ac:picMkLst>
        </pc:picChg>
        <pc:picChg chg="add del mod">
          <ac:chgData name="Nalin  Simasathiansophon" userId="d8aa5640-2b07-4597-a838-41990b76ba56" providerId="ADAL" clId="{993BF748-428B-534E-948F-CFC01305E8B3}" dt="2021-01-09T07:29:15.397" v="18" actId="478"/>
          <ac:picMkLst>
            <pc:docMk/>
            <pc:sldMk cId="0" sldId="257"/>
            <ac:picMk id="6149" creationId="{4332FC5F-DCE6-4273-8C70-1772B49EE1E6}"/>
          </ac:picMkLst>
        </pc:picChg>
      </pc:sldChg>
      <pc:sldChg chg="addSp modSp mod setBg">
        <pc:chgData name="Nalin  Simasathiansophon" userId="d8aa5640-2b07-4597-a838-41990b76ba56" providerId="ADAL" clId="{993BF748-428B-534E-948F-CFC01305E8B3}" dt="2021-01-09T07:31:20.865" v="43" actId="20577"/>
        <pc:sldMkLst>
          <pc:docMk/>
          <pc:sldMk cId="0" sldId="258"/>
        </pc:sldMkLst>
        <pc:spChg chg="mod">
          <ac:chgData name="Nalin  Simasathiansophon" userId="d8aa5640-2b07-4597-a838-41990b76ba56" providerId="ADAL" clId="{993BF748-428B-534E-948F-CFC01305E8B3}" dt="2021-01-09T07:30:03.659" v="30" actId="26606"/>
          <ac:spMkLst>
            <pc:docMk/>
            <pc:sldMk cId="0" sldId="258"/>
            <ac:spMk id="5" creationId="{00000000-0000-0000-0000-000000000000}"/>
          </ac:spMkLst>
        </pc:spChg>
        <pc:spChg chg="add">
          <ac:chgData name="Nalin  Simasathiansophon" userId="d8aa5640-2b07-4597-a838-41990b76ba56" providerId="ADAL" clId="{993BF748-428B-534E-948F-CFC01305E8B3}" dt="2021-01-09T07:30:03.659" v="30" actId="26606"/>
          <ac:spMkLst>
            <pc:docMk/>
            <pc:sldMk cId="0" sldId="258"/>
            <ac:spMk id="135" creationId="{DCCCDCCF-DDE7-4FF9-BA8E-DFD3AC93A6C7}"/>
          </ac:spMkLst>
        </pc:spChg>
        <pc:spChg chg="add">
          <ac:chgData name="Nalin  Simasathiansophon" userId="d8aa5640-2b07-4597-a838-41990b76ba56" providerId="ADAL" clId="{993BF748-428B-534E-948F-CFC01305E8B3}" dt="2021-01-09T07:30:03.659" v="30" actId="26606"/>
          <ac:spMkLst>
            <pc:docMk/>
            <pc:sldMk cId="0" sldId="258"/>
            <ac:spMk id="137" creationId="{C2352FE0-ACFA-479E-A574-CED1C035D3F5}"/>
          </ac:spMkLst>
        </pc:spChg>
        <pc:spChg chg="add">
          <ac:chgData name="Nalin  Simasathiansophon" userId="d8aa5640-2b07-4597-a838-41990b76ba56" providerId="ADAL" clId="{993BF748-428B-534E-948F-CFC01305E8B3}" dt="2021-01-09T07:30:03.659" v="30" actId="26606"/>
          <ac:spMkLst>
            <pc:docMk/>
            <pc:sldMk cId="0" sldId="258"/>
            <ac:spMk id="139" creationId="{401F5979-1992-492E-ABBD-62EBC1016CB4}"/>
          </ac:spMkLst>
        </pc:spChg>
        <pc:spChg chg="add">
          <ac:chgData name="Nalin  Simasathiansophon" userId="d8aa5640-2b07-4597-a838-41990b76ba56" providerId="ADAL" clId="{993BF748-428B-534E-948F-CFC01305E8B3}" dt="2021-01-09T07:30:03.659" v="30" actId="26606"/>
          <ac:spMkLst>
            <pc:docMk/>
            <pc:sldMk cId="0" sldId="258"/>
            <ac:spMk id="141" creationId="{377CB93F-A0E2-4BBE-B2FC-E93932C7ECEE}"/>
          </ac:spMkLst>
        </pc:spChg>
        <pc:spChg chg="mod">
          <ac:chgData name="Nalin  Simasathiansophon" userId="d8aa5640-2b07-4597-a838-41990b76ba56" providerId="ADAL" clId="{993BF748-428B-534E-948F-CFC01305E8B3}" dt="2021-01-09T07:30:12.639" v="39" actId="403"/>
          <ac:spMkLst>
            <pc:docMk/>
            <pc:sldMk cId="0" sldId="258"/>
            <ac:spMk id="7170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31:20.865" v="43" actId="20577"/>
          <ac:spMkLst>
            <pc:docMk/>
            <pc:sldMk cId="0" sldId="258"/>
            <ac:spMk id="7171" creationId="{00000000-0000-0000-0000-000000000000}"/>
          </ac:spMkLst>
        </pc:spChg>
        <pc:picChg chg="mod ord">
          <ac:chgData name="Nalin  Simasathiansophon" userId="d8aa5640-2b07-4597-a838-41990b76ba56" providerId="ADAL" clId="{993BF748-428B-534E-948F-CFC01305E8B3}" dt="2021-01-09T07:30:03.659" v="30" actId="26606"/>
          <ac:picMkLst>
            <pc:docMk/>
            <pc:sldMk cId="0" sldId="258"/>
            <ac:picMk id="40962" creationId="{00000000-0000-0000-0000-000000000000}"/>
          </ac:picMkLst>
        </pc:picChg>
      </pc:sldChg>
      <pc:sldChg chg="addSp delSp modSp mod setBg">
        <pc:chgData name="Nalin  Simasathiansophon" userId="d8aa5640-2b07-4597-a838-41990b76ba56" providerId="ADAL" clId="{993BF748-428B-534E-948F-CFC01305E8B3}" dt="2021-01-09T07:33:25.033" v="46" actId="26606"/>
        <pc:sldMkLst>
          <pc:docMk/>
          <pc:sldMk cId="0" sldId="259"/>
        </pc:sldMkLst>
        <pc:spChg chg="mod">
          <ac:chgData name="Nalin  Simasathiansophon" userId="d8aa5640-2b07-4597-a838-41990b76ba56" providerId="ADAL" clId="{993BF748-428B-534E-948F-CFC01305E8B3}" dt="2021-01-09T07:33:25.033" v="46" actId="26606"/>
          <ac:spMkLst>
            <pc:docMk/>
            <pc:sldMk cId="0" sldId="259"/>
            <ac:spMk id="4" creationId="{00000000-0000-0000-0000-000000000000}"/>
          </ac:spMkLst>
        </pc:spChg>
        <pc:spChg chg="add">
          <ac:chgData name="Nalin  Simasathiansophon" userId="d8aa5640-2b07-4597-a838-41990b76ba56" providerId="ADAL" clId="{993BF748-428B-534E-948F-CFC01305E8B3}" dt="2021-01-09T07:33:25.033" v="46" actId="26606"/>
          <ac:spMkLst>
            <pc:docMk/>
            <pc:sldMk cId="0" sldId="259"/>
            <ac:spMk id="73" creationId="{A652E5D6-E378-4614-BCBD-8663DD15B353}"/>
          </ac:spMkLst>
        </pc:spChg>
        <pc:spChg chg="add">
          <ac:chgData name="Nalin  Simasathiansophon" userId="d8aa5640-2b07-4597-a838-41990b76ba56" providerId="ADAL" clId="{993BF748-428B-534E-948F-CFC01305E8B3}" dt="2021-01-09T07:33:25.033" v="46" actId="26606"/>
          <ac:spMkLst>
            <pc:docMk/>
            <pc:sldMk cId="0" sldId="259"/>
            <ac:spMk id="75" creationId="{3A287AC3-AACF-4ADB-9F73-125E714D93CD}"/>
          </ac:spMkLst>
        </pc:spChg>
        <pc:spChg chg="mod">
          <ac:chgData name="Nalin  Simasathiansophon" userId="d8aa5640-2b07-4597-a838-41990b76ba56" providerId="ADAL" clId="{993BF748-428B-534E-948F-CFC01305E8B3}" dt="2021-01-09T07:33:25.033" v="46" actId="26606"/>
          <ac:spMkLst>
            <pc:docMk/>
            <pc:sldMk cId="0" sldId="259"/>
            <ac:spMk id="8194" creationId="{00000000-0000-0000-0000-000000000000}"/>
          </ac:spMkLst>
        </pc:spChg>
        <pc:spChg chg="add del mod">
          <ac:chgData name="Nalin  Simasathiansophon" userId="d8aa5640-2b07-4597-a838-41990b76ba56" providerId="ADAL" clId="{993BF748-428B-534E-948F-CFC01305E8B3}" dt="2021-01-09T07:33:25.033" v="46" actId="26606"/>
          <ac:spMkLst>
            <pc:docMk/>
            <pc:sldMk cId="0" sldId="259"/>
            <ac:spMk id="8195" creationId="{00000000-0000-0000-0000-000000000000}"/>
          </ac:spMkLst>
        </pc:spChg>
        <pc:graphicFrameChg chg="add del">
          <ac:chgData name="Nalin  Simasathiansophon" userId="d8aa5640-2b07-4597-a838-41990b76ba56" providerId="ADAL" clId="{993BF748-428B-534E-948F-CFC01305E8B3}" dt="2021-01-09T07:33:24.999" v="45" actId="26606"/>
          <ac:graphicFrameMkLst>
            <pc:docMk/>
            <pc:sldMk cId="0" sldId="259"/>
            <ac:graphicFrameMk id="8197" creationId="{FED49812-6697-4BE2-98AD-03138AFEB0B9}"/>
          </ac:graphicFrameMkLst>
        </pc:graphicFrameChg>
        <pc:graphicFrameChg chg="add">
          <ac:chgData name="Nalin  Simasathiansophon" userId="d8aa5640-2b07-4597-a838-41990b76ba56" providerId="ADAL" clId="{993BF748-428B-534E-948F-CFC01305E8B3}" dt="2021-01-09T07:33:25.033" v="46" actId="26606"/>
          <ac:graphicFrameMkLst>
            <pc:docMk/>
            <pc:sldMk cId="0" sldId="259"/>
            <ac:graphicFrameMk id="8199" creationId="{7548AD76-BB7E-4249-A2FE-1D0281A8A9CD}"/>
          </ac:graphicFrameMkLst>
        </pc:graphicFrameChg>
      </pc:sldChg>
      <pc:sldChg chg="addSp delSp modSp mod setBg setClrOvrMap">
        <pc:chgData name="Nalin  Simasathiansophon" userId="d8aa5640-2b07-4597-a838-41990b76ba56" providerId="ADAL" clId="{993BF748-428B-534E-948F-CFC01305E8B3}" dt="2021-01-09T07:33:49.926" v="56" actId="27636"/>
        <pc:sldMkLst>
          <pc:docMk/>
          <pc:sldMk cId="0" sldId="260"/>
        </pc:sldMkLst>
        <pc:spChg chg="mod">
          <ac:chgData name="Nalin  Simasathiansophon" userId="d8aa5640-2b07-4597-a838-41990b76ba56" providerId="ADAL" clId="{993BF748-428B-534E-948F-CFC01305E8B3}" dt="2021-01-09T07:33:38.601" v="49" actId="26606"/>
          <ac:spMkLst>
            <pc:docMk/>
            <pc:sldMk cId="0" sldId="260"/>
            <ac:spMk id="4" creationId="{00000000-0000-0000-0000-000000000000}"/>
          </ac:spMkLst>
        </pc:spChg>
        <pc:spChg chg="add del">
          <ac:chgData name="Nalin  Simasathiansophon" userId="d8aa5640-2b07-4597-a838-41990b76ba56" providerId="ADAL" clId="{993BF748-428B-534E-948F-CFC01305E8B3}" dt="2021-01-09T07:33:38.590" v="48" actId="26606"/>
          <ac:spMkLst>
            <pc:docMk/>
            <pc:sldMk cId="0" sldId="260"/>
            <ac:spMk id="72" creationId="{5DB23C2B-2054-4D8B-9E98-9190F8E05EAD}"/>
          </ac:spMkLst>
        </pc:spChg>
        <pc:spChg chg="add del">
          <ac:chgData name="Nalin  Simasathiansophon" userId="d8aa5640-2b07-4597-a838-41990b76ba56" providerId="ADAL" clId="{993BF748-428B-534E-948F-CFC01305E8B3}" dt="2021-01-09T07:33:38.590" v="48" actId="26606"/>
          <ac:spMkLst>
            <pc:docMk/>
            <pc:sldMk cId="0" sldId="260"/>
            <ac:spMk id="74" creationId="{8797B5BC-9873-45F9-97D6-298FB5AF08FF}"/>
          </ac:spMkLst>
        </pc:spChg>
        <pc:spChg chg="add del">
          <ac:chgData name="Nalin  Simasathiansophon" userId="d8aa5640-2b07-4597-a838-41990b76ba56" providerId="ADAL" clId="{993BF748-428B-534E-948F-CFC01305E8B3}" dt="2021-01-09T07:33:38.590" v="48" actId="26606"/>
          <ac:spMkLst>
            <pc:docMk/>
            <pc:sldMk cId="0" sldId="260"/>
            <ac:spMk id="76" creationId="{665C2FCD-09A4-4B4B-AA73-F330DFE91799}"/>
          </ac:spMkLst>
        </pc:spChg>
        <pc:spChg chg="mod ord">
          <ac:chgData name="Nalin  Simasathiansophon" userId="d8aa5640-2b07-4597-a838-41990b76ba56" providerId="ADAL" clId="{993BF748-428B-534E-948F-CFC01305E8B3}" dt="2021-01-09T07:33:38.601" v="49" actId="26606"/>
          <ac:spMkLst>
            <pc:docMk/>
            <pc:sldMk cId="0" sldId="260"/>
            <ac:spMk id="9218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33:49.926" v="56" actId="27636"/>
          <ac:spMkLst>
            <pc:docMk/>
            <pc:sldMk cId="0" sldId="260"/>
            <ac:spMk id="9219" creationId="{00000000-0000-0000-0000-000000000000}"/>
          </ac:spMkLst>
        </pc:spChg>
        <pc:spChg chg="add">
          <ac:chgData name="Nalin  Simasathiansophon" userId="d8aa5640-2b07-4597-a838-41990b76ba56" providerId="ADAL" clId="{993BF748-428B-534E-948F-CFC01305E8B3}" dt="2021-01-09T07:33:38.601" v="49" actId="26606"/>
          <ac:spMkLst>
            <pc:docMk/>
            <pc:sldMk cId="0" sldId="260"/>
            <ac:spMk id="9221" creationId="{5DB23C2B-2054-4D8B-9E98-9190F8E05EAD}"/>
          </ac:spMkLst>
        </pc:spChg>
        <pc:spChg chg="add">
          <ac:chgData name="Nalin  Simasathiansophon" userId="d8aa5640-2b07-4597-a838-41990b76ba56" providerId="ADAL" clId="{993BF748-428B-534E-948F-CFC01305E8B3}" dt="2021-01-09T07:33:38.601" v="49" actId="26606"/>
          <ac:spMkLst>
            <pc:docMk/>
            <pc:sldMk cId="0" sldId="260"/>
            <ac:spMk id="9222" creationId="{665C2FCD-09A4-4B4B-AA73-F330DFE91799}"/>
          </ac:spMkLst>
        </pc:spChg>
        <pc:spChg chg="add">
          <ac:chgData name="Nalin  Simasathiansophon" userId="d8aa5640-2b07-4597-a838-41990b76ba56" providerId="ADAL" clId="{993BF748-428B-534E-948F-CFC01305E8B3}" dt="2021-01-09T07:33:38.601" v="49" actId="26606"/>
          <ac:spMkLst>
            <pc:docMk/>
            <pc:sldMk cId="0" sldId="260"/>
            <ac:spMk id="9223" creationId="{8797B5BC-9873-45F9-97D6-298FB5AF08FF}"/>
          </ac:spMkLst>
        </pc:spChg>
      </pc:sldChg>
      <pc:sldChg chg="add">
        <pc:chgData name="Nalin  Simasathiansophon" userId="d8aa5640-2b07-4597-a838-41990b76ba56" providerId="ADAL" clId="{993BF748-428B-534E-948F-CFC01305E8B3}" dt="2021-01-10T03:17:23.562" v="534"/>
        <pc:sldMkLst>
          <pc:docMk/>
          <pc:sldMk cId="2857409210" sldId="262"/>
        </pc:sldMkLst>
        <pc:spChg chg="mod">
          <ac:chgData name="Nalin  Simasathiansophon" userId="d8aa5640-2b07-4597-a838-41990b76ba56" providerId="ADAL" clId="{993BF748-428B-534E-948F-CFC01305E8B3}" dt="2021-01-09T07:34:49.727" v="73" actId="14100"/>
          <ac:spMkLst>
            <pc:docMk/>
            <pc:sldMk cId="2857409210" sldId="262"/>
            <ac:spMk id="2051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34:34.130" v="66" actId="1076"/>
          <ac:spMkLst>
            <pc:docMk/>
            <pc:sldMk cId="2857409210" sldId="262"/>
            <ac:spMk id="2052" creationId="{00000000-0000-0000-0000-000000000000}"/>
          </ac:spMkLst>
        </pc:spChg>
        <pc:picChg chg="mod">
          <ac:chgData name="Nalin  Simasathiansophon" userId="d8aa5640-2b07-4597-a838-41990b76ba56" providerId="ADAL" clId="{993BF748-428B-534E-948F-CFC01305E8B3}" dt="2021-01-09T07:34:55.786" v="76" actId="1076"/>
          <ac:picMkLst>
            <pc:docMk/>
            <pc:sldMk cId="2857409210" sldId="262"/>
            <ac:picMk id="2053" creationId="{00000000-0000-0000-0000-000000000000}"/>
          </ac:picMkLst>
        </pc:picChg>
      </pc:sldChg>
      <pc:sldChg chg="addSp modSp del mod setBg">
        <pc:chgData name="Nalin  Simasathiansophon" userId="d8aa5640-2b07-4597-a838-41990b76ba56" providerId="ADAL" clId="{993BF748-428B-534E-948F-CFC01305E8B3}" dt="2021-01-09T08:05:28.907" v="470" actId="2696"/>
        <pc:sldMkLst>
          <pc:docMk/>
          <pc:sldMk cId="0" sldId="263"/>
        </pc:sldMkLst>
        <pc:spChg chg="add">
          <ac:chgData name="Nalin  Simasathiansophon" userId="d8aa5640-2b07-4597-a838-41990b76ba56" providerId="ADAL" clId="{993BF748-428B-534E-948F-CFC01305E8B3}" dt="2021-01-09T07:35:26.285" v="77" actId="26606"/>
          <ac:spMkLst>
            <pc:docMk/>
            <pc:sldMk cId="0" sldId="263"/>
            <ac:spMk id="71" creationId="{DB8424AB-D56B-4256-866A-5B54DE93C20F}"/>
          </ac:spMkLst>
        </pc:spChg>
        <pc:spChg chg="add">
          <ac:chgData name="Nalin  Simasathiansophon" userId="d8aa5640-2b07-4597-a838-41990b76ba56" providerId="ADAL" clId="{993BF748-428B-534E-948F-CFC01305E8B3}" dt="2021-01-09T07:35:26.285" v="77" actId="26606"/>
          <ac:spMkLst>
            <pc:docMk/>
            <pc:sldMk cId="0" sldId="263"/>
            <ac:spMk id="73" creationId="{FC999C28-AD33-4EB7-A5F1-C06D10A5FDF7}"/>
          </ac:spMkLst>
        </pc:spChg>
        <pc:spChg chg="add">
          <ac:chgData name="Nalin  Simasathiansophon" userId="d8aa5640-2b07-4597-a838-41990b76ba56" providerId="ADAL" clId="{993BF748-428B-534E-948F-CFC01305E8B3}" dt="2021-01-09T07:35:26.285" v="77" actId="26606"/>
          <ac:spMkLst>
            <pc:docMk/>
            <pc:sldMk cId="0" sldId="263"/>
            <ac:spMk id="75" creationId="{9203ABB4-7E2A-4248-9FE7-4A419AFF2F17}"/>
          </ac:spMkLst>
        </pc:spChg>
        <pc:spChg chg="add">
          <ac:chgData name="Nalin  Simasathiansophon" userId="d8aa5640-2b07-4597-a838-41990b76ba56" providerId="ADAL" clId="{993BF748-428B-534E-948F-CFC01305E8B3}" dt="2021-01-09T07:35:26.285" v="77" actId="26606"/>
          <ac:spMkLst>
            <pc:docMk/>
            <pc:sldMk cId="0" sldId="263"/>
            <ac:spMk id="77" creationId="{3126970D-C1E5-4FB1-84E8-86CB9CED1C80}"/>
          </ac:spMkLst>
        </pc:spChg>
        <pc:spChg chg="mod">
          <ac:chgData name="Nalin  Simasathiansophon" userId="d8aa5640-2b07-4597-a838-41990b76ba56" providerId="ADAL" clId="{993BF748-428B-534E-948F-CFC01305E8B3}" dt="2021-01-09T07:35:26.285" v="77" actId="26606"/>
          <ac:spMkLst>
            <pc:docMk/>
            <pc:sldMk cId="0" sldId="263"/>
            <ac:spMk id="10242" creationId="{00000000-0000-0000-0000-000000000000}"/>
          </ac:spMkLst>
        </pc:spChg>
        <pc:picChg chg="mod">
          <ac:chgData name="Nalin  Simasathiansophon" userId="d8aa5640-2b07-4597-a838-41990b76ba56" providerId="ADAL" clId="{993BF748-428B-534E-948F-CFC01305E8B3}" dt="2021-01-09T07:35:26.285" v="77" actId="26606"/>
          <ac:picMkLst>
            <pc:docMk/>
            <pc:sldMk cId="0" sldId="263"/>
            <ac:picMk id="3" creationId="{00000000-0000-0000-0000-000000000000}"/>
          </ac:picMkLst>
        </pc:picChg>
      </pc:sldChg>
      <pc:sldChg chg="addSp delSp modSp mod setBg">
        <pc:chgData name="Nalin  Simasathiansophon" userId="d8aa5640-2b07-4597-a838-41990b76ba56" providerId="ADAL" clId="{993BF748-428B-534E-948F-CFC01305E8B3}" dt="2021-01-09T08:05:39.357" v="471" actId="26606"/>
        <pc:sldMkLst>
          <pc:docMk/>
          <pc:sldMk cId="0" sldId="264"/>
        </pc:sldMkLst>
        <pc:spChg chg="mod">
          <ac:chgData name="Nalin  Simasathiansophon" userId="d8aa5640-2b07-4597-a838-41990b76ba56" providerId="ADAL" clId="{993BF748-428B-534E-948F-CFC01305E8B3}" dt="2021-01-09T08:05:39.357" v="471" actId="26606"/>
          <ac:spMkLst>
            <pc:docMk/>
            <pc:sldMk cId="0" sldId="264"/>
            <ac:spMk id="4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8:05:39.357" v="471" actId="26606"/>
          <ac:spMkLst>
            <pc:docMk/>
            <pc:sldMk cId="0" sldId="264"/>
            <ac:spMk id="11266" creationId="{00000000-0000-0000-0000-000000000000}"/>
          </ac:spMkLst>
        </pc:spChg>
        <pc:spChg chg="del mod">
          <ac:chgData name="Nalin  Simasathiansophon" userId="d8aa5640-2b07-4597-a838-41990b76ba56" providerId="ADAL" clId="{993BF748-428B-534E-948F-CFC01305E8B3}" dt="2021-01-09T08:05:39.357" v="471" actId="26606"/>
          <ac:spMkLst>
            <pc:docMk/>
            <pc:sldMk cId="0" sldId="264"/>
            <ac:spMk id="11267" creationId="{00000000-0000-0000-0000-000000000000}"/>
          </ac:spMkLst>
        </pc:spChg>
        <pc:graphicFrameChg chg="add">
          <ac:chgData name="Nalin  Simasathiansophon" userId="d8aa5640-2b07-4597-a838-41990b76ba56" providerId="ADAL" clId="{993BF748-428B-534E-948F-CFC01305E8B3}" dt="2021-01-09T08:05:39.357" v="471" actId="26606"/>
          <ac:graphicFrameMkLst>
            <pc:docMk/>
            <pc:sldMk cId="0" sldId="264"/>
            <ac:graphicFrameMk id="11269" creationId="{8CD91D34-67E8-4B5D-83B9-01669CE3A69B}"/>
          </ac:graphicFrameMkLst>
        </pc:graphicFrameChg>
      </pc:sldChg>
      <pc:sldChg chg="addSp modSp mod setBg">
        <pc:chgData name="Nalin  Simasathiansophon" userId="d8aa5640-2b07-4597-a838-41990b76ba56" providerId="ADAL" clId="{993BF748-428B-534E-948F-CFC01305E8B3}" dt="2021-01-09T08:05:53.421" v="474" actId="403"/>
        <pc:sldMkLst>
          <pc:docMk/>
          <pc:sldMk cId="0" sldId="265"/>
        </pc:sldMkLst>
        <pc:spChg chg="mod ord">
          <ac:chgData name="Nalin  Simasathiansophon" userId="d8aa5640-2b07-4597-a838-41990b76ba56" providerId="ADAL" clId="{993BF748-428B-534E-948F-CFC01305E8B3}" dt="2021-01-09T08:05:48.547" v="472" actId="26606"/>
          <ac:spMkLst>
            <pc:docMk/>
            <pc:sldMk cId="0" sldId="265"/>
            <ac:spMk id="5" creationId="{00000000-0000-0000-0000-000000000000}"/>
          </ac:spMkLst>
        </pc:spChg>
        <pc:spChg chg="add">
          <ac:chgData name="Nalin  Simasathiansophon" userId="d8aa5640-2b07-4597-a838-41990b76ba56" providerId="ADAL" clId="{993BF748-428B-534E-948F-CFC01305E8B3}" dt="2021-01-09T08:05:48.547" v="472" actId="26606"/>
          <ac:spMkLst>
            <pc:docMk/>
            <pc:sldMk cId="0" sldId="265"/>
            <ac:spMk id="73" creationId="{1FCF8D96-ACCE-4A38-BFE7-4D631184D16A}"/>
          </ac:spMkLst>
        </pc:spChg>
        <pc:spChg chg="mod">
          <ac:chgData name="Nalin  Simasathiansophon" userId="d8aa5640-2b07-4597-a838-41990b76ba56" providerId="ADAL" clId="{993BF748-428B-534E-948F-CFC01305E8B3}" dt="2021-01-09T08:05:48.547" v="472" actId="26606"/>
          <ac:spMkLst>
            <pc:docMk/>
            <pc:sldMk cId="0" sldId="265"/>
            <ac:spMk id="12290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8:05:53.421" v="474" actId="403"/>
          <ac:spMkLst>
            <pc:docMk/>
            <pc:sldMk cId="0" sldId="265"/>
            <ac:spMk id="12291" creationId="{00000000-0000-0000-0000-000000000000}"/>
          </ac:spMkLst>
        </pc:spChg>
        <pc:picChg chg="mod">
          <ac:chgData name="Nalin  Simasathiansophon" userId="d8aa5640-2b07-4597-a838-41990b76ba56" providerId="ADAL" clId="{993BF748-428B-534E-948F-CFC01305E8B3}" dt="2021-01-09T08:05:48.547" v="472" actId="26606"/>
          <ac:picMkLst>
            <pc:docMk/>
            <pc:sldMk cId="0" sldId="265"/>
            <ac:picMk id="35842" creationId="{00000000-0000-0000-0000-000000000000}"/>
          </ac:picMkLst>
        </pc:picChg>
      </pc:sldChg>
      <pc:sldChg chg="modSp mod setBg">
        <pc:chgData name="Nalin  Simasathiansophon" userId="d8aa5640-2b07-4597-a838-41990b76ba56" providerId="ADAL" clId="{993BF748-428B-534E-948F-CFC01305E8B3}" dt="2021-01-09T08:06:01.578" v="475" actId="26606"/>
        <pc:sldMkLst>
          <pc:docMk/>
          <pc:sldMk cId="0" sldId="266"/>
        </pc:sldMkLst>
        <pc:spChg chg="mod ord">
          <ac:chgData name="Nalin  Simasathiansophon" userId="d8aa5640-2b07-4597-a838-41990b76ba56" providerId="ADAL" clId="{993BF748-428B-534E-948F-CFC01305E8B3}" dt="2021-01-09T08:06:01.578" v="475" actId="26606"/>
          <ac:spMkLst>
            <pc:docMk/>
            <pc:sldMk cId="0" sldId="266"/>
            <ac:spMk id="5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8:06:01.578" v="475" actId="26606"/>
          <ac:spMkLst>
            <pc:docMk/>
            <pc:sldMk cId="0" sldId="266"/>
            <ac:spMk id="13314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8:06:01.578" v="475" actId="26606"/>
          <ac:spMkLst>
            <pc:docMk/>
            <pc:sldMk cId="0" sldId="266"/>
            <ac:spMk id="13315" creationId="{00000000-0000-0000-0000-000000000000}"/>
          </ac:spMkLst>
        </pc:spChg>
        <pc:picChg chg="mod">
          <ac:chgData name="Nalin  Simasathiansophon" userId="d8aa5640-2b07-4597-a838-41990b76ba56" providerId="ADAL" clId="{993BF748-428B-534E-948F-CFC01305E8B3}" dt="2021-01-09T08:06:01.578" v="475" actId="26606"/>
          <ac:picMkLst>
            <pc:docMk/>
            <pc:sldMk cId="0" sldId="266"/>
            <ac:picMk id="34818" creationId="{00000000-0000-0000-0000-000000000000}"/>
          </ac:picMkLst>
        </pc:picChg>
      </pc:sldChg>
      <pc:sldChg chg="addSp modSp mod setBg">
        <pc:chgData name="Nalin  Simasathiansophon" userId="d8aa5640-2b07-4597-a838-41990b76ba56" providerId="ADAL" clId="{993BF748-428B-534E-948F-CFC01305E8B3}" dt="2021-01-09T08:06:19.348" v="480" actId="403"/>
        <pc:sldMkLst>
          <pc:docMk/>
          <pc:sldMk cId="0" sldId="267"/>
        </pc:sldMkLst>
        <pc:spChg chg="mod">
          <ac:chgData name="Nalin  Simasathiansophon" userId="d8aa5640-2b07-4597-a838-41990b76ba56" providerId="ADAL" clId="{993BF748-428B-534E-948F-CFC01305E8B3}" dt="2021-01-09T08:06:14.339" v="476" actId="26606"/>
          <ac:spMkLst>
            <pc:docMk/>
            <pc:sldMk cId="0" sldId="267"/>
            <ac:spMk id="4" creationId="{00000000-0000-0000-0000-000000000000}"/>
          </ac:spMkLst>
        </pc:spChg>
        <pc:spChg chg="add">
          <ac:chgData name="Nalin  Simasathiansophon" userId="d8aa5640-2b07-4597-a838-41990b76ba56" providerId="ADAL" clId="{993BF748-428B-534E-948F-CFC01305E8B3}" dt="2021-01-09T08:06:14.339" v="476" actId="26606"/>
          <ac:spMkLst>
            <pc:docMk/>
            <pc:sldMk cId="0" sldId="267"/>
            <ac:spMk id="72" creationId="{80516254-1D9F-4F3A-9870-3A3280BE2BFE}"/>
          </ac:spMkLst>
        </pc:spChg>
        <pc:spChg chg="add">
          <ac:chgData name="Nalin  Simasathiansophon" userId="d8aa5640-2b07-4597-a838-41990b76ba56" providerId="ADAL" clId="{993BF748-428B-534E-948F-CFC01305E8B3}" dt="2021-01-09T08:06:14.339" v="476" actId="26606"/>
          <ac:spMkLst>
            <pc:docMk/>
            <pc:sldMk cId="0" sldId="267"/>
            <ac:spMk id="74" creationId="{FC14672B-27A5-4CDA-ABAF-5E4CF4B41C23}"/>
          </ac:spMkLst>
        </pc:spChg>
        <pc:spChg chg="add">
          <ac:chgData name="Nalin  Simasathiansophon" userId="d8aa5640-2b07-4597-a838-41990b76ba56" providerId="ADAL" clId="{993BF748-428B-534E-948F-CFC01305E8B3}" dt="2021-01-09T08:06:14.339" v="476" actId="26606"/>
          <ac:spMkLst>
            <pc:docMk/>
            <pc:sldMk cId="0" sldId="267"/>
            <ac:spMk id="78" creationId="{9A206779-5C74-4555-94BC-5845C92EC3A8}"/>
          </ac:spMkLst>
        </pc:spChg>
        <pc:spChg chg="mod">
          <ac:chgData name="Nalin  Simasathiansophon" userId="d8aa5640-2b07-4597-a838-41990b76ba56" providerId="ADAL" clId="{993BF748-428B-534E-948F-CFC01305E8B3}" dt="2021-01-09T08:06:14.339" v="476" actId="26606"/>
          <ac:spMkLst>
            <pc:docMk/>
            <pc:sldMk cId="0" sldId="267"/>
            <ac:spMk id="14338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8:06:19.348" v="480" actId="403"/>
          <ac:spMkLst>
            <pc:docMk/>
            <pc:sldMk cId="0" sldId="267"/>
            <ac:spMk id="14339" creationId="{00000000-0000-0000-0000-000000000000}"/>
          </ac:spMkLst>
        </pc:spChg>
        <pc:cxnChg chg="add">
          <ac:chgData name="Nalin  Simasathiansophon" userId="d8aa5640-2b07-4597-a838-41990b76ba56" providerId="ADAL" clId="{993BF748-428B-534E-948F-CFC01305E8B3}" dt="2021-01-09T08:06:14.339" v="476" actId="26606"/>
          <ac:cxnSpMkLst>
            <pc:docMk/>
            <pc:sldMk cId="0" sldId="267"/>
            <ac:cxnSpMk id="76" creationId="{8D89589C-2C90-4407-A995-05EC3DD7AB14}"/>
          </ac:cxnSpMkLst>
        </pc:cxnChg>
      </pc:sldChg>
      <pc:sldChg chg="addSp modSp mod setBg">
        <pc:chgData name="Nalin  Simasathiansophon" userId="d8aa5640-2b07-4597-a838-41990b76ba56" providerId="ADAL" clId="{993BF748-428B-534E-948F-CFC01305E8B3}" dt="2021-01-09T08:06:36.977" v="484" actId="403"/>
        <pc:sldMkLst>
          <pc:docMk/>
          <pc:sldMk cId="0" sldId="268"/>
        </pc:sldMkLst>
        <pc:spChg chg="mod">
          <ac:chgData name="Nalin  Simasathiansophon" userId="d8aa5640-2b07-4597-a838-41990b76ba56" providerId="ADAL" clId="{993BF748-428B-534E-948F-CFC01305E8B3}" dt="2021-01-09T08:06:32.028" v="481" actId="26606"/>
          <ac:spMkLst>
            <pc:docMk/>
            <pc:sldMk cId="0" sldId="268"/>
            <ac:spMk id="5" creationId="{00000000-0000-0000-0000-000000000000}"/>
          </ac:spMkLst>
        </pc:spChg>
        <pc:spChg chg="add">
          <ac:chgData name="Nalin  Simasathiansophon" userId="d8aa5640-2b07-4597-a838-41990b76ba56" providerId="ADAL" clId="{993BF748-428B-534E-948F-CFC01305E8B3}" dt="2021-01-09T08:06:32.028" v="481" actId="26606"/>
          <ac:spMkLst>
            <pc:docMk/>
            <pc:sldMk cId="0" sldId="268"/>
            <ac:spMk id="73" creationId="{DCCCDCCF-DDE7-4FF9-BA8E-DFD3AC93A6C7}"/>
          </ac:spMkLst>
        </pc:spChg>
        <pc:spChg chg="add">
          <ac:chgData name="Nalin  Simasathiansophon" userId="d8aa5640-2b07-4597-a838-41990b76ba56" providerId="ADAL" clId="{993BF748-428B-534E-948F-CFC01305E8B3}" dt="2021-01-09T08:06:32.028" v="481" actId="26606"/>
          <ac:spMkLst>
            <pc:docMk/>
            <pc:sldMk cId="0" sldId="268"/>
            <ac:spMk id="75" creationId="{C2352FE0-ACFA-479E-A574-CED1C035D3F5}"/>
          </ac:spMkLst>
        </pc:spChg>
        <pc:spChg chg="add">
          <ac:chgData name="Nalin  Simasathiansophon" userId="d8aa5640-2b07-4597-a838-41990b76ba56" providerId="ADAL" clId="{993BF748-428B-534E-948F-CFC01305E8B3}" dt="2021-01-09T08:06:32.028" v="481" actId="26606"/>
          <ac:spMkLst>
            <pc:docMk/>
            <pc:sldMk cId="0" sldId="268"/>
            <ac:spMk id="77" creationId="{401F5979-1992-492E-ABBD-62EBC1016CB4}"/>
          </ac:spMkLst>
        </pc:spChg>
        <pc:spChg chg="add">
          <ac:chgData name="Nalin  Simasathiansophon" userId="d8aa5640-2b07-4597-a838-41990b76ba56" providerId="ADAL" clId="{993BF748-428B-534E-948F-CFC01305E8B3}" dt="2021-01-09T08:06:32.028" v="481" actId="26606"/>
          <ac:spMkLst>
            <pc:docMk/>
            <pc:sldMk cId="0" sldId="268"/>
            <ac:spMk id="79" creationId="{377CB93F-A0E2-4BBE-B2FC-E93932C7ECEE}"/>
          </ac:spMkLst>
        </pc:spChg>
        <pc:spChg chg="mod">
          <ac:chgData name="Nalin  Simasathiansophon" userId="d8aa5640-2b07-4597-a838-41990b76ba56" providerId="ADAL" clId="{993BF748-428B-534E-948F-CFC01305E8B3}" dt="2021-01-09T08:06:32.028" v="481" actId="26606"/>
          <ac:spMkLst>
            <pc:docMk/>
            <pc:sldMk cId="0" sldId="268"/>
            <ac:spMk id="15362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8:06:36.977" v="484" actId="403"/>
          <ac:spMkLst>
            <pc:docMk/>
            <pc:sldMk cId="0" sldId="268"/>
            <ac:spMk id="15363" creationId="{00000000-0000-0000-0000-000000000000}"/>
          </ac:spMkLst>
        </pc:spChg>
        <pc:picChg chg="mod ord">
          <ac:chgData name="Nalin  Simasathiansophon" userId="d8aa5640-2b07-4597-a838-41990b76ba56" providerId="ADAL" clId="{993BF748-428B-534E-948F-CFC01305E8B3}" dt="2021-01-09T08:06:32.028" v="481" actId="26606"/>
          <ac:picMkLst>
            <pc:docMk/>
            <pc:sldMk cId="0" sldId="268"/>
            <ac:picMk id="32770" creationId="{00000000-0000-0000-0000-000000000000}"/>
          </ac:picMkLst>
        </pc:picChg>
      </pc:sldChg>
      <pc:sldChg chg="addSp modSp mod setBg modNotes">
        <pc:chgData name="Nalin  Simasathiansophon" userId="d8aa5640-2b07-4597-a838-41990b76ba56" providerId="ADAL" clId="{993BF748-428B-534E-948F-CFC01305E8B3}" dt="2021-01-09T08:06:54.312" v="490" actId="404"/>
        <pc:sldMkLst>
          <pc:docMk/>
          <pc:sldMk cId="0" sldId="269"/>
        </pc:sldMkLst>
        <pc:spChg chg="mod">
          <ac:chgData name="Nalin  Simasathiansophon" userId="d8aa5640-2b07-4597-a838-41990b76ba56" providerId="ADAL" clId="{993BF748-428B-534E-948F-CFC01305E8B3}" dt="2021-01-09T08:06:45.353" v="485" actId="26606"/>
          <ac:spMkLst>
            <pc:docMk/>
            <pc:sldMk cId="0" sldId="269"/>
            <ac:spMk id="4" creationId="{00000000-0000-0000-0000-000000000000}"/>
          </ac:spMkLst>
        </pc:spChg>
        <pc:spChg chg="add">
          <ac:chgData name="Nalin  Simasathiansophon" userId="d8aa5640-2b07-4597-a838-41990b76ba56" providerId="ADAL" clId="{993BF748-428B-534E-948F-CFC01305E8B3}" dt="2021-01-09T08:06:45.353" v="485" actId="26606"/>
          <ac:spMkLst>
            <pc:docMk/>
            <pc:sldMk cId="0" sldId="269"/>
            <ac:spMk id="72" creationId="{80516254-1D9F-4F3A-9870-3A3280BE2BFE}"/>
          </ac:spMkLst>
        </pc:spChg>
        <pc:spChg chg="add">
          <ac:chgData name="Nalin  Simasathiansophon" userId="d8aa5640-2b07-4597-a838-41990b76ba56" providerId="ADAL" clId="{993BF748-428B-534E-948F-CFC01305E8B3}" dt="2021-01-09T08:06:45.353" v="485" actId="26606"/>
          <ac:spMkLst>
            <pc:docMk/>
            <pc:sldMk cId="0" sldId="269"/>
            <ac:spMk id="74" creationId="{FC14672B-27A5-4CDA-ABAF-5E4CF4B41C23}"/>
          </ac:spMkLst>
        </pc:spChg>
        <pc:spChg chg="add">
          <ac:chgData name="Nalin  Simasathiansophon" userId="d8aa5640-2b07-4597-a838-41990b76ba56" providerId="ADAL" clId="{993BF748-428B-534E-948F-CFC01305E8B3}" dt="2021-01-09T08:06:45.353" v="485" actId="26606"/>
          <ac:spMkLst>
            <pc:docMk/>
            <pc:sldMk cId="0" sldId="269"/>
            <ac:spMk id="78" creationId="{9A206779-5C74-4555-94BC-5845C92EC3A8}"/>
          </ac:spMkLst>
        </pc:spChg>
        <pc:spChg chg="mod">
          <ac:chgData name="Nalin  Simasathiansophon" userId="d8aa5640-2b07-4597-a838-41990b76ba56" providerId="ADAL" clId="{993BF748-428B-534E-948F-CFC01305E8B3}" dt="2021-01-09T08:06:45.353" v="485" actId="26606"/>
          <ac:spMkLst>
            <pc:docMk/>
            <pc:sldMk cId="0" sldId="269"/>
            <ac:spMk id="16386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8:06:54.312" v="490" actId="404"/>
          <ac:spMkLst>
            <pc:docMk/>
            <pc:sldMk cId="0" sldId="269"/>
            <ac:spMk id="16387" creationId="{00000000-0000-0000-0000-000000000000}"/>
          </ac:spMkLst>
        </pc:spChg>
        <pc:cxnChg chg="add">
          <ac:chgData name="Nalin  Simasathiansophon" userId="d8aa5640-2b07-4597-a838-41990b76ba56" providerId="ADAL" clId="{993BF748-428B-534E-948F-CFC01305E8B3}" dt="2021-01-09T08:06:45.353" v="485" actId="26606"/>
          <ac:cxnSpMkLst>
            <pc:docMk/>
            <pc:sldMk cId="0" sldId="269"/>
            <ac:cxnSpMk id="76" creationId="{8D89589C-2C90-4407-A995-05EC3DD7AB14}"/>
          </ac:cxnSpMkLst>
        </pc:cxnChg>
      </pc:sldChg>
      <pc:sldChg chg="addSp modSp mod setBg">
        <pc:chgData name="Nalin  Simasathiansophon" userId="d8aa5640-2b07-4597-a838-41990b76ba56" providerId="ADAL" clId="{993BF748-428B-534E-948F-CFC01305E8B3}" dt="2021-01-09T08:07:06.735" v="493" actId="403"/>
        <pc:sldMkLst>
          <pc:docMk/>
          <pc:sldMk cId="0" sldId="270"/>
        </pc:sldMkLst>
        <pc:spChg chg="mod">
          <ac:chgData name="Nalin  Simasathiansophon" userId="d8aa5640-2b07-4597-a838-41990b76ba56" providerId="ADAL" clId="{993BF748-428B-534E-948F-CFC01305E8B3}" dt="2021-01-09T08:07:02.298" v="491" actId="26606"/>
          <ac:spMkLst>
            <pc:docMk/>
            <pc:sldMk cId="0" sldId="270"/>
            <ac:spMk id="4" creationId="{00000000-0000-0000-0000-000000000000}"/>
          </ac:spMkLst>
        </pc:spChg>
        <pc:spChg chg="add">
          <ac:chgData name="Nalin  Simasathiansophon" userId="d8aa5640-2b07-4597-a838-41990b76ba56" providerId="ADAL" clId="{993BF748-428B-534E-948F-CFC01305E8B3}" dt="2021-01-09T08:07:02.298" v="491" actId="26606"/>
          <ac:spMkLst>
            <pc:docMk/>
            <pc:sldMk cId="0" sldId="270"/>
            <ac:spMk id="72" creationId="{5DB23C2B-2054-4D8B-9E98-9190F8E05EAD}"/>
          </ac:spMkLst>
        </pc:spChg>
        <pc:spChg chg="add">
          <ac:chgData name="Nalin  Simasathiansophon" userId="d8aa5640-2b07-4597-a838-41990b76ba56" providerId="ADAL" clId="{993BF748-428B-534E-948F-CFC01305E8B3}" dt="2021-01-09T08:07:02.298" v="491" actId="26606"/>
          <ac:spMkLst>
            <pc:docMk/>
            <pc:sldMk cId="0" sldId="270"/>
            <ac:spMk id="74" creationId="{665C2FCD-09A4-4B4B-AA73-F330DFE91799}"/>
          </ac:spMkLst>
        </pc:spChg>
        <pc:spChg chg="add">
          <ac:chgData name="Nalin  Simasathiansophon" userId="d8aa5640-2b07-4597-a838-41990b76ba56" providerId="ADAL" clId="{993BF748-428B-534E-948F-CFC01305E8B3}" dt="2021-01-09T08:07:02.298" v="491" actId="26606"/>
          <ac:spMkLst>
            <pc:docMk/>
            <pc:sldMk cId="0" sldId="270"/>
            <ac:spMk id="76" creationId="{8797B5BC-9873-45F9-97D6-298FB5AF08FF}"/>
          </ac:spMkLst>
        </pc:spChg>
        <pc:spChg chg="mod ord">
          <ac:chgData name="Nalin  Simasathiansophon" userId="d8aa5640-2b07-4597-a838-41990b76ba56" providerId="ADAL" clId="{993BF748-428B-534E-948F-CFC01305E8B3}" dt="2021-01-09T08:07:02.298" v="491" actId="26606"/>
          <ac:spMkLst>
            <pc:docMk/>
            <pc:sldMk cId="0" sldId="270"/>
            <ac:spMk id="17410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8:07:06.735" v="493" actId="403"/>
          <ac:spMkLst>
            <pc:docMk/>
            <pc:sldMk cId="0" sldId="270"/>
            <ac:spMk id="17411" creationId="{00000000-0000-0000-0000-000000000000}"/>
          </ac:spMkLst>
        </pc:spChg>
      </pc:sldChg>
      <pc:sldChg chg="addSp modSp mod setBg modNotes">
        <pc:chgData name="Nalin  Simasathiansophon" userId="d8aa5640-2b07-4597-a838-41990b76ba56" providerId="ADAL" clId="{993BF748-428B-534E-948F-CFC01305E8B3}" dt="2021-01-09T08:07:19.864" v="496" actId="403"/>
        <pc:sldMkLst>
          <pc:docMk/>
          <pc:sldMk cId="0" sldId="271"/>
        </pc:sldMkLst>
        <pc:spChg chg="mod">
          <ac:chgData name="Nalin  Simasathiansophon" userId="d8aa5640-2b07-4597-a838-41990b76ba56" providerId="ADAL" clId="{993BF748-428B-534E-948F-CFC01305E8B3}" dt="2021-01-09T08:07:12.919" v="494" actId="26606"/>
          <ac:spMkLst>
            <pc:docMk/>
            <pc:sldMk cId="0" sldId="271"/>
            <ac:spMk id="4" creationId="{00000000-0000-0000-0000-000000000000}"/>
          </ac:spMkLst>
        </pc:spChg>
        <pc:spChg chg="add">
          <ac:chgData name="Nalin  Simasathiansophon" userId="d8aa5640-2b07-4597-a838-41990b76ba56" providerId="ADAL" clId="{993BF748-428B-534E-948F-CFC01305E8B3}" dt="2021-01-09T08:07:12.919" v="494" actId="26606"/>
          <ac:spMkLst>
            <pc:docMk/>
            <pc:sldMk cId="0" sldId="271"/>
            <ac:spMk id="136" creationId="{80516254-1D9F-4F3A-9870-3A3280BE2BFE}"/>
          </ac:spMkLst>
        </pc:spChg>
        <pc:spChg chg="add">
          <ac:chgData name="Nalin  Simasathiansophon" userId="d8aa5640-2b07-4597-a838-41990b76ba56" providerId="ADAL" clId="{993BF748-428B-534E-948F-CFC01305E8B3}" dt="2021-01-09T08:07:12.919" v="494" actId="26606"/>
          <ac:spMkLst>
            <pc:docMk/>
            <pc:sldMk cId="0" sldId="271"/>
            <ac:spMk id="138" creationId="{FC14672B-27A5-4CDA-ABAF-5E4CF4B41C23}"/>
          </ac:spMkLst>
        </pc:spChg>
        <pc:spChg chg="add">
          <ac:chgData name="Nalin  Simasathiansophon" userId="d8aa5640-2b07-4597-a838-41990b76ba56" providerId="ADAL" clId="{993BF748-428B-534E-948F-CFC01305E8B3}" dt="2021-01-09T08:07:12.919" v="494" actId="26606"/>
          <ac:spMkLst>
            <pc:docMk/>
            <pc:sldMk cId="0" sldId="271"/>
            <ac:spMk id="142" creationId="{9A206779-5C74-4555-94BC-5845C92EC3A8}"/>
          </ac:spMkLst>
        </pc:spChg>
        <pc:spChg chg="mod">
          <ac:chgData name="Nalin  Simasathiansophon" userId="d8aa5640-2b07-4597-a838-41990b76ba56" providerId="ADAL" clId="{993BF748-428B-534E-948F-CFC01305E8B3}" dt="2021-01-09T08:07:12.919" v="494" actId="26606"/>
          <ac:spMkLst>
            <pc:docMk/>
            <pc:sldMk cId="0" sldId="271"/>
            <ac:spMk id="18434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8:07:19.864" v="496" actId="403"/>
          <ac:spMkLst>
            <pc:docMk/>
            <pc:sldMk cId="0" sldId="271"/>
            <ac:spMk id="120835" creationId="{00000000-0000-0000-0000-000000000000}"/>
          </ac:spMkLst>
        </pc:spChg>
        <pc:cxnChg chg="add">
          <ac:chgData name="Nalin  Simasathiansophon" userId="d8aa5640-2b07-4597-a838-41990b76ba56" providerId="ADAL" clId="{993BF748-428B-534E-948F-CFC01305E8B3}" dt="2021-01-09T08:07:12.919" v="494" actId="26606"/>
          <ac:cxnSpMkLst>
            <pc:docMk/>
            <pc:sldMk cId="0" sldId="271"/>
            <ac:cxnSpMk id="140" creationId="{8D89589C-2C90-4407-A995-05EC3DD7AB14}"/>
          </ac:cxnSpMkLst>
        </pc:cxnChg>
      </pc:sldChg>
      <pc:sldChg chg="addSp delSp modSp del mod setBg">
        <pc:chgData name="Nalin  Simasathiansophon" userId="d8aa5640-2b07-4597-a838-41990b76ba56" providerId="ADAL" clId="{993BF748-428B-534E-948F-CFC01305E8B3}" dt="2021-01-09T08:10:53.501" v="522" actId="2696"/>
        <pc:sldMkLst>
          <pc:docMk/>
          <pc:sldMk cId="0" sldId="272"/>
        </pc:sldMkLst>
        <pc:spChg chg="mod">
          <ac:chgData name="Nalin  Simasathiansophon" userId="d8aa5640-2b07-4597-a838-41990b76ba56" providerId="ADAL" clId="{993BF748-428B-534E-948F-CFC01305E8B3}" dt="2021-01-09T08:08:05.393" v="501" actId="26606"/>
          <ac:spMkLst>
            <pc:docMk/>
            <pc:sldMk cId="0" sldId="272"/>
            <ac:spMk id="4" creationId="{00000000-0000-0000-0000-000000000000}"/>
          </ac:spMkLst>
        </pc:spChg>
        <pc:spChg chg="add">
          <ac:chgData name="Nalin  Simasathiansophon" userId="d8aa5640-2b07-4597-a838-41990b76ba56" providerId="ADAL" clId="{993BF748-428B-534E-948F-CFC01305E8B3}" dt="2021-01-09T08:08:05.393" v="501" actId="26606"/>
          <ac:spMkLst>
            <pc:docMk/>
            <pc:sldMk cId="0" sldId="272"/>
            <ac:spMk id="72" creationId="{5DB23C2B-2054-4D8B-9E98-9190F8E05EAD}"/>
          </ac:spMkLst>
        </pc:spChg>
        <pc:spChg chg="add">
          <ac:chgData name="Nalin  Simasathiansophon" userId="d8aa5640-2b07-4597-a838-41990b76ba56" providerId="ADAL" clId="{993BF748-428B-534E-948F-CFC01305E8B3}" dt="2021-01-09T08:08:05.393" v="501" actId="26606"/>
          <ac:spMkLst>
            <pc:docMk/>
            <pc:sldMk cId="0" sldId="272"/>
            <ac:spMk id="74" creationId="{8797B5BC-9873-45F9-97D6-298FB5AF08FF}"/>
          </ac:spMkLst>
        </pc:spChg>
        <pc:spChg chg="add">
          <ac:chgData name="Nalin  Simasathiansophon" userId="d8aa5640-2b07-4597-a838-41990b76ba56" providerId="ADAL" clId="{993BF748-428B-534E-948F-CFC01305E8B3}" dt="2021-01-09T08:08:05.393" v="501" actId="26606"/>
          <ac:spMkLst>
            <pc:docMk/>
            <pc:sldMk cId="0" sldId="272"/>
            <ac:spMk id="76" creationId="{665C2FCD-09A4-4B4B-AA73-F330DFE91799}"/>
          </ac:spMkLst>
        </pc:spChg>
        <pc:spChg chg="mod">
          <ac:chgData name="Nalin  Simasathiansophon" userId="d8aa5640-2b07-4597-a838-41990b76ba56" providerId="ADAL" clId="{993BF748-428B-534E-948F-CFC01305E8B3}" dt="2021-01-09T08:08:05.393" v="501" actId="26606"/>
          <ac:spMkLst>
            <pc:docMk/>
            <pc:sldMk cId="0" sldId="272"/>
            <ac:spMk id="19458" creationId="{00000000-0000-0000-0000-000000000000}"/>
          </ac:spMkLst>
        </pc:spChg>
        <pc:spChg chg="add del mod">
          <ac:chgData name="Nalin  Simasathiansophon" userId="d8aa5640-2b07-4597-a838-41990b76ba56" providerId="ADAL" clId="{993BF748-428B-534E-948F-CFC01305E8B3}" dt="2021-01-09T08:08:05.393" v="501" actId="26606"/>
          <ac:spMkLst>
            <pc:docMk/>
            <pc:sldMk cId="0" sldId="272"/>
            <ac:spMk id="19459" creationId="{00000000-0000-0000-0000-000000000000}"/>
          </ac:spMkLst>
        </pc:spChg>
        <pc:spChg chg="add del">
          <ac:chgData name="Nalin  Simasathiansophon" userId="d8aa5640-2b07-4597-a838-41990b76ba56" providerId="ADAL" clId="{993BF748-428B-534E-948F-CFC01305E8B3}" dt="2021-01-09T08:08:05.379" v="500" actId="26606"/>
          <ac:spMkLst>
            <pc:docMk/>
            <pc:sldMk cId="0" sldId="272"/>
            <ac:spMk id="19463" creationId="{00000000-0000-0000-0000-000000000000}"/>
          </ac:spMkLst>
        </pc:spChg>
        <pc:spChg chg="add mod">
          <ac:chgData name="Nalin  Simasathiansophon" userId="d8aa5640-2b07-4597-a838-41990b76ba56" providerId="ADAL" clId="{993BF748-428B-534E-948F-CFC01305E8B3}" dt="2021-01-09T08:08:10.259" v="503" actId="403"/>
          <ac:spMkLst>
            <pc:docMk/>
            <pc:sldMk cId="0" sldId="272"/>
            <ac:spMk id="19465" creationId="{00000000-0000-0000-0000-000000000000}"/>
          </ac:spMkLst>
        </pc:spChg>
        <pc:graphicFrameChg chg="add del">
          <ac:chgData name="Nalin  Simasathiansophon" userId="d8aa5640-2b07-4597-a838-41990b76ba56" providerId="ADAL" clId="{993BF748-428B-534E-948F-CFC01305E8B3}" dt="2021-01-09T08:08:01.567" v="498" actId="26606"/>
          <ac:graphicFrameMkLst>
            <pc:docMk/>
            <pc:sldMk cId="0" sldId="272"/>
            <ac:graphicFrameMk id="19461" creationId="{37453020-EBB2-4801-AFA4-48C3838C5149}"/>
          </ac:graphicFrameMkLst>
        </pc:graphicFrameChg>
        <pc:picChg chg="add del">
          <ac:chgData name="Nalin  Simasathiansophon" userId="d8aa5640-2b07-4597-a838-41990b76ba56" providerId="ADAL" clId="{993BF748-428B-534E-948F-CFC01305E8B3}" dt="2021-01-09T08:08:05.379" v="500" actId="26606"/>
          <ac:picMkLst>
            <pc:docMk/>
            <pc:sldMk cId="0" sldId="272"/>
            <ac:picMk id="71" creationId="{F234B880-B080-4234-8D12-267FD842C127}"/>
          </ac:picMkLst>
        </pc:picChg>
      </pc:sldChg>
      <pc:sldChg chg="modSp del modNotes">
        <pc:chgData name="Nalin  Simasathiansophon" userId="d8aa5640-2b07-4597-a838-41990b76ba56" providerId="ADAL" clId="{993BF748-428B-534E-948F-CFC01305E8B3}" dt="2021-01-09T08:10:53.501" v="522" actId="2696"/>
        <pc:sldMkLst>
          <pc:docMk/>
          <pc:sldMk cId="0" sldId="273"/>
        </pc:sldMkLst>
        <pc:spChg chg="mod">
          <ac:chgData name="Nalin  Simasathiansophon" userId="d8aa5640-2b07-4597-a838-41990b76ba56" providerId="ADAL" clId="{993BF748-428B-534E-948F-CFC01305E8B3}" dt="2021-01-09T07:26:25.414" v="11"/>
          <ac:spMkLst>
            <pc:docMk/>
            <pc:sldMk cId="0" sldId="273"/>
            <ac:spMk id="4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26:25.414" v="11"/>
          <ac:spMkLst>
            <pc:docMk/>
            <pc:sldMk cId="0" sldId="273"/>
            <ac:spMk id="20482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26:25.414" v="11"/>
          <ac:spMkLst>
            <pc:docMk/>
            <pc:sldMk cId="0" sldId="273"/>
            <ac:spMk id="20483" creationId="{00000000-0000-0000-0000-000000000000}"/>
          </ac:spMkLst>
        </pc:spChg>
      </pc:sldChg>
      <pc:sldChg chg="modSp del">
        <pc:chgData name="Nalin  Simasathiansophon" userId="d8aa5640-2b07-4597-a838-41990b76ba56" providerId="ADAL" clId="{993BF748-428B-534E-948F-CFC01305E8B3}" dt="2021-01-09T08:10:53.501" v="522" actId="2696"/>
        <pc:sldMkLst>
          <pc:docMk/>
          <pc:sldMk cId="0" sldId="274"/>
        </pc:sldMkLst>
        <pc:spChg chg="mod">
          <ac:chgData name="Nalin  Simasathiansophon" userId="d8aa5640-2b07-4597-a838-41990b76ba56" providerId="ADAL" clId="{993BF748-428B-534E-948F-CFC01305E8B3}" dt="2021-01-09T07:26:25.414" v="11"/>
          <ac:spMkLst>
            <pc:docMk/>
            <pc:sldMk cId="0" sldId="274"/>
            <ac:spMk id="4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26:25.414" v="11"/>
          <ac:spMkLst>
            <pc:docMk/>
            <pc:sldMk cId="0" sldId="274"/>
            <ac:spMk id="21506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26:25.414" v="11"/>
          <ac:spMkLst>
            <pc:docMk/>
            <pc:sldMk cId="0" sldId="274"/>
            <ac:spMk id="21507" creationId="{00000000-0000-0000-0000-000000000000}"/>
          </ac:spMkLst>
        </pc:spChg>
      </pc:sldChg>
      <pc:sldChg chg="addSp delSp modSp mod">
        <pc:chgData name="Nalin  Simasathiansophon" userId="d8aa5640-2b07-4597-a838-41990b76ba56" providerId="ADAL" clId="{993BF748-428B-534E-948F-CFC01305E8B3}" dt="2021-01-09T08:10:42.100" v="521" actId="1076"/>
        <pc:sldMkLst>
          <pc:docMk/>
          <pc:sldMk cId="0" sldId="275"/>
        </pc:sldMkLst>
        <pc:spChg chg="mod">
          <ac:chgData name="Nalin  Simasathiansophon" userId="d8aa5640-2b07-4597-a838-41990b76ba56" providerId="ADAL" clId="{993BF748-428B-534E-948F-CFC01305E8B3}" dt="2021-01-09T08:09:58.006" v="509" actId="1076"/>
          <ac:spMkLst>
            <pc:docMk/>
            <pc:sldMk cId="0" sldId="275"/>
            <ac:spMk id="22530" creationId="{00000000-0000-0000-0000-000000000000}"/>
          </ac:spMkLst>
        </pc:spChg>
        <pc:spChg chg="del mod">
          <ac:chgData name="Nalin  Simasathiansophon" userId="d8aa5640-2b07-4597-a838-41990b76ba56" providerId="ADAL" clId="{993BF748-428B-534E-948F-CFC01305E8B3}" dt="2021-01-09T08:10:11.255" v="511" actId="26606"/>
          <ac:spMkLst>
            <pc:docMk/>
            <pc:sldMk cId="0" sldId="275"/>
            <ac:spMk id="22531" creationId="{00000000-0000-0000-0000-000000000000}"/>
          </ac:spMkLst>
        </pc:spChg>
        <pc:graphicFrameChg chg="add mod modGraphic">
          <ac:chgData name="Nalin  Simasathiansophon" userId="d8aa5640-2b07-4597-a838-41990b76ba56" providerId="ADAL" clId="{993BF748-428B-534E-948F-CFC01305E8B3}" dt="2021-01-09T08:10:39.096" v="520" actId="1076"/>
          <ac:graphicFrameMkLst>
            <pc:docMk/>
            <pc:sldMk cId="0" sldId="275"/>
            <ac:graphicFrameMk id="22534" creationId="{5E6593AC-51B3-4D66-886C-0D83EB8F9F4D}"/>
          </ac:graphicFrameMkLst>
        </pc:graphicFrameChg>
        <pc:picChg chg="mod">
          <ac:chgData name="Nalin  Simasathiansophon" userId="d8aa5640-2b07-4597-a838-41990b76ba56" providerId="ADAL" clId="{993BF748-428B-534E-948F-CFC01305E8B3}" dt="2021-01-09T08:10:42.100" v="521" actId="1076"/>
          <ac:picMkLst>
            <pc:docMk/>
            <pc:sldMk cId="0" sldId="275"/>
            <ac:picMk id="22532" creationId="{00000000-0000-0000-0000-000000000000}"/>
          </ac:picMkLst>
        </pc:picChg>
      </pc:sldChg>
      <pc:sldChg chg="addSp modSp mod setBg">
        <pc:chgData name="Nalin  Simasathiansophon" userId="d8aa5640-2b07-4597-a838-41990b76ba56" providerId="ADAL" clId="{993BF748-428B-534E-948F-CFC01305E8B3}" dt="2021-01-09T08:11:11.932" v="527" actId="27636"/>
        <pc:sldMkLst>
          <pc:docMk/>
          <pc:sldMk cId="0" sldId="277"/>
        </pc:sldMkLst>
        <pc:spChg chg="mod">
          <ac:chgData name="Nalin  Simasathiansophon" userId="d8aa5640-2b07-4597-a838-41990b76ba56" providerId="ADAL" clId="{993BF748-428B-534E-948F-CFC01305E8B3}" dt="2021-01-09T08:11:06.656" v="523" actId="26606"/>
          <ac:spMkLst>
            <pc:docMk/>
            <pc:sldMk cId="0" sldId="277"/>
            <ac:spMk id="4" creationId="{00000000-0000-0000-0000-000000000000}"/>
          </ac:spMkLst>
        </pc:spChg>
        <pc:spChg chg="add">
          <ac:chgData name="Nalin  Simasathiansophon" userId="d8aa5640-2b07-4597-a838-41990b76ba56" providerId="ADAL" clId="{993BF748-428B-534E-948F-CFC01305E8B3}" dt="2021-01-09T08:11:06.656" v="523" actId="26606"/>
          <ac:spMkLst>
            <pc:docMk/>
            <pc:sldMk cId="0" sldId="277"/>
            <ac:spMk id="72" creationId="{5DB23C2B-2054-4D8B-9E98-9190F8E05EAD}"/>
          </ac:spMkLst>
        </pc:spChg>
        <pc:spChg chg="add">
          <ac:chgData name="Nalin  Simasathiansophon" userId="d8aa5640-2b07-4597-a838-41990b76ba56" providerId="ADAL" clId="{993BF748-428B-534E-948F-CFC01305E8B3}" dt="2021-01-09T08:11:06.656" v="523" actId="26606"/>
          <ac:spMkLst>
            <pc:docMk/>
            <pc:sldMk cId="0" sldId="277"/>
            <ac:spMk id="74" creationId="{8797B5BC-9873-45F9-97D6-298FB5AF08FF}"/>
          </ac:spMkLst>
        </pc:spChg>
        <pc:spChg chg="add">
          <ac:chgData name="Nalin  Simasathiansophon" userId="d8aa5640-2b07-4597-a838-41990b76ba56" providerId="ADAL" clId="{993BF748-428B-534E-948F-CFC01305E8B3}" dt="2021-01-09T08:11:06.656" v="523" actId="26606"/>
          <ac:spMkLst>
            <pc:docMk/>
            <pc:sldMk cId="0" sldId="277"/>
            <ac:spMk id="76" creationId="{665C2FCD-09A4-4B4B-AA73-F330DFE91799}"/>
          </ac:spMkLst>
        </pc:spChg>
        <pc:spChg chg="mod">
          <ac:chgData name="Nalin  Simasathiansophon" userId="d8aa5640-2b07-4597-a838-41990b76ba56" providerId="ADAL" clId="{993BF748-428B-534E-948F-CFC01305E8B3}" dt="2021-01-09T08:11:06.656" v="523" actId="26606"/>
          <ac:spMkLst>
            <pc:docMk/>
            <pc:sldMk cId="0" sldId="277"/>
            <ac:spMk id="23554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8:11:11.932" v="527" actId="27636"/>
          <ac:spMkLst>
            <pc:docMk/>
            <pc:sldMk cId="0" sldId="277"/>
            <ac:spMk id="23555" creationId="{00000000-0000-0000-0000-000000000000}"/>
          </ac:spMkLst>
        </pc:spChg>
      </pc:sldChg>
      <pc:sldChg chg="addSp delSp modSp new del mod ord setBg">
        <pc:chgData name="Nalin  Simasathiansophon" userId="d8aa5640-2b07-4597-a838-41990b76ba56" providerId="ADAL" clId="{993BF748-428B-534E-948F-CFC01305E8B3}" dt="2021-01-10T03:17:19.323" v="530" actId="2696"/>
        <pc:sldMkLst>
          <pc:docMk/>
          <pc:sldMk cId="770862474" sldId="278"/>
        </pc:sldMkLst>
        <pc:spChg chg="mod">
          <ac:chgData name="Nalin  Simasathiansophon" userId="d8aa5640-2b07-4597-a838-41990b76ba56" providerId="ADAL" clId="{993BF748-428B-534E-948F-CFC01305E8B3}" dt="2021-01-09T07:49:18.385" v="292" actId="26606"/>
          <ac:spMkLst>
            <pc:docMk/>
            <pc:sldMk cId="770862474" sldId="278"/>
            <ac:spMk id="2" creationId="{1B2FFA39-D047-1E4D-8289-1CF7D09B09C0}"/>
          </ac:spMkLst>
        </pc:spChg>
        <pc:spChg chg="mod">
          <ac:chgData name="Nalin  Simasathiansophon" userId="d8aa5640-2b07-4597-a838-41990b76ba56" providerId="ADAL" clId="{993BF748-428B-534E-948F-CFC01305E8B3}" dt="2021-01-09T07:52:31.698" v="394" actId="20577"/>
          <ac:spMkLst>
            <pc:docMk/>
            <pc:sldMk cId="770862474" sldId="278"/>
            <ac:spMk id="3" creationId="{A6221731-0155-E742-B8D0-6D389B2C0CC5}"/>
          </ac:spMkLst>
        </pc:spChg>
        <pc:spChg chg="mod ord">
          <ac:chgData name="Nalin  Simasathiansophon" userId="d8aa5640-2b07-4597-a838-41990b76ba56" providerId="ADAL" clId="{993BF748-428B-534E-948F-CFC01305E8B3}" dt="2021-01-09T07:49:18.385" v="292" actId="26606"/>
          <ac:spMkLst>
            <pc:docMk/>
            <pc:sldMk cId="770862474" sldId="278"/>
            <ac:spMk id="4" creationId="{339C4797-9EBB-2A42-B392-5649CD778B9C}"/>
          </ac:spMkLst>
        </pc:spChg>
        <pc:spChg chg="add mod">
          <ac:chgData name="Nalin  Simasathiansophon" userId="d8aa5640-2b07-4597-a838-41990b76ba56" providerId="ADAL" clId="{993BF748-428B-534E-948F-CFC01305E8B3}" dt="2021-01-09T07:50:40.751" v="315" actId="1076"/>
          <ac:spMkLst>
            <pc:docMk/>
            <pc:sldMk cId="770862474" sldId="278"/>
            <ac:spMk id="5" creationId="{3F223544-0033-8241-A8DA-FA5232C6FC1F}"/>
          </ac:spMkLst>
        </pc:spChg>
        <pc:spChg chg="add del mod">
          <ac:chgData name="Nalin  Simasathiansophon" userId="d8aa5640-2b07-4597-a838-41990b76ba56" providerId="ADAL" clId="{993BF748-428B-534E-948F-CFC01305E8B3}" dt="2021-01-09T07:52:36.435" v="396" actId="478"/>
          <ac:spMkLst>
            <pc:docMk/>
            <pc:sldMk cId="770862474" sldId="278"/>
            <ac:spMk id="6" creationId="{3C19D987-7AAF-D34A-AA88-26692FFCC0B6}"/>
          </ac:spMkLst>
        </pc:spChg>
        <pc:spChg chg="add del">
          <ac:chgData name="Nalin  Simasathiansophon" userId="d8aa5640-2b07-4597-a838-41990b76ba56" providerId="ADAL" clId="{993BF748-428B-534E-948F-CFC01305E8B3}" dt="2021-01-09T07:49:18.385" v="292" actId="26606"/>
          <ac:spMkLst>
            <pc:docMk/>
            <pc:sldMk cId="770862474" sldId="278"/>
            <ac:spMk id="71" creationId="{A35CBD63-8F8F-47DC-9CE7-159E6161D872}"/>
          </ac:spMkLst>
        </pc:spChg>
        <pc:spChg chg="add del">
          <ac:chgData name="Nalin  Simasathiansophon" userId="d8aa5640-2b07-4597-a838-41990b76ba56" providerId="ADAL" clId="{993BF748-428B-534E-948F-CFC01305E8B3}" dt="2021-01-09T07:49:18.385" v="292" actId="26606"/>
          <ac:spMkLst>
            <pc:docMk/>
            <pc:sldMk cId="770862474" sldId="278"/>
            <ac:spMk id="73" creationId="{CA0E3486-FD49-4921-B4F4-E5BB5C88AC79}"/>
          </ac:spMkLst>
        </pc:spChg>
        <pc:spChg chg="add del">
          <ac:chgData name="Nalin  Simasathiansophon" userId="d8aa5640-2b07-4597-a838-41990b76ba56" providerId="ADAL" clId="{993BF748-428B-534E-948F-CFC01305E8B3}" dt="2021-01-09T07:49:18.385" v="292" actId="26606"/>
          <ac:spMkLst>
            <pc:docMk/>
            <pc:sldMk cId="770862474" sldId="278"/>
            <ac:spMk id="75" creationId="{83B4A72C-2924-4CE2-8674-7E02E182ED6D}"/>
          </ac:spMkLst>
        </pc:spChg>
        <pc:spChg chg="add">
          <ac:chgData name="Nalin  Simasathiansophon" userId="d8aa5640-2b07-4597-a838-41990b76ba56" providerId="ADAL" clId="{993BF748-428B-534E-948F-CFC01305E8B3}" dt="2021-01-09T07:49:18.385" v="292" actId="26606"/>
          <ac:spMkLst>
            <pc:docMk/>
            <pc:sldMk cId="770862474" sldId="278"/>
            <ac:spMk id="137" creationId="{A35CBD63-8F8F-47DC-9CE7-159E6161D872}"/>
          </ac:spMkLst>
        </pc:spChg>
        <pc:spChg chg="add">
          <ac:chgData name="Nalin  Simasathiansophon" userId="d8aa5640-2b07-4597-a838-41990b76ba56" providerId="ADAL" clId="{993BF748-428B-534E-948F-CFC01305E8B3}" dt="2021-01-09T07:49:18.385" v="292" actId="26606"/>
          <ac:spMkLst>
            <pc:docMk/>
            <pc:sldMk cId="770862474" sldId="278"/>
            <ac:spMk id="139" creationId="{CA0E3486-FD49-4921-B4F4-E5BB5C88AC79}"/>
          </ac:spMkLst>
        </pc:spChg>
        <pc:spChg chg="add">
          <ac:chgData name="Nalin  Simasathiansophon" userId="d8aa5640-2b07-4597-a838-41990b76ba56" providerId="ADAL" clId="{993BF748-428B-534E-948F-CFC01305E8B3}" dt="2021-01-09T07:49:18.385" v="292" actId="26606"/>
          <ac:spMkLst>
            <pc:docMk/>
            <pc:sldMk cId="770862474" sldId="278"/>
            <ac:spMk id="141" creationId="{83B4A72C-2924-4CE2-8674-7E02E182ED6D}"/>
          </ac:spMkLst>
        </pc:spChg>
        <pc:picChg chg="add del mod">
          <ac:chgData name="Nalin  Simasathiansophon" userId="d8aa5640-2b07-4597-a838-41990b76ba56" providerId="ADAL" clId="{993BF748-428B-534E-948F-CFC01305E8B3}" dt="2021-01-09T07:49:11.998" v="290" actId="478"/>
          <ac:picMkLst>
            <pc:docMk/>
            <pc:sldMk cId="770862474" sldId="278"/>
            <ac:picMk id="1026" creationId="{8467D229-D3D1-194F-9BCC-23CCBACAA3FD}"/>
          </ac:picMkLst>
        </pc:picChg>
        <pc:picChg chg="add mod">
          <ac:chgData name="Nalin  Simasathiansophon" userId="d8aa5640-2b07-4597-a838-41990b76ba56" providerId="ADAL" clId="{993BF748-428B-534E-948F-CFC01305E8B3}" dt="2021-01-09T07:50:37.310" v="313" actId="1076"/>
          <ac:picMkLst>
            <pc:docMk/>
            <pc:sldMk cId="770862474" sldId="278"/>
            <ac:picMk id="1028" creationId="{146A4D9E-E3EB-534D-A2E0-CDD21A07CF35}"/>
          </ac:picMkLst>
        </pc:picChg>
      </pc:sldChg>
      <pc:sldChg chg="delSp add setBg delDesignElem">
        <pc:chgData name="Nalin  Simasathiansophon" userId="d8aa5640-2b07-4597-a838-41990b76ba56" providerId="ADAL" clId="{993BF748-428B-534E-948F-CFC01305E8B3}" dt="2021-01-10T03:17:23.562" v="534"/>
        <pc:sldMkLst>
          <pc:docMk/>
          <pc:sldMk cId="3247457635" sldId="278"/>
        </pc:sldMkLst>
        <pc:spChg chg="del">
          <ac:chgData name="Nalin  Simasathiansophon" userId="d8aa5640-2b07-4597-a838-41990b76ba56" providerId="ADAL" clId="{993BF748-428B-534E-948F-CFC01305E8B3}" dt="2021-01-10T03:17:23.562" v="534"/>
          <ac:spMkLst>
            <pc:docMk/>
            <pc:sldMk cId="3247457635" sldId="278"/>
            <ac:spMk id="137" creationId="{A35CBD63-8F8F-47DC-9CE7-159E6161D872}"/>
          </ac:spMkLst>
        </pc:spChg>
        <pc:spChg chg="del">
          <ac:chgData name="Nalin  Simasathiansophon" userId="d8aa5640-2b07-4597-a838-41990b76ba56" providerId="ADAL" clId="{993BF748-428B-534E-948F-CFC01305E8B3}" dt="2021-01-10T03:17:23.562" v="534"/>
          <ac:spMkLst>
            <pc:docMk/>
            <pc:sldMk cId="3247457635" sldId="278"/>
            <ac:spMk id="139" creationId="{CA0E3486-FD49-4921-B4F4-E5BB5C88AC79}"/>
          </ac:spMkLst>
        </pc:spChg>
        <pc:spChg chg="del">
          <ac:chgData name="Nalin  Simasathiansophon" userId="d8aa5640-2b07-4597-a838-41990b76ba56" providerId="ADAL" clId="{993BF748-428B-534E-948F-CFC01305E8B3}" dt="2021-01-10T03:17:23.562" v="534"/>
          <ac:spMkLst>
            <pc:docMk/>
            <pc:sldMk cId="3247457635" sldId="278"/>
            <ac:spMk id="141" creationId="{83B4A72C-2924-4CE2-8674-7E02E182ED6D}"/>
          </ac:spMkLst>
        </pc:spChg>
      </pc:sldChg>
      <pc:sldChg chg="addSp delSp modSp add mod setBg delDesignElem">
        <pc:chgData name="Nalin  Simasathiansophon" userId="d8aa5640-2b07-4597-a838-41990b76ba56" providerId="ADAL" clId="{993BF748-428B-534E-948F-CFC01305E8B3}" dt="2021-01-10T04:16:27.253" v="1550" actId="20577"/>
        <pc:sldMkLst>
          <pc:docMk/>
          <pc:sldMk cId="2836669046" sldId="279"/>
        </pc:sldMkLst>
        <pc:spChg chg="add mod">
          <ac:chgData name="Nalin  Simasathiansophon" userId="d8aa5640-2b07-4597-a838-41990b76ba56" providerId="ADAL" clId="{993BF748-428B-534E-948F-CFC01305E8B3}" dt="2021-01-10T04:16:27.253" v="1550" actId="20577"/>
          <ac:spMkLst>
            <pc:docMk/>
            <pc:sldMk cId="2836669046" sldId="279"/>
            <ac:spMk id="2" creationId="{BB57C398-5EF2-AB47-9B56-6CCFCC82E5EF}"/>
          </ac:spMkLst>
        </pc:spChg>
        <pc:spChg chg="mod">
          <ac:chgData name="Nalin  Simasathiansophon" userId="d8aa5640-2b07-4597-a838-41990b76ba56" providerId="ADAL" clId="{993BF748-428B-534E-948F-CFC01305E8B3}" dt="2021-01-10T03:17:28.722" v="535" actId="1076"/>
          <ac:spMkLst>
            <pc:docMk/>
            <pc:sldMk cId="2836669046" sldId="279"/>
            <ac:spMk id="5" creationId="{7F77977D-9A2A-8045-BD08-90F4FFACBABE}"/>
          </ac:spMkLst>
        </pc:spChg>
        <pc:spChg chg="del">
          <ac:chgData name="Nalin  Simasathiansophon" userId="d8aa5640-2b07-4597-a838-41990b76ba56" providerId="ADAL" clId="{993BF748-428B-534E-948F-CFC01305E8B3}" dt="2021-01-10T03:17:23.562" v="534"/>
          <ac:spMkLst>
            <pc:docMk/>
            <pc:sldMk cId="2836669046" sldId="279"/>
            <ac:spMk id="10" creationId="{DB8424AB-D56B-4256-866A-5B54DE93C20F}"/>
          </ac:spMkLst>
        </pc:spChg>
        <pc:spChg chg="del">
          <ac:chgData name="Nalin  Simasathiansophon" userId="d8aa5640-2b07-4597-a838-41990b76ba56" providerId="ADAL" clId="{993BF748-428B-534E-948F-CFC01305E8B3}" dt="2021-01-10T03:17:23.562" v="534"/>
          <ac:spMkLst>
            <pc:docMk/>
            <pc:sldMk cId="2836669046" sldId="279"/>
            <ac:spMk id="12" creationId="{FC999C28-AD33-4EB7-A5F1-C06D10A5FDF7}"/>
          </ac:spMkLst>
        </pc:spChg>
        <pc:spChg chg="del">
          <ac:chgData name="Nalin  Simasathiansophon" userId="d8aa5640-2b07-4597-a838-41990b76ba56" providerId="ADAL" clId="{993BF748-428B-534E-948F-CFC01305E8B3}" dt="2021-01-10T03:17:23.562" v="534"/>
          <ac:spMkLst>
            <pc:docMk/>
            <pc:sldMk cId="2836669046" sldId="279"/>
            <ac:spMk id="14" creationId="{0864E5C9-52C9-4572-AC75-548B9B9C2648}"/>
          </ac:spMkLst>
        </pc:spChg>
        <pc:spChg chg="del">
          <ac:chgData name="Nalin  Simasathiansophon" userId="d8aa5640-2b07-4597-a838-41990b76ba56" providerId="ADAL" clId="{993BF748-428B-534E-948F-CFC01305E8B3}" dt="2021-01-10T03:17:23.562" v="534"/>
          <ac:spMkLst>
            <pc:docMk/>
            <pc:sldMk cId="2836669046" sldId="279"/>
            <ac:spMk id="16" creationId="{45CC6500-4DBD-4C34-BC14-2387FB483BEB}"/>
          </ac:spMkLst>
        </pc:spChg>
        <pc:spChg chg="del">
          <ac:chgData name="Nalin  Simasathiansophon" userId="d8aa5640-2b07-4597-a838-41990b76ba56" providerId="ADAL" clId="{993BF748-428B-534E-948F-CFC01305E8B3}" dt="2021-01-10T03:17:23.562" v="534"/>
          <ac:spMkLst>
            <pc:docMk/>
            <pc:sldMk cId="2836669046" sldId="279"/>
            <ac:spMk id="21" creationId="{4E34A3B6-BAD2-4156-BDC6-4736248BFDE0}"/>
          </ac:spMkLst>
        </pc:spChg>
        <pc:picChg chg="mod">
          <ac:chgData name="Nalin  Simasathiansophon" userId="d8aa5640-2b07-4597-a838-41990b76ba56" providerId="ADAL" clId="{993BF748-428B-534E-948F-CFC01305E8B3}" dt="2021-01-10T04:16:18.388" v="1540"/>
          <ac:picMkLst>
            <pc:docMk/>
            <pc:sldMk cId="2836669046" sldId="279"/>
            <ac:picMk id="8" creationId="{37E3C975-0E85-D044-9396-F49C62B5E4AC}"/>
          </ac:picMkLst>
        </pc:picChg>
      </pc:sldChg>
      <pc:sldChg chg="addSp delSp modSp new del mod setBg modClrScheme delDesignElem chgLayout">
        <pc:chgData name="Nalin  Simasathiansophon" userId="d8aa5640-2b07-4597-a838-41990b76ba56" providerId="ADAL" clId="{993BF748-428B-534E-948F-CFC01305E8B3}" dt="2021-01-10T03:17:19.335" v="531" actId="2696"/>
        <pc:sldMkLst>
          <pc:docMk/>
          <pc:sldMk cId="4142603339" sldId="279"/>
        </pc:sldMkLst>
        <pc:spChg chg="del mod ord">
          <ac:chgData name="Nalin  Simasathiansophon" userId="d8aa5640-2b07-4597-a838-41990b76ba56" providerId="ADAL" clId="{993BF748-428B-534E-948F-CFC01305E8B3}" dt="2021-01-09T07:55:15.894" v="398" actId="700"/>
          <ac:spMkLst>
            <pc:docMk/>
            <pc:sldMk cId="4142603339" sldId="279"/>
            <ac:spMk id="2" creationId="{F89B431E-30F3-7147-9BA9-50060CBE7EC6}"/>
          </ac:spMkLst>
        </pc:spChg>
        <pc:spChg chg="del mod ord">
          <ac:chgData name="Nalin  Simasathiansophon" userId="d8aa5640-2b07-4597-a838-41990b76ba56" providerId="ADAL" clId="{993BF748-428B-534E-948F-CFC01305E8B3}" dt="2021-01-09T07:55:15.894" v="398" actId="700"/>
          <ac:spMkLst>
            <pc:docMk/>
            <pc:sldMk cId="4142603339" sldId="279"/>
            <ac:spMk id="3" creationId="{5A41B441-4C3C-7A4C-BC4A-71F92ACD6507}"/>
          </ac:spMkLst>
        </pc:spChg>
        <pc:spChg chg="del">
          <ac:chgData name="Nalin  Simasathiansophon" userId="d8aa5640-2b07-4597-a838-41990b76ba56" providerId="ADAL" clId="{993BF748-428B-534E-948F-CFC01305E8B3}" dt="2021-01-09T07:55:15.894" v="398" actId="700"/>
          <ac:spMkLst>
            <pc:docMk/>
            <pc:sldMk cId="4142603339" sldId="279"/>
            <ac:spMk id="4" creationId="{BD61315E-7AA7-054D-A48A-04D35DD82BCE}"/>
          </ac:spMkLst>
        </pc:spChg>
        <pc:spChg chg="add mod ord">
          <ac:chgData name="Nalin  Simasathiansophon" userId="d8aa5640-2b07-4597-a838-41990b76ba56" providerId="ADAL" clId="{993BF748-428B-534E-948F-CFC01305E8B3}" dt="2021-01-09T07:57:14.097" v="461" actId="26606"/>
          <ac:spMkLst>
            <pc:docMk/>
            <pc:sldMk cId="4142603339" sldId="279"/>
            <ac:spMk id="5" creationId="{7F77977D-9A2A-8045-BD08-90F4FFACBABE}"/>
          </ac:spMkLst>
        </pc:spChg>
        <pc:spChg chg="add del mod ord">
          <ac:chgData name="Nalin  Simasathiansophon" userId="d8aa5640-2b07-4597-a838-41990b76ba56" providerId="ADAL" clId="{993BF748-428B-534E-948F-CFC01305E8B3}" dt="2021-01-09T07:56:49.743" v="456" actId="931"/>
          <ac:spMkLst>
            <pc:docMk/>
            <pc:sldMk cId="4142603339" sldId="279"/>
            <ac:spMk id="6" creationId="{316A22C5-3D7C-E747-8E99-5302AA34C180}"/>
          </ac:spMkLst>
        </pc:spChg>
        <pc:spChg chg="add">
          <ac:chgData name="Nalin  Simasathiansophon" userId="d8aa5640-2b07-4597-a838-41990b76ba56" providerId="ADAL" clId="{993BF748-428B-534E-948F-CFC01305E8B3}" dt="2021-01-09T07:57:14.097" v="461" actId="26606"/>
          <ac:spMkLst>
            <pc:docMk/>
            <pc:sldMk cId="4142603339" sldId="279"/>
            <ac:spMk id="10" creationId="{DB8424AB-D56B-4256-866A-5B54DE93C20F}"/>
          </ac:spMkLst>
        </pc:spChg>
        <pc:spChg chg="add del">
          <ac:chgData name="Nalin  Simasathiansophon" userId="d8aa5640-2b07-4597-a838-41990b76ba56" providerId="ADAL" clId="{993BF748-428B-534E-948F-CFC01305E8B3}" dt="2021-01-09T07:56:56.317" v="459" actId="26606"/>
          <ac:spMkLst>
            <pc:docMk/>
            <pc:sldMk cId="4142603339" sldId="279"/>
            <ac:spMk id="11" creationId="{29DC5A77-10C9-4ECF-B7EB-8D917F36A9EE}"/>
          </ac:spMkLst>
        </pc:spChg>
        <pc:spChg chg="add">
          <ac:chgData name="Nalin  Simasathiansophon" userId="d8aa5640-2b07-4597-a838-41990b76ba56" providerId="ADAL" clId="{993BF748-428B-534E-948F-CFC01305E8B3}" dt="2021-01-09T07:57:14.097" v="461" actId="26606"/>
          <ac:spMkLst>
            <pc:docMk/>
            <pc:sldMk cId="4142603339" sldId="279"/>
            <ac:spMk id="12" creationId="{FC999C28-AD33-4EB7-A5F1-C06D10A5FDF7}"/>
          </ac:spMkLst>
        </pc:spChg>
        <pc:spChg chg="add del">
          <ac:chgData name="Nalin  Simasathiansophon" userId="d8aa5640-2b07-4597-a838-41990b76ba56" providerId="ADAL" clId="{993BF748-428B-534E-948F-CFC01305E8B3}" dt="2021-01-09T07:56:56.317" v="459" actId="26606"/>
          <ac:spMkLst>
            <pc:docMk/>
            <pc:sldMk cId="4142603339" sldId="279"/>
            <ac:spMk id="13" creationId="{2FFE28B5-FB16-49A9-B851-3C35FAC0CACB}"/>
          </ac:spMkLst>
        </pc:spChg>
        <pc:spChg chg="add">
          <ac:chgData name="Nalin  Simasathiansophon" userId="d8aa5640-2b07-4597-a838-41990b76ba56" providerId="ADAL" clId="{993BF748-428B-534E-948F-CFC01305E8B3}" dt="2021-01-09T07:57:14.097" v="461" actId="26606"/>
          <ac:spMkLst>
            <pc:docMk/>
            <pc:sldMk cId="4142603339" sldId="279"/>
            <ac:spMk id="14" creationId="{0864E5C9-52C9-4572-AC75-548B9B9C2648}"/>
          </ac:spMkLst>
        </pc:spChg>
        <pc:spChg chg="add del">
          <ac:chgData name="Nalin  Simasathiansophon" userId="d8aa5640-2b07-4597-a838-41990b76ba56" providerId="ADAL" clId="{993BF748-428B-534E-948F-CFC01305E8B3}" dt="2021-01-09T07:56:56.317" v="459" actId="26606"/>
          <ac:spMkLst>
            <pc:docMk/>
            <pc:sldMk cId="4142603339" sldId="279"/>
            <ac:spMk id="15" creationId="{01014442-855A-4E0F-8D09-C314661A48B9}"/>
          </ac:spMkLst>
        </pc:spChg>
        <pc:spChg chg="add">
          <ac:chgData name="Nalin  Simasathiansophon" userId="d8aa5640-2b07-4597-a838-41990b76ba56" providerId="ADAL" clId="{993BF748-428B-534E-948F-CFC01305E8B3}" dt="2021-01-09T07:57:14.097" v="461" actId="26606"/>
          <ac:spMkLst>
            <pc:docMk/>
            <pc:sldMk cId="4142603339" sldId="279"/>
            <ac:spMk id="16" creationId="{45CC6500-4DBD-4C34-BC14-2387FB483BEB}"/>
          </ac:spMkLst>
        </pc:spChg>
        <pc:spChg chg="add del">
          <ac:chgData name="Nalin  Simasathiansophon" userId="d8aa5640-2b07-4597-a838-41990b76ba56" providerId="ADAL" clId="{993BF748-428B-534E-948F-CFC01305E8B3}" dt="2021-01-09T07:56:56.317" v="459" actId="26606"/>
          <ac:spMkLst>
            <pc:docMk/>
            <pc:sldMk cId="4142603339" sldId="279"/>
            <ac:spMk id="17" creationId="{9B1ABF09-86CF-414E-88A5-2B84CC7232A9}"/>
          </ac:spMkLst>
        </pc:spChg>
        <pc:spChg chg="add del">
          <ac:chgData name="Nalin  Simasathiansophon" userId="d8aa5640-2b07-4597-a838-41990b76ba56" providerId="ADAL" clId="{993BF748-428B-534E-948F-CFC01305E8B3}" dt="2021-01-09T07:56:56.317" v="459" actId="26606"/>
          <ac:spMkLst>
            <pc:docMk/>
            <pc:sldMk cId="4142603339" sldId="279"/>
            <ac:spMk id="19" creationId="{3FE91770-CDBB-4D24-94E5-AD484F36CE87}"/>
          </ac:spMkLst>
        </pc:spChg>
        <pc:spChg chg="add">
          <ac:chgData name="Nalin  Simasathiansophon" userId="d8aa5640-2b07-4597-a838-41990b76ba56" providerId="ADAL" clId="{993BF748-428B-534E-948F-CFC01305E8B3}" dt="2021-01-09T07:57:14.097" v="461" actId="26606"/>
          <ac:spMkLst>
            <pc:docMk/>
            <pc:sldMk cId="4142603339" sldId="279"/>
            <ac:spMk id="21" creationId="{4E34A3B6-BAD2-4156-BDC6-4736248BFDE0}"/>
          </ac:spMkLst>
        </pc:spChg>
        <pc:spChg chg="add del">
          <ac:chgData name="Nalin  Simasathiansophon" userId="d8aa5640-2b07-4597-a838-41990b76ba56" providerId="ADAL" clId="{993BF748-428B-534E-948F-CFC01305E8B3}" dt="2021-01-09T07:57:10.303" v="460" actId="700"/>
          <ac:spMkLst>
            <pc:docMk/>
            <pc:sldMk cId="4142603339" sldId="279"/>
            <ac:spMk id="23" creationId="{638F05C1-B2DC-415E-845F-B20F090C91BA}"/>
          </ac:spMkLst>
        </pc:spChg>
        <pc:spChg chg="add del">
          <ac:chgData name="Nalin  Simasathiansophon" userId="d8aa5640-2b07-4597-a838-41990b76ba56" providerId="ADAL" clId="{993BF748-428B-534E-948F-CFC01305E8B3}" dt="2021-01-09T07:57:10.303" v="460" actId="700"/>
          <ac:spMkLst>
            <pc:docMk/>
            <pc:sldMk cId="4142603339" sldId="279"/>
            <ac:spMk id="26" creationId="{A35CBD63-8F8F-47DC-9CE7-159E6161D872}"/>
          </ac:spMkLst>
        </pc:spChg>
        <pc:spChg chg="add del">
          <ac:chgData name="Nalin  Simasathiansophon" userId="d8aa5640-2b07-4597-a838-41990b76ba56" providerId="ADAL" clId="{993BF748-428B-534E-948F-CFC01305E8B3}" dt="2021-01-09T07:57:10.303" v="460" actId="700"/>
          <ac:spMkLst>
            <pc:docMk/>
            <pc:sldMk cId="4142603339" sldId="279"/>
            <ac:spMk id="28" creationId="{CA0E3486-FD49-4921-B4F4-E5BB5C88AC79}"/>
          </ac:spMkLst>
        </pc:spChg>
        <pc:spChg chg="add del">
          <ac:chgData name="Nalin  Simasathiansophon" userId="d8aa5640-2b07-4597-a838-41990b76ba56" providerId="ADAL" clId="{993BF748-428B-534E-948F-CFC01305E8B3}" dt="2021-01-09T07:57:10.303" v="460" actId="700"/>
          <ac:spMkLst>
            <pc:docMk/>
            <pc:sldMk cId="4142603339" sldId="279"/>
            <ac:spMk id="30" creationId="{83B4A72C-2924-4CE2-8674-7E02E182ED6D}"/>
          </ac:spMkLst>
        </pc:spChg>
        <pc:picChg chg="add mod">
          <ac:chgData name="Nalin  Simasathiansophon" userId="d8aa5640-2b07-4597-a838-41990b76ba56" providerId="ADAL" clId="{993BF748-428B-534E-948F-CFC01305E8B3}" dt="2021-01-09T08:03:19.740" v="468"/>
          <ac:picMkLst>
            <pc:docMk/>
            <pc:sldMk cId="4142603339" sldId="279"/>
            <ac:picMk id="8" creationId="{37E3C975-0E85-D044-9396-F49C62B5E4AC}"/>
          </ac:picMkLst>
        </pc:picChg>
      </pc:sldChg>
      <pc:sldChg chg="addSp delSp modSp new mod setBg modClrScheme chgLayout">
        <pc:chgData name="Nalin  Simasathiansophon" userId="d8aa5640-2b07-4597-a838-41990b76ba56" providerId="ADAL" clId="{993BF748-428B-534E-948F-CFC01305E8B3}" dt="2021-01-10T03:29:00.676" v="665" actId="14100"/>
        <pc:sldMkLst>
          <pc:docMk/>
          <pc:sldMk cId="2280996002" sldId="280"/>
        </pc:sldMkLst>
        <pc:spChg chg="del mod ord">
          <ac:chgData name="Nalin  Simasathiansophon" userId="d8aa5640-2b07-4597-a838-41990b76ba56" providerId="ADAL" clId="{993BF748-428B-534E-948F-CFC01305E8B3}" dt="2021-01-10T03:17:58.377" v="539" actId="700"/>
          <ac:spMkLst>
            <pc:docMk/>
            <pc:sldMk cId="2280996002" sldId="280"/>
            <ac:spMk id="2" creationId="{3EB99569-799D-0A45-B960-E69231663E79}"/>
          </ac:spMkLst>
        </pc:spChg>
        <pc:spChg chg="mod ord">
          <ac:chgData name="Nalin  Simasathiansophon" userId="d8aa5640-2b07-4597-a838-41990b76ba56" providerId="ADAL" clId="{993BF748-428B-534E-948F-CFC01305E8B3}" dt="2021-01-10T03:27:46.613" v="636" actId="26606"/>
          <ac:spMkLst>
            <pc:docMk/>
            <pc:sldMk cId="2280996002" sldId="280"/>
            <ac:spMk id="3" creationId="{B8B25F9D-82FD-2645-A6FD-F925AD102A2F}"/>
          </ac:spMkLst>
        </pc:spChg>
        <pc:spChg chg="add del mod ord">
          <ac:chgData name="Nalin  Simasathiansophon" userId="d8aa5640-2b07-4597-a838-41990b76ba56" providerId="ADAL" clId="{993BF748-428B-534E-948F-CFC01305E8B3}" dt="2021-01-10T03:18:25.363" v="540" actId="700"/>
          <ac:spMkLst>
            <pc:docMk/>
            <pc:sldMk cId="2280996002" sldId="280"/>
            <ac:spMk id="4" creationId="{A125CC09-6440-AC4C-B0CC-4811F2455948}"/>
          </ac:spMkLst>
        </pc:spChg>
        <pc:spChg chg="add del mod ord">
          <ac:chgData name="Nalin  Simasathiansophon" userId="d8aa5640-2b07-4597-a838-41990b76ba56" providerId="ADAL" clId="{993BF748-428B-534E-948F-CFC01305E8B3}" dt="2021-01-10T03:18:25.363" v="540" actId="700"/>
          <ac:spMkLst>
            <pc:docMk/>
            <pc:sldMk cId="2280996002" sldId="280"/>
            <ac:spMk id="5" creationId="{8F07C6FC-92F9-A54C-B58F-6B990A5B2174}"/>
          </ac:spMkLst>
        </pc:spChg>
        <pc:spChg chg="add del mod ord">
          <ac:chgData name="Nalin  Simasathiansophon" userId="d8aa5640-2b07-4597-a838-41990b76ba56" providerId="ADAL" clId="{993BF748-428B-534E-948F-CFC01305E8B3}" dt="2021-01-10T03:18:34.019" v="541" actId="700"/>
          <ac:spMkLst>
            <pc:docMk/>
            <pc:sldMk cId="2280996002" sldId="280"/>
            <ac:spMk id="6" creationId="{2E236846-6537-144A-8EBA-FCF34263E907}"/>
          </ac:spMkLst>
        </pc:spChg>
        <pc:spChg chg="add del mod ord">
          <ac:chgData name="Nalin  Simasathiansophon" userId="d8aa5640-2b07-4597-a838-41990b76ba56" providerId="ADAL" clId="{993BF748-428B-534E-948F-CFC01305E8B3}" dt="2021-01-10T03:18:34.019" v="541" actId="700"/>
          <ac:spMkLst>
            <pc:docMk/>
            <pc:sldMk cId="2280996002" sldId="280"/>
            <ac:spMk id="7" creationId="{7EB1C07A-CEC6-DE4E-95E6-DA64E43523B3}"/>
          </ac:spMkLst>
        </pc:spChg>
        <pc:spChg chg="add del mod ord">
          <ac:chgData name="Nalin  Simasathiansophon" userId="d8aa5640-2b07-4597-a838-41990b76ba56" providerId="ADAL" clId="{993BF748-428B-534E-948F-CFC01305E8B3}" dt="2021-01-10T03:18:34.019" v="541" actId="700"/>
          <ac:spMkLst>
            <pc:docMk/>
            <pc:sldMk cId="2280996002" sldId="280"/>
            <ac:spMk id="8" creationId="{D9067BCF-BC93-C240-BE26-49B5EE73D4CC}"/>
          </ac:spMkLst>
        </pc:spChg>
        <pc:spChg chg="add del mod ord">
          <ac:chgData name="Nalin  Simasathiansophon" userId="d8aa5640-2b07-4597-a838-41990b76ba56" providerId="ADAL" clId="{993BF748-428B-534E-948F-CFC01305E8B3}" dt="2021-01-10T03:19:06.195" v="576" actId="700"/>
          <ac:spMkLst>
            <pc:docMk/>
            <pc:sldMk cId="2280996002" sldId="280"/>
            <ac:spMk id="9" creationId="{43163FF8-4E2C-734C-9D5A-1ADBD9E57995}"/>
          </ac:spMkLst>
        </pc:spChg>
        <pc:spChg chg="add del mod ord">
          <ac:chgData name="Nalin  Simasathiansophon" userId="d8aa5640-2b07-4597-a838-41990b76ba56" providerId="ADAL" clId="{993BF748-428B-534E-948F-CFC01305E8B3}" dt="2021-01-10T03:19:06.195" v="576" actId="700"/>
          <ac:spMkLst>
            <pc:docMk/>
            <pc:sldMk cId="2280996002" sldId="280"/>
            <ac:spMk id="10" creationId="{085AF2FF-29E0-9348-97B2-116D99D72E1B}"/>
          </ac:spMkLst>
        </pc:spChg>
        <pc:spChg chg="add del mod ord">
          <ac:chgData name="Nalin  Simasathiansophon" userId="d8aa5640-2b07-4597-a838-41990b76ba56" providerId="ADAL" clId="{993BF748-428B-534E-948F-CFC01305E8B3}" dt="2021-01-10T03:19:06.195" v="576" actId="700"/>
          <ac:spMkLst>
            <pc:docMk/>
            <pc:sldMk cId="2280996002" sldId="280"/>
            <ac:spMk id="11" creationId="{5C8B89CE-B8AD-084B-8F74-F2581B2F14F1}"/>
          </ac:spMkLst>
        </pc:spChg>
        <pc:spChg chg="add del mod ord">
          <ac:chgData name="Nalin  Simasathiansophon" userId="d8aa5640-2b07-4597-a838-41990b76ba56" providerId="ADAL" clId="{993BF748-428B-534E-948F-CFC01305E8B3}" dt="2021-01-10T03:19:09.492" v="577" actId="700"/>
          <ac:spMkLst>
            <pc:docMk/>
            <pc:sldMk cId="2280996002" sldId="280"/>
            <ac:spMk id="12" creationId="{7434CA22-7AFF-7846-BF88-4B1A567236EF}"/>
          </ac:spMkLst>
        </pc:spChg>
        <pc:spChg chg="add del mod ord">
          <ac:chgData name="Nalin  Simasathiansophon" userId="d8aa5640-2b07-4597-a838-41990b76ba56" providerId="ADAL" clId="{993BF748-428B-534E-948F-CFC01305E8B3}" dt="2021-01-10T03:19:09.492" v="577" actId="700"/>
          <ac:spMkLst>
            <pc:docMk/>
            <pc:sldMk cId="2280996002" sldId="280"/>
            <ac:spMk id="13" creationId="{7EC94E31-1A89-EB47-8841-67DDE936E837}"/>
          </ac:spMkLst>
        </pc:spChg>
        <pc:spChg chg="add del mod ord">
          <ac:chgData name="Nalin  Simasathiansophon" userId="d8aa5640-2b07-4597-a838-41990b76ba56" providerId="ADAL" clId="{993BF748-428B-534E-948F-CFC01305E8B3}" dt="2021-01-10T03:19:09.492" v="577" actId="700"/>
          <ac:spMkLst>
            <pc:docMk/>
            <pc:sldMk cId="2280996002" sldId="280"/>
            <ac:spMk id="14" creationId="{9F17B640-B95E-C540-AE36-F76724466320}"/>
          </ac:spMkLst>
        </pc:spChg>
        <pc:spChg chg="add mod ord">
          <ac:chgData name="Nalin  Simasathiansophon" userId="d8aa5640-2b07-4597-a838-41990b76ba56" providerId="ADAL" clId="{993BF748-428B-534E-948F-CFC01305E8B3}" dt="2021-01-10T03:27:46.613" v="636" actId="26606"/>
          <ac:spMkLst>
            <pc:docMk/>
            <pc:sldMk cId="2280996002" sldId="280"/>
            <ac:spMk id="15" creationId="{8F0F146C-AD5B-1848-98D1-79D1CDDE9284}"/>
          </ac:spMkLst>
        </pc:spChg>
        <pc:spChg chg="add del mod ord">
          <ac:chgData name="Nalin  Simasathiansophon" userId="d8aa5640-2b07-4597-a838-41990b76ba56" providerId="ADAL" clId="{993BF748-428B-534E-948F-CFC01305E8B3}" dt="2021-01-10T03:20:21.777" v="624"/>
          <ac:spMkLst>
            <pc:docMk/>
            <pc:sldMk cId="2280996002" sldId="280"/>
            <ac:spMk id="16" creationId="{BAF17B36-4A37-AC4B-810B-29ED56A917F5}"/>
          </ac:spMkLst>
        </pc:spChg>
        <pc:spChg chg="add mod ord">
          <ac:chgData name="Nalin  Simasathiansophon" userId="d8aa5640-2b07-4597-a838-41990b76ba56" providerId="ADAL" clId="{993BF748-428B-534E-948F-CFC01305E8B3}" dt="2021-01-10T03:28:50.493" v="663" actId="207"/>
          <ac:spMkLst>
            <pc:docMk/>
            <pc:sldMk cId="2280996002" sldId="280"/>
            <ac:spMk id="17" creationId="{4A0261ED-532B-6C4E-8A94-FE71FBEF7592}"/>
          </ac:spMkLst>
        </pc:spChg>
        <pc:spChg chg="add mod">
          <ac:chgData name="Nalin  Simasathiansophon" userId="d8aa5640-2b07-4597-a838-41990b76ba56" providerId="ADAL" clId="{993BF748-428B-534E-948F-CFC01305E8B3}" dt="2021-01-10T03:29:00.676" v="665" actId="14100"/>
          <ac:spMkLst>
            <pc:docMk/>
            <pc:sldMk cId="2280996002" sldId="280"/>
            <ac:spMk id="18" creationId="{83073975-E12D-0E40-894E-7B6713B49DA1}"/>
          </ac:spMkLst>
        </pc:spChg>
        <pc:spChg chg="add">
          <ac:chgData name="Nalin  Simasathiansophon" userId="d8aa5640-2b07-4597-a838-41990b76ba56" providerId="ADAL" clId="{993BF748-428B-534E-948F-CFC01305E8B3}" dt="2021-01-10T03:27:46.613" v="636" actId="26606"/>
          <ac:spMkLst>
            <pc:docMk/>
            <pc:sldMk cId="2280996002" sldId="280"/>
            <ac:spMk id="73" creationId="{64C9EE1D-12BB-43F7-9A2A-893578DCA63A}"/>
          </ac:spMkLst>
        </pc:spChg>
        <pc:spChg chg="add">
          <ac:chgData name="Nalin  Simasathiansophon" userId="d8aa5640-2b07-4597-a838-41990b76ba56" providerId="ADAL" clId="{993BF748-428B-534E-948F-CFC01305E8B3}" dt="2021-01-10T03:27:46.613" v="636" actId="26606"/>
          <ac:spMkLst>
            <pc:docMk/>
            <pc:sldMk cId="2280996002" sldId="280"/>
            <ac:spMk id="75" creationId="{43962A31-C54E-4762-B155-59777FED1C75}"/>
          </ac:spMkLst>
        </pc:spChg>
        <pc:spChg chg="add">
          <ac:chgData name="Nalin  Simasathiansophon" userId="d8aa5640-2b07-4597-a838-41990b76ba56" providerId="ADAL" clId="{993BF748-428B-534E-948F-CFC01305E8B3}" dt="2021-01-10T03:27:46.613" v="636" actId="26606"/>
          <ac:spMkLst>
            <pc:docMk/>
            <pc:sldMk cId="2280996002" sldId="280"/>
            <ac:spMk id="77" creationId="{4B392D36-B685-45E0-B197-6EE5D748093B}"/>
          </ac:spMkLst>
        </pc:spChg>
        <pc:spChg chg="add">
          <ac:chgData name="Nalin  Simasathiansophon" userId="d8aa5640-2b07-4597-a838-41990b76ba56" providerId="ADAL" clId="{993BF748-428B-534E-948F-CFC01305E8B3}" dt="2021-01-10T03:27:46.613" v="636" actId="26606"/>
          <ac:spMkLst>
            <pc:docMk/>
            <pc:sldMk cId="2280996002" sldId="280"/>
            <ac:spMk id="79" creationId="{9DCA8533-CC5E-4754-9A04-047EDE49E0F9}"/>
          </ac:spMkLst>
        </pc:spChg>
        <pc:picChg chg="add mod">
          <ac:chgData name="Nalin  Simasathiansophon" userId="d8aa5640-2b07-4597-a838-41990b76ba56" providerId="ADAL" clId="{993BF748-428B-534E-948F-CFC01305E8B3}" dt="2021-01-10T03:27:46.613" v="636" actId="26606"/>
          <ac:picMkLst>
            <pc:docMk/>
            <pc:sldMk cId="2280996002" sldId="280"/>
            <ac:picMk id="1026" creationId="{BB9E909F-4D2A-B94F-A49F-13BC4D1BAC24}"/>
          </ac:picMkLst>
        </pc:picChg>
        <pc:picChg chg="add mod">
          <ac:chgData name="Nalin  Simasathiansophon" userId="d8aa5640-2b07-4597-a838-41990b76ba56" providerId="ADAL" clId="{993BF748-428B-534E-948F-CFC01305E8B3}" dt="2021-01-10T03:27:46.613" v="636" actId="26606"/>
          <ac:picMkLst>
            <pc:docMk/>
            <pc:sldMk cId="2280996002" sldId="280"/>
            <ac:picMk id="1028" creationId="{D51EF629-3346-B349-A732-570E5097F93F}"/>
          </ac:picMkLst>
        </pc:picChg>
      </pc:sldChg>
      <pc:sldChg chg="addSp delSp modSp new mod modClrScheme chgLayout">
        <pc:chgData name="Nalin  Simasathiansophon" userId="d8aa5640-2b07-4597-a838-41990b76ba56" providerId="ADAL" clId="{993BF748-428B-534E-948F-CFC01305E8B3}" dt="2021-01-10T04:14:39.077" v="1524" actId="404"/>
        <pc:sldMkLst>
          <pc:docMk/>
          <pc:sldMk cId="801364083" sldId="281"/>
        </pc:sldMkLst>
        <pc:spChg chg="add mod">
          <ac:chgData name="Nalin  Simasathiansophon" userId="d8aa5640-2b07-4597-a838-41990b76ba56" providerId="ADAL" clId="{993BF748-428B-534E-948F-CFC01305E8B3}" dt="2021-01-10T04:14:39.077" v="1524" actId="404"/>
          <ac:spMkLst>
            <pc:docMk/>
            <pc:sldMk cId="801364083" sldId="281"/>
            <ac:spMk id="2" creationId="{2DEDD6F8-F92F-5A44-9AFC-2A7BE3FE6FD8}"/>
          </ac:spMkLst>
        </pc:spChg>
        <pc:spChg chg="del mod ord">
          <ac:chgData name="Nalin  Simasathiansophon" userId="d8aa5640-2b07-4597-a838-41990b76ba56" providerId="ADAL" clId="{993BF748-428B-534E-948F-CFC01305E8B3}" dt="2021-01-10T03:32:21.493" v="667" actId="700"/>
          <ac:spMkLst>
            <pc:docMk/>
            <pc:sldMk cId="801364083" sldId="281"/>
            <ac:spMk id="2" creationId="{D549EEB3-9F3A-C048-BF46-E3254F93D677}"/>
          </ac:spMkLst>
        </pc:spChg>
        <pc:spChg chg="del mod ord">
          <ac:chgData name="Nalin  Simasathiansophon" userId="d8aa5640-2b07-4597-a838-41990b76ba56" providerId="ADAL" clId="{993BF748-428B-534E-948F-CFC01305E8B3}" dt="2021-01-10T03:32:21.493" v="667" actId="700"/>
          <ac:spMkLst>
            <pc:docMk/>
            <pc:sldMk cId="801364083" sldId="281"/>
            <ac:spMk id="3" creationId="{9FEDACD3-CFDC-1F48-8AA6-F3448AE16038}"/>
          </ac:spMkLst>
        </pc:spChg>
        <pc:spChg chg="mod ord">
          <ac:chgData name="Nalin  Simasathiansophon" userId="d8aa5640-2b07-4597-a838-41990b76ba56" providerId="ADAL" clId="{993BF748-428B-534E-948F-CFC01305E8B3}" dt="2021-01-10T03:32:21.493" v="667" actId="700"/>
          <ac:spMkLst>
            <pc:docMk/>
            <pc:sldMk cId="801364083" sldId="281"/>
            <ac:spMk id="4" creationId="{17200DF1-7A6C-F643-9D83-4BAA5A57D06B}"/>
          </ac:spMkLst>
        </pc:spChg>
        <pc:spChg chg="add mod ord">
          <ac:chgData name="Nalin  Simasathiansophon" userId="d8aa5640-2b07-4597-a838-41990b76ba56" providerId="ADAL" clId="{993BF748-428B-534E-948F-CFC01305E8B3}" dt="2021-01-10T04:01:09.690" v="1377" actId="20577"/>
          <ac:spMkLst>
            <pc:docMk/>
            <pc:sldMk cId="801364083" sldId="281"/>
            <ac:spMk id="5" creationId="{67B26F75-FDF1-0049-91F5-31D52504CC15}"/>
          </ac:spMkLst>
        </pc:spChg>
        <pc:spChg chg="add mod ord">
          <ac:chgData name="Nalin  Simasathiansophon" userId="d8aa5640-2b07-4597-a838-41990b76ba56" providerId="ADAL" clId="{993BF748-428B-534E-948F-CFC01305E8B3}" dt="2021-01-10T04:00:16.589" v="1291" actId="403"/>
          <ac:spMkLst>
            <pc:docMk/>
            <pc:sldMk cId="801364083" sldId="281"/>
            <ac:spMk id="6" creationId="{91DEAE5F-ABC1-4846-8987-015284C4C67C}"/>
          </ac:spMkLst>
        </pc:spChg>
        <pc:spChg chg="add mod ord">
          <ac:chgData name="Nalin  Simasathiansophon" userId="d8aa5640-2b07-4597-a838-41990b76ba56" providerId="ADAL" clId="{993BF748-428B-534E-948F-CFC01305E8B3}" dt="2021-01-10T04:00:30.550" v="1297" actId="242"/>
          <ac:spMkLst>
            <pc:docMk/>
            <pc:sldMk cId="801364083" sldId="281"/>
            <ac:spMk id="7" creationId="{799F2A79-8DA4-414E-AC46-3303E7EF0863}"/>
          </ac:spMkLst>
        </pc:spChg>
        <pc:spChg chg="add mod ord">
          <ac:chgData name="Nalin  Simasathiansophon" userId="d8aa5640-2b07-4597-a838-41990b76ba56" providerId="ADAL" clId="{993BF748-428B-534E-948F-CFC01305E8B3}" dt="2021-01-10T04:00:20.249" v="1295" actId="403"/>
          <ac:spMkLst>
            <pc:docMk/>
            <pc:sldMk cId="801364083" sldId="281"/>
            <ac:spMk id="8" creationId="{7B8B6CE4-2B2A-A349-A07F-82241983CF50}"/>
          </ac:spMkLst>
        </pc:spChg>
        <pc:spChg chg="add mod ord">
          <ac:chgData name="Nalin  Simasathiansophon" userId="d8aa5640-2b07-4597-a838-41990b76ba56" providerId="ADAL" clId="{993BF748-428B-534E-948F-CFC01305E8B3}" dt="2021-01-10T03:59:45.561" v="1252" actId="12"/>
          <ac:spMkLst>
            <pc:docMk/>
            <pc:sldMk cId="801364083" sldId="281"/>
            <ac:spMk id="9" creationId="{28C858E3-CA23-6340-B6AC-4597FCB8C42A}"/>
          </ac:spMkLst>
        </pc:spChg>
      </pc:sldChg>
      <pc:sldChg chg="addSp delSp modSp new mod setBg modClrScheme delDesignElem chgLayout">
        <pc:chgData name="Nalin  Simasathiansophon" userId="d8aa5640-2b07-4597-a838-41990b76ba56" providerId="ADAL" clId="{993BF748-428B-534E-948F-CFC01305E8B3}" dt="2021-01-10T04:14:01.503" v="1510" actId="1076"/>
        <pc:sldMkLst>
          <pc:docMk/>
          <pc:sldMk cId="584605284" sldId="282"/>
        </pc:sldMkLst>
        <pc:spChg chg="add mod">
          <ac:chgData name="Nalin  Simasathiansophon" userId="d8aa5640-2b07-4597-a838-41990b76ba56" providerId="ADAL" clId="{993BF748-428B-534E-948F-CFC01305E8B3}" dt="2021-01-10T04:14:01.503" v="1510" actId="1076"/>
          <ac:spMkLst>
            <pc:docMk/>
            <pc:sldMk cId="584605284" sldId="282"/>
            <ac:spMk id="2" creationId="{0334EF0C-DE45-9C40-93F5-721CF0A61953}"/>
          </ac:spMkLst>
        </pc:spChg>
        <pc:spChg chg="del mod ord">
          <ac:chgData name="Nalin  Simasathiansophon" userId="d8aa5640-2b07-4597-a838-41990b76ba56" providerId="ADAL" clId="{993BF748-428B-534E-948F-CFC01305E8B3}" dt="2021-01-10T04:01:24.929" v="1379" actId="700"/>
          <ac:spMkLst>
            <pc:docMk/>
            <pc:sldMk cId="584605284" sldId="282"/>
            <ac:spMk id="2" creationId="{7F089846-58E6-F142-9525-9E4C2C61959E}"/>
          </ac:spMkLst>
        </pc:spChg>
        <pc:spChg chg="del">
          <ac:chgData name="Nalin  Simasathiansophon" userId="d8aa5640-2b07-4597-a838-41990b76ba56" providerId="ADAL" clId="{993BF748-428B-534E-948F-CFC01305E8B3}" dt="2021-01-10T04:01:24.929" v="1379" actId="700"/>
          <ac:spMkLst>
            <pc:docMk/>
            <pc:sldMk cId="584605284" sldId="282"/>
            <ac:spMk id="3" creationId="{BCDED962-5A19-CB47-B72D-0A0001B2B5E6}"/>
          </ac:spMkLst>
        </pc:spChg>
        <pc:spChg chg="del mod ord">
          <ac:chgData name="Nalin  Simasathiansophon" userId="d8aa5640-2b07-4597-a838-41990b76ba56" providerId="ADAL" clId="{993BF748-428B-534E-948F-CFC01305E8B3}" dt="2021-01-10T04:01:24.929" v="1379" actId="700"/>
          <ac:spMkLst>
            <pc:docMk/>
            <pc:sldMk cId="584605284" sldId="282"/>
            <ac:spMk id="4" creationId="{5539DE46-70CB-6042-953B-0C1652AA9A6A}"/>
          </ac:spMkLst>
        </pc:spChg>
        <pc:spChg chg="del">
          <ac:chgData name="Nalin  Simasathiansophon" userId="d8aa5640-2b07-4597-a838-41990b76ba56" providerId="ADAL" clId="{993BF748-428B-534E-948F-CFC01305E8B3}" dt="2021-01-10T04:01:24.929" v="1379" actId="700"/>
          <ac:spMkLst>
            <pc:docMk/>
            <pc:sldMk cId="584605284" sldId="282"/>
            <ac:spMk id="5" creationId="{81253BD8-F94D-2F44-9E79-33EA36E459AB}"/>
          </ac:spMkLst>
        </pc:spChg>
        <pc:spChg chg="del">
          <ac:chgData name="Nalin  Simasathiansophon" userId="d8aa5640-2b07-4597-a838-41990b76ba56" providerId="ADAL" clId="{993BF748-428B-534E-948F-CFC01305E8B3}" dt="2021-01-10T04:01:24.929" v="1379" actId="700"/>
          <ac:spMkLst>
            <pc:docMk/>
            <pc:sldMk cId="584605284" sldId="282"/>
            <ac:spMk id="6" creationId="{0566A10E-6AC2-B947-8AFB-D5FCF9E045C0}"/>
          </ac:spMkLst>
        </pc:spChg>
        <pc:spChg chg="mod ord">
          <ac:chgData name="Nalin  Simasathiansophon" userId="d8aa5640-2b07-4597-a838-41990b76ba56" providerId="ADAL" clId="{993BF748-428B-534E-948F-CFC01305E8B3}" dt="2021-01-10T04:10:29.439" v="1441" actId="26606"/>
          <ac:spMkLst>
            <pc:docMk/>
            <pc:sldMk cId="584605284" sldId="282"/>
            <ac:spMk id="7" creationId="{EB96D2B5-8A3B-AC4E-AF22-F28C0FEFD55C}"/>
          </ac:spMkLst>
        </pc:spChg>
        <pc:spChg chg="add del mod ord">
          <ac:chgData name="Nalin  Simasathiansophon" userId="d8aa5640-2b07-4597-a838-41990b76ba56" providerId="ADAL" clId="{993BF748-428B-534E-948F-CFC01305E8B3}" dt="2021-01-10T04:09:24.478" v="1430" actId="700"/>
          <ac:spMkLst>
            <pc:docMk/>
            <pc:sldMk cId="584605284" sldId="282"/>
            <ac:spMk id="8" creationId="{3823F661-658B-5140-8F4C-8675B03BE450}"/>
          </ac:spMkLst>
        </pc:spChg>
        <pc:spChg chg="add del mod ord">
          <ac:chgData name="Nalin  Simasathiansophon" userId="d8aa5640-2b07-4597-a838-41990b76ba56" providerId="ADAL" clId="{993BF748-428B-534E-948F-CFC01305E8B3}" dt="2021-01-10T04:02:26.086" v="1380" actId="931"/>
          <ac:spMkLst>
            <pc:docMk/>
            <pc:sldMk cId="584605284" sldId="282"/>
            <ac:spMk id="9" creationId="{8CDD2CB5-F38A-0749-9F7C-1E555ECCAF4D}"/>
          </ac:spMkLst>
        </pc:spChg>
        <pc:spChg chg="add del mod">
          <ac:chgData name="Nalin  Simasathiansophon" userId="d8aa5640-2b07-4597-a838-41990b76ba56" providerId="ADAL" clId="{993BF748-428B-534E-948F-CFC01305E8B3}" dt="2021-01-10T04:03:14.724" v="1384" actId="931"/>
          <ac:spMkLst>
            <pc:docMk/>
            <pc:sldMk cId="584605284" sldId="282"/>
            <ac:spMk id="13" creationId="{FF6D8A8C-34E3-CE4A-ADD3-D9865382D230}"/>
          </ac:spMkLst>
        </pc:spChg>
        <pc:spChg chg="add del mod">
          <ac:chgData name="Nalin  Simasathiansophon" userId="d8aa5640-2b07-4597-a838-41990b76ba56" providerId="ADAL" clId="{993BF748-428B-534E-948F-CFC01305E8B3}" dt="2021-01-10T04:05:52.643" v="1414" actId="478"/>
          <ac:spMkLst>
            <pc:docMk/>
            <pc:sldMk cId="584605284" sldId="282"/>
            <ac:spMk id="20" creationId="{75DBAE7F-B327-40CA-ABC0-1BF8975D1B2E}"/>
          </ac:spMkLst>
        </pc:spChg>
        <pc:spChg chg="add del">
          <ac:chgData name="Nalin  Simasathiansophon" userId="d8aa5640-2b07-4597-a838-41990b76ba56" providerId="ADAL" clId="{993BF748-428B-534E-948F-CFC01305E8B3}" dt="2021-01-10T04:09:24.478" v="1430" actId="700"/>
          <ac:spMkLst>
            <pc:docMk/>
            <pc:sldMk cId="584605284" sldId="282"/>
            <ac:spMk id="24" creationId="{64C9EE1D-12BB-43F7-9A2A-893578DCA63A}"/>
          </ac:spMkLst>
        </pc:spChg>
        <pc:spChg chg="add del mod">
          <ac:chgData name="Nalin  Simasathiansophon" userId="d8aa5640-2b07-4597-a838-41990b76ba56" providerId="ADAL" clId="{993BF748-428B-534E-948F-CFC01305E8B3}" dt="2021-01-10T04:09:24.478" v="1430" actId="700"/>
          <ac:spMkLst>
            <pc:docMk/>
            <pc:sldMk cId="584605284" sldId="282"/>
            <ac:spMk id="25" creationId="{1C0FD4F2-0562-B145-88D3-B34FB17B9D69}"/>
          </ac:spMkLst>
        </pc:spChg>
        <pc:spChg chg="add del">
          <ac:chgData name="Nalin  Simasathiansophon" userId="d8aa5640-2b07-4597-a838-41990b76ba56" providerId="ADAL" clId="{993BF748-428B-534E-948F-CFC01305E8B3}" dt="2021-01-10T04:09:24.478" v="1430" actId="700"/>
          <ac:spMkLst>
            <pc:docMk/>
            <pc:sldMk cId="584605284" sldId="282"/>
            <ac:spMk id="26" creationId="{43962A31-C54E-4762-B155-59777FED1C75}"/>
          </ac:spMkLst>
        </pc:spChg>
        <pc:spChg chg="add mod ord">
          <ac:chgData name="Nalin  Simasathiansophon" userId="d8aa5640-2b07-4597-a838-41990b76ba56" providerId="ADAL" clId="{993BF748-428B-534E-948F-CFC01305E8B3}" dt="2021-01-10T04:11:42.937" v="1498" actId="122"/>
          <ac:spMkLst>
            <pc:docMk/>
            <pc:sldMk cId="584605284" sldId="282"/>
            <ac:spMk id="27" creationId="{E2DD442E-C70F-2C4D-903B-8FB1FCBAFFE6}"/>
          </ac:spMkLst>
        </pc:spChg>
        <pc:spChg chg="add del">
          <ac:chgData name="Nalin  Simasathiansophon" userId="d8aa5640-2b07-4597-a838-41990b76ba56" providerId="ADAL" clId="{993BF748-428B-534E-948F-CFC01305E8B3}" dt="2021-01-10T04:09:24.478" v="1430" actId="700"/>
          <ac:spMkLst>
            <pc:docMk/>
            <pc:sldMk cId="584605284" sldId="282"/>
            <ac:spMk id="28" creationId="{4B392D36-B685-45E0-B197-6EE5D748093B}"/>
          </ac:spMkLst>
        </pc:spChg>
        <pc:spChg chg="add del mod ord">
          <ac:chgData name="Nalin  Simasathiansophon" userId="d8aa5640-2b07-4597-a838-41990b76ba56" providerId="ADAL" clId="{993BF748-428B-534E-948F-CFC01305E8B3}" dt="2021-01-10T04:10:20.743" v="1434" actId="931"/>
          <ac:spMkLst>
            <pc:docMk/>
            <pc:sldMk cId="584605284" sldId="282"/>
            <ac:spMk id="29" creationId="{E832D0D7-BE83-264F-A672-D6D0BE242616}"/>
          </ac:spMkLst>
        </pc:spChg>
        <pc:spChg chg="add del">
          <ac:chgData name="Nalin  Simasathiansophon" userId="d8aa5640-2b07-4597-a838-41990b76ba56" providerId="ADAL" clId="{993BF748-428B-534E-948F-CFC01305E8B3}" dt="2021-01-10T04:09:24.478" v="1430" actId="700"/>
          <ac:spMkLst>
            <pc:docMk/>
            <pc:sldMk cId="584605284" sldId="282"/>
            <ac:spMk id="30" creationId="{9DCA8533-CC5E-4754-9A04-047EDE49E0F9}"/>
          </ac:spMkLst>
        </pc:spChg>
        <pc:spChg chg="add">
          <ac:chgData name="Nalin  Simasathiansophon" userId="d8aa5640-2b07-4597-a838-41990b76ba56" providerId="ADAL" clId="{993BF748-428B-534E-948F-CFC01305E8B3}" dt="2021-01-10T04:10:29.439" v="1441" actId="26606"/>
          <ac:spMkLst>
            <pc:docMk/>
            <pc:sldMk cId="584605284" sldId="282"/>
            <ac:spMk id="41" creationId="{64C9EE1D-12BB-43F7-9A2A-893578DCA63A}"/>
          </ac:spMkLst>
        </pc:spChg>
        <pc:spChg chg="add">
          <ac:chgData name="Nalin  Simasathiansophon" userId="d8aa5640-2b07-4597-a838-41990b76ba56" providerId="ADAL" clId="{993BF748-428B-534E-948F-CFC01305E8B3}" dt="2021-01-10T04:10:29.439" v="1441" actId="26606"/>
          <ac:spMkLst>
            <pc:docMk/>
            <pc:sldMk cId="584605284" sldId="282"/>
            <ac:spMk id="43" creationId="{43962A31-C54E-4762-B155-59777FED1C75}"/>
          </ac:spMkLst>
        </pc:spChg>
        <pc:spChg chg="add">
          <ac:chgData name="Nalin  Simasathiansophon" userId="d8aa5640-2b07-4597-a838-41990b76ba56" providerId="ADAL" clId="{993BF748-428B-534E-948F-CFC01305E8B3}" dt="2021-01-10T04:10:29.439" v="1441" actId="26606"/>
          <ac:spMkLst>
            <pc:docMk/>
            <pc:sldMk cId="584605284" sldId="282"/>
            <ac:spMk id="45" creationId="{4B392D36-B685-45E0-B197-6EE5D748093B}"/>
          </ac:spMkLst>
        </pc:spChg>
        <pc:spChg chg="add">
          <ac:chgData name="Nalin  Simasathiansophon" userId="d8aa5640-2b07-4597-a838-41990b76ba56" providerId="ADAL" clId="{993BF748-428B-534E-948F-CFC01305E8B3}" dt="2021-01-10T04:10:29.439" v="1441" actId="26606"/>
          <ac:spMkLst>
            <pc:docMk/>
            <pc:sldMk cId="584605284" sldId="282"/>
            <ac:spMk id="47" creationId="{9DCA8533-CC5E-4754-9A04-047EDE49E0F9}"/>
          </ac:spMkLst>
        </pc:spChg>
        <pc:picChg chg="add del mod">
          <ac:chgData name="Nalin  Simasathiansophon" userId="d8aa5640-2b07-4597-a838-41990b76ba56" providerId="ADAL" clId="{993BF748-428B-534E-948F-CFC01305E8B3}" dt="2021-01-10T04:02:28.233" v="1383" actId="478"/>
          <ac:picMkLst>
            <pc:docMk/>
            <pc:sldMk cId="584605284" sldId="282"/>
            <ac:picMk id="11" creationId="{F4249CBD-12B0-F341-AD78-08B5265EC48A}"/>
          </ac:picMkLst>
        </pc:picChg>
        <pc:picChg chg="add del mod ord">
          <ac:chgData name="Nalin  Simasathiansophon" userId="d8aa5640-2b07-4597-a838-41990b76ba56" providerId="ADAL" clId="{993BF748-428B-534E-948F-CFC01305E8B3}" dt="2021-01-10T04:06:43.747" v="1429" actId="478"/>
          <ac:picMkLst>
            <pc:docMk/>
            <pc:sldMk cId="584605284" sldId="282"/>
            <ac:picMk id="15" creationId="{A5518901-AF6B-B645-97D6-676763F16EA2}"/>
          </ac:picMkLst>
        </pc:picChg>
        <pc:picChg chg="add del mod">
          <ac:chgData name="Nalin  Simasathiansophon" userId="d8aa5640-2b07-4597-a838-41990b76ba56" providerId="ADAL" clId="{993BF748-428B-534E-948F-CFC01305E8B3}" dt="2021-01-10T04:09:29.406" v="1432" actId="478"/>
          <ac:picMkLst>
            <pc:docMk/>
            <pc:sldMk cId="584605284" sldId="282"/>
            <ac:picMk id="17" creationId="{14B0EB02-29C3-C042-9C82-A44D5180FDC6}"/>
          </ac:picMkLst>
        </pc:picChg>
        <pc:picChg chg="add del mod">
          <ac:chgData name="Nalin  Simasathiansophon" userId="d8aa5640-2b07-4597-a838-41990b76ba56" providerId="ADAL" clId="{993BF748-428B-534E-948F-CFC01305E8B3}" dt="2021-01-10T04:09:26.583" v="1431" actId="478"/>
          <ac:picMkLst>
            <pc:docMk/>
            <pc:sldMk cId="584605284" sldId="282"/>
            <ac:picMk id="19" creationId="{5A6A344A-4313-5B4A-A187-D93A32611970}"/>
          </ac:picMkLst>
        </pc:picChg>
        <pc:picChg chg="add mod ord">
          <ac:chgData name="Nalin  Simasathiansophon" userId="d8aa5640-2b07-4597-a838-41990b76ba56" providerId="ADAL" clId="{993BF748-428B-534E-948F-CFC01305E8B3}" dt="2021-01-10T04:10:53.032" v="1448" actId="1076"/>
          <ac:picMkLst>
            <pc:docMk/>
            <pc:sldMk cId="584605284" sldId="282"/>
            <ac:picMk id="32" creationId="{E0A608AB-0B24-7841-900D-BE1ACA68C36F}"/>
          </ac:picMkLst>
        </pc:picChg>
        <pc:picChg chg="add mod">
          <ac:chgData name="Nalin  Simasathiansophon" userId="d8aa5640-2b07-4597-a838-41990b76ba56" providerId="ADAL" clId="{993BF748-428B-534E-948F-CFC01305E8B3}" dt="2021-01-10T04:11:04.721" v="1452" actId="14100"/>
          <ac:picMkLst>
            <pc:docMk/>
            <pc:sldMk cId="584605284" sldId="282"/>
            <ac:picMk id="34" creationId="{9754CC3B-0527-554C-91A3-56148A8B9892}"/>
          </ac:picMkLst>
        </pc:picChg>
        <pc:picChg chg="add mod">
          <ac:chgData name="Nalin  Simasathiansophon" userId="d8aa5640-2b07-4597-a838-41990b76ba56" providerId="ADAL" clId="{993BF748-428B-534E-948F-CFC01305E8B3}" dt="2021-01-10T04:11:10.604" v="1454" actId="1076"/>
          <ac:picMkLst>
            <pc:docMk/>
            <pc:sldMk cId="584605284" sldId="282"/>
            <ac:picMk id="36" creationId="{3A3DFA0F-8BC0-5D46-9020-0558C8111650}"/>
          </ac:picMkLst>
        </pc:picChg>
        <pc:inkChg chg="add del">
          <ac:chgData name="Nalin  Simasathiansophon" userId="d8aa5640-2b07-4597-a838-41990b76ba56" providerId="ADAL" clId="{993BF748-428B-534E-948F-CFC01305E8B3}" dt="2021-01-10T04:04:45.128" v="1404"/>
          <ac:inkMkLst>
            <pc:docMk/>
            <pc:sldMk cId="584605284" sldId="282"/>
            <ac:inkMk id="20" creationId="{82E55BC8-49B6-A842-BD3B-1C30B9FA7BFF}"/>
          </ac:inkMkLst>
        </pc:inkChg>
        <pc:inkChg chg="add del mod">
          <ac:chgData name="Nalin  Simasathiansophon" userId="d8aa5640-2b07-4597-a838-41990b76ba56" providerId="ADAL" clId="{993BF748-428B-534E-948F-CFC01305E8B3}" dt="2021-01-10T04:05:35.549" v="1409" actId="34122"/>
          <ac:inkMkLst>
            <pc:docMk/>
            <pc:sldMk cId="584605284" sldId="282"/>
            <ac:inkMk id="21" creationId="{77197DEF-0D39-1141-A493-7F1845094B39}"/>
          </ac:inkMkLst>
        </pc:inkChg>
        <pc:inkChg chg="add del mod">
          <ac:chgData name="Nalin  Simasathiansophon" userId="d8aa5640-2b07-4597-a838-41990b76ba56" providerId="ADAL" clId="{993BF748-428B-534E-948F-CFC01305E8B3}" dt="2021-01-10T04:06:41.695" v="1428" actId="478"/>
          <ac:inkMkLst>
            <pc:docMk/>
            <pc:sldMk cId="584605284" sldId="282"/>
            <ac:inkMk id="22" creationId="{BAD1A21E-7D27-F94F-AB88-51911158D490}"/>
          </ac:inkMkLst>
        </pc:inkChg>
      </pc:sldChg>
      <pc:sldChg chg="modSp new mod">
        <pc:chgData name="Nalin  Simasathiansophon" userId="d8aa5640-2b07-4597-a838-41990b76ba56" providerId="ADAL" clId="{993BF748-428B-534E-948F-CFC01305E8B3}" dt="2021-01-10T04:19:22.331" v="1556"/>
        <pc:sldMkLst>
          <pc:docMk/>
          <pc:sldMk cId="641697163" sldId="283"/>
        </pc:sldMkLst>
        <pc:spChg chg="mod">
          <ac:chgData name="Nalin  Simasathiansophon" userId="d8aa5640-2b07-4597-a838-41990b76ba56" providerId="ADAL" clId="{993BF748-428B-534E-948F-CFC01305E8B3}" dt="2021-01-10T04:15:02.486" v="1534" actId="20577"/>
          <ac:spMkLst>
            <pc:docMk/>
            <pc:sldMk cId="641697163" sldId="283"/>
            <ac:spMk id="2" creationId="{FAD268D7-8DC0-4F40-AEA6-402922E4FC7C}"/>
          </ac:spMkLst>
        </pc:spChg>
        <pc:spChg chg="mod">
          <ac:chgData name="Nalin  Simasathiansophon" userId="d8aa5640-2b07-4597-a838-41990b76ba56" providerId="ADAL" clId="{993BF748-428B-534E-948F-CFC01305E8B3}" dt="2021-01-10T04:19:22.331" v="1556"/>
          <ac:spMkLst>
            <pc:docMk/>
            <pc:sldMk cId="641697163" sldId="283"/>
            <ac:spMk id="3" creationId="{870D9954-0BF2-4247-88C4-D6BB0AA5D808}"/>
          </ac:spMkLst>
        </pc:spChg>
      </pc:sldChg>
      <pc:sldChg chg="addSp delSp modSp new mod setBg modAnim">
        <pc:chgData name="Nalin  Simasathiansophon" userId="d8aa5640-2b07-4597-a838-41990b76ba56" providerId="ADAL" clId="{993BF748-428B-534E-948F-CFC01305E8B3}" dt="2021-01-10T04:31:42.350" v="1637" actId="20577"/>
        <pc:sldMkLst>
          <pc:docMk/>
          <pc:sldMk cId="590874142" sldId="284"/>
        </pc:sldMkLst>
        <pc:spChg chg="del">
          <ac:chgData name="Nalin  Simasathiansophon" userId="d8aa5640-2b07-4597-a838-41990b76ba56" providerId="ADAL" clId="{993BF748-428B-534E-948F-CFC01305E8B3}" dt="2021-01-10T04:23:01.530" v="1559" actId="26606"/>
          <ac:spMkLst>
            <pc:docMk/>
            <pc:sldMk cId="590874142" sldId="284"/>
            <ac:spMk id="2" creationId="{C19D4A27-5F32-504E-8ABD-9510495E83F1}"/>
          </ac:spMkLst>
        </pc:spChg>
        <pc:spChg chg="del">
          <ac:chgData name="Nalin  Simasathiansophon" userId="d8aa5640-2b07-4597-a838-41990b76ba56" providerId="ADAL" clId="{993BF748-428B-534E-948F-CFC01305E8B3}" dt="2021-01-10T04:22:54.559" v="1558"/>
          <ac:spMkLst>
            <pc:docMk/>
            <pc:sldMk cId="590874142" sldId="284"/>
            <ac:spMk id="3" creationId="{1A6CF1AD-9723-1F44-B803-3E38328C0896}"/>
          </ac:spMkLst>
        </pc:spChg>
        <pc:spChg chg="mod">
          <ac:chgData name="Nalin  Simasathiansophon" userId="d8aa5640-2b07-4597-a838-41990b76ba56" providerId="ADAL" clId="{993BF748-428B-534E-948F-CFC01305E8B3}" dt="2021-01-10T04:23:12.076" v="1565" actId="26606"/>
          <ac:spMkLst>
            <pc:docMk/>
            <pc:sldMk cId="590874142" sldId="284"/>
            <ac:spMk id="4" creationId="{BA4B8AA9-ACF4-FF4B-AD8D-4047240F3C8C}"/>
          </ac:spMkLst>
        </pc:spChg>
        <pc:spChg chg="add mod">
          <ac:chgData name="Nalin  Simasathiansophon" userId="d8aa5640-2b07-4597-a838-41990b76ba56" providerId="ADAL" clId="{993BF748-428B-534E-948F-CFC01305E8B3}" dt="2021-01-10T04:31:42.350" v="1637" actId="20577"/>
          <ac:spMkLst>
            <pc:docMk/>
            <pc:sldMk cId="590874142" sldId="284"/>
            <ac:spMk id="6" creationId="{9D8D83B5-895F-0A48-98FB-0971F2074968}"/>
          </ac:spMkLst>
        </pc:spChg>
        <pc:spChg chg="add del">
          <ac:chgData name="Nalin  Simasathiansophon" userId="d8aa5640-2b07-4597-a838-41990b76ba56" providerId="ADAL" clId="{993BF748-428B-534E-948F-CFC01305E8B3}" dt="2021-01-10T04:23:10.732" v="1562" actId="26606"/>
          <ac:spMkLst>
            <pc:docMk/>
            <pc:sldMk cId="590874142" sldId="284"/>
            <ac:spMk id="10" creationId="{2ABBB681-F4D2-40F2-ACC3-DE0B4B4880EF}"/>
          </ac:spMkLst>
        </pc:spChg>
        <pc:spChg chg="add del">
          <ac:chgData name="Nalin  Simasathiansophon" userId="d8aa5640-2b07-4597-a838-41990b76ba56" providerId="ADAL" clId="{993BF748-428B-534E-948F-CFC01305E8B3}" dt="2021-01-10T04:23:10.732" v="1562" actId="26606"/>
          <ac:spMkLst>
            <pc:docMk/>
            <pc:sldMk cId="590874142" sldId="284"/>
            <ac:spMk id="12" creationId="{09388ED0-1FEF-4E11-B488-BD661D1AC1A6}"/>
          </ac:spMkLst>
        </pc:spChg>
        <pc:spChg chg="add del">
          <ac:chgData name="Nalin  Simasathiansophon" userId="d8aa5640-2b07-4597-a838-41990b76ba56" providerId="ADAL" clId="{993BF748-428B-534E-948F-CFC01305E8B3}" dt="2021-01-10T04:23:12.067" v="1564" actId="26606"/>
          <ac:spMkLst>
            <pc:docMk/>
            <pc:sldMk cId="590874142" sldId="284"/>
            <ac:spMk id="14" creationId="{F754C990-9493-43C5-A08F-2B9A55F7DF0A}"/>
          </ac:spMkLst>
        </pc:spChg>
        <pc:spChg chg="add del">
          <ac:chgData name="Nalin  Simasathiansophon" userId="d8aa5640-2b07-4597-a838-41990b76ba56" providerId="ADAL" clId="{993BF748-428B-534E-948F-CFC01305E8B3}" dt="2021-01-10T04:23:12.067" v="1564" actId="26606"/>
          <ac:spMkLst>
            <pc:docMk/>
            <pc:sldMk cId="590874142" sldId="284"/>
            <ac:spMk id="15" creationId="{B176A2F0-4868-448D-8624-668A960A0E45}"/>
          </ac:spMkLst>
        </pc:spChg>
        <pc:spChg chg="add">
          <ac:chgData name="Nalin  Simasathiansophon" userId="d8aa5640-2b07-4597-a838-41990b76ba56" providerId="ADAL" clId="{993BF748-428B-534E-948F-CFC01305E8B3}" dt="2021-01-10T04:23:12.076" v="1565" actId="26606"/>
          <ac:spMkLst>
            <pc:docMk/>
            <pc:sldMk cId="590874142" sldId="284"/>
            <ac:spMk id="17" creationId="{2ABBB681-F4D2-40F2-ACC3-DE0B4B4880EF}"/>
          </ac:spMkLst>
        </pc:spChg>
        <pc:spChg chg="add">
          <ac:chgData name="Nalin  Simasathiansophon" userId="d8aa5640-2b07-4597-a838-41990b76ba56" providerId="ADAL" clId="{993BF748-428B-534E-948F-CFC01305E8B3}" dt="2021-01-10T04:23:12.076" v="1565" actId="26606"/>
          <ac:spMkLst>
            <pc:docMk/>
            <pc:sldMk cId="590874142" sldId="284"/>
            <ac:spMk id="18" creationId="{09388ED0-1FEF-4E11-B488-BD661D1AC1A6}"/>
          </ac:spMkLst>
        </pc:spChg>
        <pc:picChg chg="add mod">
          <ac:chgData name="Nalin  Simasathiansophon" userId="d8aa5640-2b07-4597-a838-41990b76ba56" providerId="ADAL" clId="{993BF748-428B-534E-948F-CFC01305E8B3}" dt="2021-01-10T04:29:46.059" v="1627" actId="1076"/>
          <ac:picMkLst>
            <pc:docMk/>
            <pc:sldMk cId="590874142" sldId="284"/>
            <ac:picMk id="5" creationId="{8A1E9C94-8C8C-4741-90A5-866D89B726FB}"/>
          </ac:picMkLst>
        </pc:picChg>
      </pc:sldChg>
      <pc:sldMasterChg chg="modSp modSldLayout">
        <pc:chgData name="Nalin  Simasathiansophon" userId="d8aa5640-2b07-4597-a838-41990b76ba56" providerId="ADAL" clId="{993BF748-428B-534E-948F-CFC01305E8B3}" dt="2021-01-09T07:14:37.540" v="0"/>
        <pc:sldMasterMkLst>
          <pc:docMk/>
          <pc:sldMasterMk cId="0" sldId="2147483664"/>
        </pc:sldMasterMkLst>
        <pc:spChg chg="mod">
          <ac:chgData name="Nalin  Simasathiansophon" userId="d8aa5640-2b07-4597-a838-41990b76ba56" providerId="ADAL" clId="{993BF748-428B-534E-948F-CFC01305E8B3}" dt="2021-01-09T07:14:37.540" v="0"/>
          <ac:spMkLst>
            <pc:docMk/>
            <pc:sldMasterMk cId="0" sldId="2147483664"/>
            <ac:spMk id="7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14:37.540" v="0"/>
          <ac:spMkLst>
            <pc:docMk/>
            <pc:sldMasterMk cId="0" sldId="2147483664"/>
            <ac:spMk id="8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14:37.540" v="0"/>
          <ac:spMkLst>
            <pc:docMk/>
            <pc:sldMasterMk cId="0" sldId="2147483664"/>
            <ac:spMk id="9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14:37.540" v="0"/>
          <ac:spMkLst>
            <pc:docMk/>
            <pc:sldMasterMk cId="0" sldId="2147483664"/>
            <ac:spMk id="10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14:37.540" v="0"/>
          <ac:spMkLst>
            <pc:docMk/>
            <pc:sldMasterMk cId="0" sldId="2147483664"/>
            <ac:spMk id="12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14:37.540" v="0"/>
          <ac:spMkLst>
            <pc:docMk/>
            <pc:sldMasterMk cId="0" sldId="2147483664"/>
            <ac:spMk id="13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14:37.540" v="0"/>
          <ac:spMkLst>
            <pc:docMk/>
            <pc:sldMasterMk cId="0" sldId="2147483664"/>
            <ac:spMk id="18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14:37.540" v="0"/>
          <ac:spMkLst>
            <pc:docMk/>
            <pc:sldMasterMk cId="0" sldId="2147483664"/>
            <ac:spMk id="22" creationId="{00000000-0000-0000-0000-000000000000}"/>
          </ac:spMkLst>
        </pc:spChg>
        <pc:spChg chg="mod">
          <ac:chgData name="Nalin  Simasathiansophon" userId="d8aa5640-2b07-4597-a838-41990b76ba56" providerId="ADAL" clId="{993BF748-428B-534E-948F-CFC01305E8B3}" dt="2021-01-09T07:14:37.540" v="0"/>
          <ac:spMkLst>
            <pc:docMk/>
            <pc:sldMasterMk cId="0" sldId="2147483664"/>
            <ac:spMk id="30" creationId="{00000000-0000-0000-0000-000000000000}"/>
          </ac:spMkLst>
        </pc:spChg>
        <pc:grpChg chg="mod">
          <ac:chgData name="Nalin  Simasathiansophon" userId="d8aa5640-2b07-4597-a838-41990b76ba56" providerId="ADAL" clId="{993BF748-428B-534E-948F-CFC01305E8B3}" dt="2021-01-09T07:14:37.540" v="0"/>
          <ac:grpSpMkLst>
            <pc:docMk/>
            <pc:sldMasterMk cId="0" sldId="2147483664"/>
            <ac:grpSpMk id="2" creationId="{00000000-0000-0000-0000-000000000000}"/>
          </ac:grpSpMkLst>
        </pc:grpChg>
        <pc:sldLayoutChg chg="modSp">
          <pc:chgData name="Nalin  Simasathiansophon" userId="d8aa5640-2b07-4597-a838-41990b76ba56" providerId="ADAL" clId="{993BF748-428B-534E-948F-CFC01305E8B3}" dt="2021-01-09T07:14:37.540" v="0"/>
          <pc:sldLayoutMkLst>
            <pc:docMk/>
            <pc:sldMasterMk cId="0" sldId="2147483664"/>
            <pc:sldLayoutMk cId="0" sldId="2147483665"/>
          </pc:sldLayoutMkLst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65"/>
              <ac:spMk id="9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65"/>
              <ac:spMk id="17" creationId="{00000000-0000-0000-0000-000000000000}"/>
            </ac:spMkLst>
          </pc:spChg>
        </pc:sldLayoutChg>
        <pc:sldLayoutChg chg="modSp">
          <pc:chgData name="Nalin  Simasathiansophon" userId="d8aa5640-2b07-4597-a838-41990b76ba56" providerId="ADAL" clId="{993BF748-428B-534E-948F-CFC01305E8B3}" dt="2021-01-09T07:14:37.540" v="0"/>
          <pc:sldLayoutMkLst>
            <pc:docMk/>
            <pc:sldMasterMk cId="0" sldId="2147483664"/>
            <pc:sldLayoutMk cId="0" sldId="2147483667"/>
          </pc:sldLayoutMkLst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67"/>
              <ac:spMk id="2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67"/>
              <ac:spMk id="3" creationId="{00000000-0000-0000-0000-000000000000}"/>
            </ac:spMkLst>
          </pc:spChg>
        </pc:sldLayoutChg>
        <pc:sldLayoutChg chg="modSp">
          <pc:chgData name="Nalin  Simasathiansophon" userId="d8aa5640-2b07-4597-a838-41990b76ba56" providerId="ADAL" clId="{993BF748-428B-534E-948F-CFC01305E8B3}" dt="2021-01-09T07:14:37.540" v="0"/>
          <pc:sldLayoutMkLst>
            <pc:docMk/>
            <pc:sldMasterMk cId="0" sldId="2147483664"/>
            <pc:sldLayoutMk cId="0" sldId="2147483668"/>
          </pc:sldLayoutMkLst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68"/>
              <ac:spMk id="2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68"/>
              <ac:spMk id="3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68"/>
              <ac:spMk id="4" creationId="{00000000-0000-0000-0000-000000000000}"/>
            </ac:spMkLst>
          </pc:spChg>
        </pc:sldLayoutChg>
        <pc:sldLayoutChg chg="modSp">
          <pc:chgData name="Nalin  Simasathiansophon" userId="d8aa5640-2b07-4597-a838-41990b76ba56" providerId="ADAL" clId="{993BF748-428B-534E-948F-CFC01305E8B3}" dt="2021-01-09T07:14:37.540" v="0"/>
          <pc:sldLayoutMkLst>
            <pc:docMk/>
            <pc:sldMasterMk cId="0" sldId="2147483664"/>
            <pc:sldLayoutMk cId="0" sldId="2147483669"/>
          </pc:sldLayoutMkLst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69"/>
              <ac:spMk id="2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69"/>
              <ac:spMk id="3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69"/>
              <ac:spMk id="4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69"/>
              <ac:spMk id="5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69"/>
              <ac:spMk id="6" creationId="{00000000-0000-0000-0000-000000000000}"/>
            </ac:spMkLst>
          </pc:spChg>
        </pc:sldLayoutChg>
        <pc:sldLayoutChg chg="modSp">
          <pc:chgData name="Nalin  Simasathiansophon" userId="d8aa5640-2b07-4597-a838-41990b76ba56" providerId="ADAL" clId="{993BF748-428B-534E-948F-CFC01305E8B3}" dt="2021-01-09T07:14:37.540" v="0"/>
          <pc:sldLayoutMkLst>
            <pc:docMk/>
            <pc:sldMasterMk cId="0" sldId="2147483664"/>
            <pc:sldLayoutMk cId="0" sldId="2147483670"/>
          </pc:sldLayoutMkLst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0"/>
              <ac:spMk id="2" creationId="{00000000-0000-0000-0000-000000000000}"/>
            </ac:spMkLst>
          </pc:spChg>
        </pc:sldLayoutChg>
        <pc:sldLayoutChg chg="modSp">
          <pc:chgData name="Nalin  Simasathiansophon" userId="d8aa5640-2b07-4597-a838-41990b76ba56" providerId="ADAL" clId="{993BF748-428B-534E-948F-CFC01305E8B3}" dt="2021-01-09T07:14:37.540" v="0"/>
          <pc:sldLayoutMkLst>
            <pc:docMk/>
            <pc:sldMasterMk cId="0" sldId="2147483664"/>
            <pc:sldLayoutMk cId="0" sldId="2147483672"/>
          </pc:sldLayoutMkLst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2"/>
              <ac:spMk id="2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2"/>
              <ac:spMk id="3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2"/>
              <ac:spMk id="4" creationId="{00000000-0000-0000-0000-000000000000}"/>
            </ac:spMkLst>
          </pc:spChg>
        </pc:sldLayoutChg>
        <pc:sldLayoutChg chg="modSp">
          <pc:chgData name="Nalin  Simasathiansophon" userId="d8aa5640-2b07-4597-a838-41990b76ba56" providerId="ADAL" clId="{993BF748-428B-534E-948F-CFC01305E8B3}" dt="2021-01-09T07:14:37.540" v="0"/>
          <pc:sldLayoutMkLst>
            <pc:docMk/>
            <pc:sldMasterMk cId="0" sldId="2147483664"/>
            <pc:sldLayoutMk cId="0" sldId="2147483673"/>
          </pc:sldLayoutMkLst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3"/>
              <ac:spMk id="2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3"/>
              <ac:spMk id="3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3"/>
              <ac:spMk id="4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3"/>
              <ac:spMk id="7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3"/>
              <ac:spMk id="9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3"/>
              <ac:spMk id="10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3"/>
              <ac:spMk id="11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3"/>
              <ac:spMk id="12" creationId="{00000000-0000-0000-0000-000000000000}"/>
            </ac:spMkLst>
          </pc:spChg>
        </pc:sldLayoutChg>
        <pc:sldLayoutChg chg="modSp">
          <pc:chgData name="Nalin  Simasathiansophon" userId="d8aa5640-2b07-4597-a838-41990b76ba56" providerId="ADAL" clId="{993BF748-428B-534E-948F-CFC01305E8B3}" dt="2021-01-09T07:14:37.540" v="0"/>
          <pc:sldLayoutMkLst>
            <pc:docMk/>
            <pc:sldMasterMk cId="0" sldId="2147483664"/>
            <pc:sldLayoutMk cId="0" sldId="2147483675"/>
          </pc:sldLayoutMkLst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5"/>
              <ac:spMk id="2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5"/>
              <ac:spMk id="3" creationId="{00000000-0000-0000-0000-000000000000}"/>
            </ac:spMkLst>
          </pc:spChg>
        </pc:sldLayoutChg>
        <pc:sldLayoutChg chg="modSp">
          <pc:chgData name="Nalin  Simasathiansophon" userId="d8aa5640-2b07-4597-a838-41990b76ba56" providerId="ADAL" clId="{993BF748-428B-534E-948F-CFC01305E8B3}" dt="2021-01-09T07:14:37.540" v="0"/>
          <pc:sldLayoutMkLst>
            <pc:docMk/>
            <pc:sldMasterMk cId="0" sldId="2147483664"/>
            <pc:sldLayoutMk cId="0" sldId="2147483676"/>
          </pc:sldLayoutMkLst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6"/>
              <ac:spMk id="2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6"/>
              <ac:spMk id="3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6"/>
              <ac:spMk id="4" creationId="{00000000-0000-0000-0000-000000000000}"/>
            </ac:spMkLst>
          </pc:spChg>
        </pc:sldLayoutChg>
        <pc:sldLayoutChg chg="modSp">
          <pc:chgData name="Nalin  Simasathiansophon" userId="d8aa5640-2b07-4597-a838-41990b76ba56" providerId="ADAL" clId="{993BF748-428B-534E-948F-CFC01305E8B3}" dt="2021-01-09T07:14:37.540" v="0"/>
          <pc:sldLayoutMkLst>
            <pc:docMk/>
            <pc:sldMasterMk cId="0" sldId="2147483664"/>
            <pc:sldLayoutMk cId="0" sldId="2147483677"/>
          </pc:sldLayoutMkLst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7"/>
              <ac:spMk id="2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7"/>
              <ac:spMk id="3" creationId="{00000000-0000-0000-0000-000000000000}"/>
            </ac:spMkLst>
          </pc:spChg>
        </pc:sldLayoutChg>
        <pc:sldLayoutChg chg="modSp">
          <pc:chgData name="Nalin  Simasathiansophon" userId="d8aa5640-2b07-4597-a838-41990b76ba56" providerId="ADAL" clId="{993BF748-428B-534E-948F-CFC01305E8B3}" dt="2021-01-09T07:14:37.540" v="0"/>
          <pc:sldLayoutMkLst>
            <pc:docMk/>
            <pc:sldMasterMk cId="0" sldId="2147483664"/>
            <pc:sldLayoutMk cId="0" sldId="2147483678"/>
          </pc:sldLayoutMkLst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8"/>
              <ac:spMk id="2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8"/>
              <ac:spMk id="3" creationId="{00000000-0000-0000-0000-000000000000}"/>
            </ac:spMkLst>
          </pc:spChg>
          <pc:spChg chg="mod">
            <ac:chgData name="Nalin  Simasathiansophon" userId="d8aa5640-2b07-4597-a838-41990b76ba56" providerId="ADAL" clId="{993BF748-428B-534E-948F-CFC01305E8B3}" dt="2021-01-09T07:14:37.540" v="0"/>
            <ac:spMkLst>
              <pc:docMk/>
              <pc:sldMasterMk cId="0" sldId="2147483664"/>
              <pc:sldLayoutMk cId="0" sldId="2147483678"/>
              <ac:spMk id="4" creationId="{00000000-0000-0000-0000-000000000000}"/>
            </ac:spMkLst>
          </pc:spChg>
        </pc:sldLayoutChg>
      </pc:sldMasterChg>
      <pc:sldMasterChg chg="delSldLayout">
        <pc:chgData name="Nalin  Simasathiansophon" userId="d8aa5640-2b07-4597-a838-41990b76ba56" providerId="ADAL" clId="{993BF748-428B-534E-948F-CFC01305E8B3}" dt="2021-01-10T03:17:19.313" v="529" actId="2696"/>
        <pc:sldMasterMkLst>
          <pc:docMk/>
          <pc:sldMasterMk cId="3601586536" sldId="2147483769"/>
        </pc:sldMasterMkLst>
        <pc:sldLayoutChg chg="del">
          <pc:chgData name="Nalin  Simasathiansophon" userId="d8aa5640-2b07-4597-a838-41990b76ba56" providerId="ADAL" clId="{993BF748-428B-534E-948F-CFC01305E8B3}" dt="2021-01-10T03:17:19.313" v="529" actId="2696"/>
          <pc:sldLayoutMkLst>
            <pc:docMk/>
            <pc:sldMasterMk cId="3601586536" sldId="2147483769"/>
            <pc:sldLayoutMk cId="540114044" sldId="2147483781"/>
          </pc:sldLayoutMkLst>
        </pc:sldLayoutChg>
        <pc:sldLayoutChg chg="del">
          <pc:chgData name="Nalin  Simasathiansophon" userId="d8aa5640-2b07-4597-a838-41990b76ba56" providerId="ADAL" clId="{993BF748-428B-534E-948F-CFC01305E8B3}" dt="2021-01-09T08:05:28.907" v="470" actId="2696"/>
          <pc:sldLayoutMkLst>
            <pc:docMk/>
            <pc:sldMasterMk cId="3601586536" sldId="2147483769"/>
            <pc:sldLayoutMk cId="1375971188" sldId="214748378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A7DFE-76FB-40AD-AF6C-D3A81EB69DE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B24FB81-4BDD-4250-9EED-9F2735F8424D}">
      <dgm:prSet/>
      <dgm:spPr/>
      <dgm:t>
        <a:bodyPr/>
        <a:lstStyle/>
        <a:p>
          <a:r>
            <a:rPr lang="en-US"/>
            <a:t>Money and capital markets</a:t>
          </a:r>
        </a:p>
      </dgm:t>
    </dgm:pt>
    <dgm:pt modelId="{4B808A51-EB25-4119-AEBC-4AE7D00A0E2E}" type="parTrans" cxnId="{9BE94DE2-43FB-48D5-8471-3D822C8559E9}">
      <dgm:prSet/>
      <dgm:spPr/>
      <dgm:t>
        <a:bodyPr/>
        <a:lstStyle/>
        <a:p>
          <a:endParaRPr lang="en-US"/>
        </a:p>
      </dgm:t>
    </dgm:pt>
    <dgm:pt modelId="{9220C89C-32B3-405D-A095-E627D3A051DF}" type="sibTrans" cxnId="{9BE94DE2-43FB-48D5-8471-3D822C8559E9}">
      <dgm:prSet/>
      <dgm:spPr/>
      <dgm:t>
        <a:bodyPr/>
        <a:lstStyle/>
        <a:p>
          <a:endParaRPr lang="en-US"/>
        </a:p>
      </dgm:t>
    </dgm:pt>
    <dgm:pt modelId="{86280A5D-C21F-45D3-8A12-F0AC82429566}">
      <dgm:prSet/>
      <dgm:spPr/>
      <dgm:t>
        <a:bodyPr/>
        <a:lstStyle/>
        <a:p>
          <a:r>
            <a:rPr lang="en-US"/>
            <a:t>Investments</a:t>
          </a:r>
        </a:p>
      </dgm:t>
    </dgm:pt>
    <dgm:pt modelId="{3980438E-9089-41D4-84E2-22593126BD90}" type="parTrans" cxnId="{032FEFD9-237E-4456-807E-5A3EC08781B3}">
      <dgm:prSet/>
      <dgm:spPr/>
      <dgm:t>
        <a:bodyPr/>
        <a:lstStyle/>
        <a:p>
          <a:endParaRPr lang="en-US"/>
        </a:p>
      </dgm:t>
    </dgm:pt>
    <dgm:pt modelId="{DDA84D40-9B00-4BE4-9791-ED0D80C5F0D8}" type="sibTrans" cxnId="{032FEFD9-237E-4456-807E-5A3EC08781B3}">
      <dgm:prSet/>
      <dgm:spPr/>
      <dgm:t>
        <a:bodyPr/>
        <a:lstStyle/>
        <a:p>
          <a:endParaRPr lang="en-US"/>
        </a:p>
      </dgm:t>
    </dgm:pt>
    <dgm:pt modelId="{5E272874-D7EA-4773-B482-14592D3B5816}">
      <dgm:prSet/>
      <dgm:spPr/>
      <dgm:t>
        <a:bodyPr/>
        <a:lstStyle/>
        <a:p>
          <a:r>
            <a:rPr lang="en-US"/>
            <a:t>Financial management</a:t>
          </a:r>
        </a:p>
      </dgm:t>
    </dgm:pt>
    <dgm:pt modelId="{A18D5B25-F5CD-4709-892B-8A8701D85B5A}" type="parTrans" cxnId="{FE10A877-5DEF-4280-B261-E52A2D10432B}">
      <dgm:prSet/>
      <dgm:spPr/>
      <dgm:t>
        <a:bodyPr/>
        <a:lstStyle/>
        <a:p>
          <a:endParaRPr lang="en-US"/>
        </a:p>
      </dgm:t>
    </dgm:pt>
    <dgm:pt modelId="{BC7A7FF5-D748-4833-A16A-0086C975C082}" type="sibTrans" cxnId="{FE10A877-5DEF-4280-B261-E52A2D10432B}">
      <dgm:prSet/>
      <dgm:spPr/>
      <dgm:t>
        <a:bodyPr/>
        <a:lstStyle/>
        <a:p>
          <a:endParaRPr lang="en-US"/>
        </a:p>
      </dgm:t>
    </dgm:pt>
    <dgm:pt modelId="{3816F4CF-870B-4A4A-8B65-BEF101DB009C}" type="pres">
      <dgm:prSet presAssocID="{E40A7DFE-76FB-40AD-AF6C-D3A81EB69DE6}" presName="root" presStyleCnt="0">
        <dgm:presLayoutVars>
          <dgm:dir/>
          <dgm:resizeHandles val="exact"/>
        </dgm:presLayoutVars>
      </dgm:prSet>
      <dgm:spPr/>
    </dgm:pt>
    <dgm:pt modelId="{D211A0EF-B632-4510-B0D0-2FA209148613}" type="pres">
      <dgm:prSet presAssocID="{E40A7DFE-76FB-40AD-AF6C-D3A81EB69DE6}" presName="container" presStyleCnt="0">
        <dgm:presLayoutVars>
          <dgm:dir/>
          <dgm:resizeHandles val="exact"/>
        </dgm:presLayoutVars>
      </dgm:prSet>
      <dgm:spPr/>
    </dgm:pt>
    <dgm:pt modelId="{7901F255-1A2C-4389-A8A2-F2EAE614AA75}" type="pres">
      <dgm:prSet presAssocID="{FB24FB81-4BDD-4250-9EED-9F2735F8424D}" presName="compNode" presStyleCnt="0"/>
      <dgm:spPr/>
    </dgm:pt>
    <dgm:pt modelId="{A0BC71D3-E492-408A-9AFC-86B54954D61D}" type="pres">
      <dgm:prSet presAssocID="{FB24FB81-4BDD-4250-9EED-9F2735F8424D}" presName="iconBgRect" presStyleLbl="bgShp" presStyleIdx="0" presStyleCnt="3"/>
      <dgm:spPr/>
    </dgm:pt>
    <dgm:pt modelId="{9F12B2C0-BF09-42A9-96C4-B6839EC806F6}" type="pres">
      <dgm:prSet presAssocID="{FB24FB81-4BDD-4250-9EED-9F2735F8424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23BD82B-9F0F-4027-8CDB-A941F3A5325C}" type="pres">
      <dgm:prSet presAssocID="{FB24FB81-4BDD-4250-9EED-9F2735F8424D}" presName="spaceRect" presStyleCnt="0"/>
      <dgm:spPr/>
    </dgm:pt>
    <dgm:pt modelId="{7000CB99-0E5C-45C5-BA84-2CAC3C4D56C0}" type="pres">
      <dgm:prSet presAssocID="{FB24FB81-4BDD-4250-9EED-9F2735F8424D}" presName="textRect" presStyleLbl="revTx" presStyleIdx="0" presStyleCnt="3">
        <dgm:presLayoutVars>
          <dgm:chMax val="1"/>
          <dgm:chPref val="1"/>
        </dgm:presLayoutVars>
      </dgm:prSet>
      <dgm:spPr/>
    </dgm:pt>
    <dgm:pt modelId="{022AE761-6759-4188-BD40-ADB1584B3216}" type="pres">
      <dgm:prSet presAssocID="{9220C89C-32B3-405D-A095-E627D3A051DF}" presName="sibTrans" presStyleLbl="sibTrans2D1" presStyleIdx="0" presStyleCnt="0"/>
      <dgm:spPr/>
    </dgm:pt>
    <dgm:pt modelId="{DFD1CC49-A932-4B8C-A858-75C75AB2C0BA}" type="pres">
      <dgm:prSet presAssocID="{86280A5D-C21F-45D3-8A12-F0AC82429566}" presName="compNode" presStyleCnt="0"/>
      <dgm:spPr/>
    </dgm:pt>
    <dgm:pt modelId="{967FEBBE-F1C5-41EC-ACE6-9FB88D96CFF2}" type="pres">
      <dgm:prSet presAssocID="{86280A5D-C21F-45D3-8A12-F0AC82429566}" presName="iconBgRect" presStyleLbl="bgShp" presStyleIdx="1" presStyleCnt="3"/>
      <dgm:spPr/>
    </dgm:pt>
    <dgm:pt modelId="{F05C05E5-D0FB-4B9C-8ADA-A08D808197D3}" type="pres">
      <dgm:prSet presAssocID="{86280A5D-C21F-45D3-8A12-F0AC8242956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325B98E-596F-4D35-A341-277CA5BB2C89}" type="pres">
      <dgm:prSet presAssocID="{86280A5D-C21F-45D3-8A12-F0AC82429566}" presName="spaceRect" presStyleCnt="0"/>
      <dgm:spPr/>
    </dgm:pt>
    <dgm:pt modelId="{80F0D121-D508-426D-B03E-0C7AFA6921FC}" type="pres">
      <dgm:prSet presAssocID="{86280A5D-C21F-45D3-8A12-F0AC82429566}" presName="textRect" presStyleLbl="revTx" presStyleIdx="1" presStyleCnt="3">
        <dgm:presLayoutVars>
          <dgm:chMax val="1"/>
          <dgm:chPref val="1"/>
        </dgm:presLayoutVars>
      </dgm:prSet>
      <dgm:spPr/>
    </dgm:pt>
    <dgm:pt modelId="{76115CB3-F0A8-400F-87CE-49D0D6E53E42}" type="pres">
      <dgm:prSet presAssocID="{DDA84D40-9B00-4BE4-9791-ED0D80C5F0D8}" presName="sibTrans" presStyleLbl="sibTrans2D1" presStyleIdx="0" presStyleCnt="0"/>
      <dgm:spPr/>
    </dgm:pt>
    <dgm:pt modelId="{E965B391-7D03-463E-B7F8-737A8A9C2DE8}" type="pres">
      <dgm:prSet presAssocID="{5E272874-D7EA-4773-B482-14592D3B5816}" presName="compNode" presStyleCnt="0"/>
      <dgm:spPr/>
    </dgm:pt>
    <dgm:pt modelId="{35592770-763C-4490-89A6-FE440F28320B}" type="pres">
      <dgm:prSet presAssocID="{5E272874-D7EA-4773-B482-14592D3B5816}" presName="iconBgRect" presStyleLbl="bgShp" presStyleIdx="2" presStyleCnt="3"/>
      <dgm:spPr/>
    </dgm:pt>
    <dgm:pt modelId="{1415AE7F-AF2D-4134-BFF3-F4B31819F0A1}" type="pres">
      <dgm:prSet presAssocID="{5E272874-D7EA-4773-B482-14592D3B58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B09FC5B9-E762-4943-BA61-933C6A06B50F}" type="pres">
      <dgm:prSet presAssocID="{5E272874-D7EA-4773-B482-14592D3B5816}" presName="spaceRect" presStyleCnt="0"/>
      <dgm:spPr/>
    </dgm:pt>
    <dgm:pt modelId="{B4F0FEE2-9531-4F70-84C5-E7E59BB3ADFD}" type="pres">
      <dgm:prSet presAssocID="{5E272874-D7EA-4773-B482-14592D3B58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6DB2417-86B9-4491-A914-20B11A482631}" type="presOf" srcId="{E40A7DFE-76FB-40AD-AF6C-D3A81EB69DE6}" destId="{3816F4CF-870B-4A4A-8B65-BEF101DB009C}" srcOrd="0" destOrd="0" presId="urn:microsoft.com/office/officeart/2018/2/layout/IconCircleList"/>
    <dgm:cxn modelId="{0A85E63D-4189-4ACB-A54A-F123E2D8020E}" type="presOf" srcId="{86280A5D-C21F-45D3-8A12-F0AC82429566}" destId="{80F0D121-D508-426D-B03E-0C7AFA6921FC}" srcOrd="0" destOrd="0" presId="urn:microsoft.com/office/officeart/2018/2/layout/IconCircleList"/>
    <dgm:cxn modelId="{99D17364-143D-4B6D-A3AC-C3E8A64ADDE1}" type="presOf" srcId="{5E272874-D7EA-4773-B482-14592D3B5816}" destId="{B4F0FEE2-9531-4F70-84C5-E7E59BB3ADFD}" srcOrd="0" destOrd="0" presId="urn:microsoft.com/office/officeart/2018/2/layout/IconCircleList"/>
    <dgm:cxn modelId="{DBC49564-BB8D-4647-86B1-87B9C018E310}" type="presOf" srcId="{9220C89C-32B3-405D-A095-E627D3A051DF}" destId="{022AE761-6759-4188-BD40-ADB1584B3216}" srcOrd="0" destOrd="0" presId="urn:microsoft.com/office/officeart/2018/2/layout/IconCircleList"/>
    <dgm:cxn modelId="{FE10A877-5DEF-4280-B261-E52A2D10432B}" srcId="{E40A7DFE-76FB-40AD-AF6C-D3A81EB69DE6}" destId="{5E272874-D7EA-4773-B482-14592D3B5816}" srcOrd="2" destOrd="0" parTransId="{A18D5B25-F5CD-4709-892B-8A8701D85B5A}" sibTransId="{BC7A7FF5-D748-4833-A16A-0086C975C082}"/>
    <dgm:cxn modelId="{92115AA8-6965-4A83-A23B-33CA589CD377}" type="presOf" srcId="{DDA84D40-9B00-4BE4-9791-ED0D80C5F0D8}" destId="{76115CB3-F0A8-400F-87CE-49D0D6E53E42}" srcOrd="0" destOrd="0" presId="urn:microsoft.com/office/officeart/2018/2/layout/IconCircleList"/>
    <dgm:cxn modelId="{032FEFD9-237E-4456-807E-5A3EC08781B3}" srcId="{E40A7DFE-76FB-40AD-AF6C-D3A81EB69DE6}" destId="{86280A5D-C21F-45D3-8A12-F0AC82429566}" srcOrd="1" destOrd="0" parTransId="{3980438E-9089-41D4-84E2-22593126BD90}" sibTransId="{DDA84D40-9B00-4BE4-9791-ED0D80C5F0D8}"/>
    <dgm:cxn modelId="{9BE94DE2-43FB-48D5-8471-3D822C8559E9}" srcId="{E40A7DFE-76FB-40AD-AF6C-D3A81EB69DE6}" destId="{FB24FB81-4BDD-4250-9EED-9F2735F8424D}" srcOrd="0" destOrd="0" parTransId="{4B808A51-EB25-4119-AEBC-4AE7D00A0E2E}" sibTransId="{9220C89C-32B3-405D-A095-E627D3A051DF}"/>
    <dgm:cxn modelId="{81F368F9-8FDB-4FD0-9239-DF56B2C3B998}" type="presOf" srcId="{FB24FB81-4BDD-4250-9EED-9F2735F8424D}" destId="{7000CB99-0E5C-45C5-BA84-2CAC3C4D56C0}" srcOrd="0" destOrd="0" presId="urn:microsoft.com/office/officeart/2018/2/layout/IconCircleList"/>
    <dgm:cxn modelId="{60CD8688-6BF3-40EA-B73B-5B05C56912A7}" type="presParOf" srcId="{3816F4CF-870B-4A4A-8B65-BEF101DB009C}" destId="{D211A0EF-B632-4510-B0D0-2FA209148613}" srcOrd="0" destOrd="0" presId="urn:microsoft.com/office/officeart/2018/2/layout/IconCircleList"/>
    <dgm:cxn modelId="{46367893-4350-43FA-B6E1-25935FF2C8E4}" type="presParOf" srcId="{D211A0EF-B632-4510-B0D0-2FA209148613}" destId="{7901F255-1A2C-4389-A8A2-F2EAE614AA75}" srcOrd="0" destOrd="0" presId="urn:microsoft.com/office/officeart/2018/2/layout/IconCircleList"/>
    <dgm:cxn modelId="{EC0B0119-5B06-46FC-8CEF-702423C59E72}" type="presParOf" srcId="{7901F255-1A2C-4389-A8A2-F2EAE614AA75}" destId="{A0BC71D3-E492-408A-9AFC-86B54954D61D}" srcOrd="0" destOrd="0" presId="urn:microsoft.com/office/officeart/2018/2/layout/IconCircleList"/>
    <dgm:cxn modelId="{74BEAD22-C7D9-4A7B-BF60-C35DCE7D9117}" type="presParOf" srcId="{7901F255-1A2C-4389-A8A2-F2EAE614AA75}" destId="{9F12B2C0-BF09-42A9-96C4-B6839EC806F6}" srcOrd="1" destOrd="0" presId="urn:microsoft.com/office/officeart/2018/2/layout/IconCircleList"/>
    <dgm:cxn modelId="{7182E11C-122E-46DA-8E89-F9DE005DB3CB}" type="presParOf" srcId="{7901F255-1A2C-4389-A8A2-F2EAE614AA75}" destId="{E23BD82B-9F0F-4027-8CDB-A941F3A5325C}" srcOrd="2" destOrd="0" presId="urn:microsoft.com/office/officeart/2018/2/layout/IconCircleList"/>
    <dgm:cxn modelId="{D133F7C9-2C8D-4F01-88C4-FC76EF7BDF77}" type="presParOf" srcId="{7901F255-1A2C-4389-A8A2-F2EAE614AA75}" destId="{7000CB99-0E5C-45C5-BA84-2CAC3C4D56C0}" srcOrd="3" destOrd="0" presId="urn:microsoft.com/office/officeart/2018/2/layout/IconCircleList"/>
    <dgm:cxn modelId="{11375F26-73BC-4F47-A0CE-06662AC52A92}" type="presParOf" srcId="{D211A0EF-B632-4510-B0D0-2FA209148613}" destId="{022AE761-6759-4188-BD40-ADB1584B3216}" srcOrd="1" destOrd="0" presId="urn:microsoft.com/office/officeart/2018/2/layout/IconCircleList"/>
    <dgm:cxn modelId="{F686864F-3DF3-4367-9194-180030A4A0C3}" type="presParOf" srcId="{D211A0EF-B632-4510-B0D0-2FA209148613}" destId="{DFD1CC49-A932-4B8C-A858-75C75AB2C0BA}" srcOrd="2" destOrd="0" presId="urn:microsoft.com/office/officeart/2018/2/layout/IconCircleList"/>
    <dgm:cxn modelId="{8B85F281-3E79-472B-AF09-17D7246EFEF6}" type="presParOf" srcId="{DFD1CC49-A932-4B8C-A858-75C75AB2C0BA}" destId="{967FEBBE-F1C5-41EC-ACE6-9FB88D96CFF2}" srcOrd="0" destOrd="0" presId="urn:microsoft.com/office/officeart/2018/2/layout/IconCircleList"/>
    <dgm:cxn modelId="{483EE22E-533A-419C-8434-2C3F68AAEA9F}" type="presParOf" srcId="{DFD1CC49-A932-4B8C-A858-75C75AB2C0BA}" destId="{F05C05E5-D0FB-4B9C-8ADA-A08D808197D3}" srcOrd="1" destOrd="0" presId="urn:microsoft.com/office/officeart/2018/2/layout/IconCircleList"/>
    <dgm:cxn modelId="{28625B70-CF3E-40B0-9E96-0E8C83FED0E2}" type="presParOf" srcId="{DFD1CC49-A932-4B8C-A858-75C75AB2C0BA}" destId="{8325B98E-596F-4D35-A341-277CA5BB2C89}" srcOrd="2" destOrd="0" presId="urn:microsoft.com/office/officeart/2018/2/layout/IconCircleList"/>
    <dgm:cxn modelId="{8C92D457-44AC-4665-AF7E-D8BCC9A21EAF}" type="presParOf" srcId="{DFD1CC49-A932-4B8C-A858-75C75AB2C0BA}" destId="{80F0D121-D508-426D-B03E-0C7AFA6921FC}" srcOrd="3" destOrd="0" presId="urn:microsoft.com/office/officeart/2018/2/layout/IconCircleList"/>
    <dgm:cxn modelId="{FECD388D-26CC-45C8-91B2-9AC7F995A6DA}" type="presParOf" srcId="{D211A0EF-B632-4510-B0D0-2FA209148613}" destId="{76115CB3-F0A8-400F-87CE-49D0D6E53E42}" srcOrd="3" destOrd="0" presId="urn:microsoft.com/office/officeart/2018/2/layout/IconCircleList"/>
    <dgm:cxn modelId="{6F9A7249-DFCA-430C-9854-42E8FC408A48}" type="presParOf" srcId="{D211A0EF-B632-4510-B0D0-2FA209148613}" destId="{E965B391-7D03-463E-B7F8-737A8A9C2DE8}" srcOrd="4" destOrd="0" presId="urn:microsoft.com/office/officeart/2018/2/layout/IconCircleList"/>
    <dgm:cxn modelId="{75E73F6D-8809-4660-B27C-9A18D49D831D}" type="presParOf" srcId="{E965B391-7D03-463E-B7F8-737A8A9C2DE8}" destId="{35592770-763C-4490-89A6-FE440F28320B}" srcOrd="0" destOrd="0" presId="urn:microsoft.com/office/officeart/2018/2/layout/IconCircleList"/>
    <dgm:cxn modelId="{8A94A9B3-DABB-4A51-B4DA-325B39A984A8}" type="presParOf" srcId="{E965B391-7D03-463E-B7F8-737A8A9C2DE8}" destId="{1415AE7F-AF2D-4134-BFF3-F4B31819F0A1}" srcOrd="1" destOrd="0" presId="urn:microsoft.com/office/officeart/2018/2/layout/IconCircleList"/>
    <dgm:cxn modelId="{45462B6A-6B12-4937-9B82-D17648A02F3D}" type="presParOf" srcId="{E965B391-7D03-463E-B7F8-737A8A9C2DE8}" destId="{B09FC5B9-E762-4943-BA61-933C6A06B50F}" srcOrd="2" destOrd="0" presId="urn:microsoft.com/office/officeart/2018/2/layout/IconCircleList"/>
    <dgm:cxn modelId="{196C2457-7026-467A-BF52-488AB8737118}" type="presParOf" srcId="{E965B391-7D03-463E-B7F8-737A8A9C2DE8}" destId="{B4F0FEE2-9531-4F70-84C5-E7E59BB3ADF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BF3567-6BF2-44E8-A918-2947C48838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5E093C-F97C-4CD7-AC0C-5F796B9D78DF}">
      <dgm:prSet/>
      <dgm:spPr/>
      <dgm:t>
        <a:bodyPr/>
        <a:lstStyle/>
        <a:p>
          <a:r>
            <a:rPr lang="en-US"/>
            <a:t>Sole proprietorship</a:t>
          </a:r>
        </a:p>
      </dgm:t>
    </dgm:pt>
    <dgm:pt modelId="{0A9AFF8B-D0C8-4171-805E-3AF4F5D59A93}" type="parTrans" cxnId="{B5FAA591-0B75-48EE-939F-7C420AB6E23C}">
      <dgm:prSet/>
      <dgm:spPr/>
      <dgm:t>
        <a:bodyPr/>
        <a:lstStyle/>
        <a:p>
          <a:endParaRPr lang="en-US"/>
        </a:p>
      </dgm:t>
    </dgm:pt>
    <dgm:pt modelId="{0558C891-C0E7-4447-80A2-1CD180C1528A}" type="sibTrans" cxnId="{B5FAA591-0B75-48EE-939F-7C420AB6E23C}">
      <dgm:prSet/>
      <dgm:spPr/>
      <dgm:t>
        <a:bodyPr/>
        <a:lstStyle/>
        <a:p>
          <a:endParaRPr lang="en-US"/>
        </a:p>
      </dgm:t>
    </dgm:pt>
    <dgm:pt modelId="{5A5C13F8-C707-49BC-984D-065E42B6579C}">
      <dgm:prSet/>
      <dgm:spPr/>
      <dgm:t>
        <a:bodyPr/>
        <a:lstStyle/>
        <a:p>
          <a:r>
            <a:rPr lang="en-US"/>
            <a:t>Partnership</a:t>
          </a:r>
        </a:p>
      </dgm:t>
    </dgm:pt>
    <dgm:pt modelId="{E5A83E03-6252-4AD1-957D-3153818634C6}" type="parTrans" cxnId="{56DCE0F9-43E1-4EE1-B333-A4F76918890A}">
      <dgm:prSet/>
      <dgm:spPr/>
      <dgm:t>
        <a:bodyPr/>
        <a:lstStyle/>
        <a:p>
          <a:endParaRPr lang="en-US"/>
        </a:p>
      </dgm:t>
    </dgm:pt>
    <dgm:pt modelId="{2029DCA8-34D9-407B-B6F4-1A14535896D5}" type="sibTrans" cxnId="{56DCE0F9-43E1-4EE1-B333-A4F76918890A}">
      <dgm:prSet/>
      <dgm:spPr/>
      <dgm:t>
        <a:bodyPr/>
        <a:lstStyle/>
        <a:p>
          <a:endParaRPr lang="en-US"/>
        </a:p>
      </dgm:t>
    </dgm:pt>
    <dgm:pt modelId="{EC4C191B-D91B-4B5B-BADD-63977B734F50}">
      <dgm:prSet/>
      <dgm:spPr/>
      <dgm:t>
        <a:bodyPr/>
        <a:lstStyle/>
        <a:p>
          <a:r>
            <a:rPr lang="en-US"/>
            <a:t>Corporation</a:t>
          </a:r>
        </a:p>
      </dgm:t>
    </dgm:pt>
    <dgm:pt modelId="{61D4AF6E-EA97-4990-9A13-34CF9B6D5323}" type="parTrans" cxnId="{C896F526-EF16-40B2-BF4C-8277C60A2FD5}">
      <dgm:prSet/>
      <dgm:spPr/>
      <dgm:t>
        <a:bodyPr/>
        <a:lstStyle/>
        <a:p>
          <a:endParaRPr lang="en-US"/>
        </a:p>
      </dgm:t>
    </dgm:pt>
    <dgm:pt modelId="{C8908C86-4183-43D4-9C04-8587C8FD7F1A}" type="sibTrans" cxnId="{C896F526-EF16-40B2-BF4C-8277C60A2FD5}">
      <dgm:prSet/>
      <dgm:spPr/>
      <dgm:t>
        <a:bodyPr/>
        <a:lstStyle/>
        <a:p>
          <a:endParaRPr lang="en-US"/>
        </a:p>
      </dgm:t>
    </dgm:pt>
    <dgm:pt modelId="{EEE425A3-4B0E-4849-A3C0-E2666C116D05}" type="pres">
      <dgm:prSet presAssocID="{0FBF3567-6BF2-44E8-A918-2947C48838D9}" presName="linear" presStyleCnt="0">
        <dgm:presLayoutVars>
          <dgm:animLvl val="lvl"/>
          <dgm:resizeHandles val="exact"/>
        </dgm:presLayoutVars>
      </dgm:prSet>
      <dgm:spPr/>
    </dgm:pt>
    <dgm:pt modelId="{2F451EA0-5991-9947-AE26-C0DF7A8720E9}" type="pres">
      <dgm:prSet presAssocID="{EB5E093C-F97C-4CD7-AC0C-5F796B9D78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A4BE95-6829-BE46-B187-E55855E10EE7}" type="pres">
      <dgm:prSet presAssocID="{0558C891-C0E7-4447-80A2-1CD180C1528A}" presName="spacer" presStyleCnt="0"/>
      <dgm:spPr/>
    </dgm:pt>
    <dgm:pt modelId="{6AA46B96-57A7-E845-B49C-668202BC20DF}" type="pres">
      <dgm:prSet presAssocID="{5A5C13F8-C707-49BC-984D-065E42B657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E030D0-AE16-114B-B9E6-3917E42F8BE1}" type="pres">
      <dgm:prSet presAssocID="{2029DCA8-34D9-407B-B6F4-1A14535896D5}" presName="spacer" presStyleCnt="0"/>
      <dgm:spPr/>
    </dgm:pt>
    <dgm:pt modelId="{802A19F4-CD33-A942-9D48-D7F3254DFB9E}" type="pres">
      <dgm:prSet presAssocID="{EC4C191B-D91B-4B5B-BADD-63977B734F5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8BDC02-DDB8-1E48-852A-F5EA75663DF8}" type="presOf" srcId="{EB5E093C-F97C-4CD7-AC0C-5F796B9D78DF}" destId="{2F451EA0-5991-9947-AE26-C0DF7A8720E9}" srcOrd="0" destOrd="0" presId="urn:microsoft.com/office/officeart/2005/8/layout/vList2"/>
    <dgm:cxn modelId="{C896F526-EF16-40B2-BF4C-8277C60A2FD5}" srcId="{0FBF3567-6BF2-44E8-A918-2947C48838D9}" destId="{EC4C191B-D91B-4B5B-BADD-63977B734F50}" srcOrd="2" destOrd="0" parTransId="{61D4AF6E-EA97-4990-9A13-34CF9B6D5323}" sibTransId="{C8908C86-4183-43D4-9C04-8587C8FD7F1A}"/>
    <dgm:cxn modelId="{1579422E-D3EB-B042-9EA1-C79AA032EF54}" type="presOf" srcId="{EC4C191B-D91B-4B5B-BADD-63977B734F50}" destId="{802A19F4-CD33-A942-9D48-D7F3254DFB9E}" srcOrd="0" destOrd="0" presId="urn:microsoft.com/office/officeart/2005/8/layout/vList2"/>
    <dgm:cxn modelId="{A11A4B75-A9B4-E94C-843A-4103B9E028E1}" type="presOf" srcId="{0FBF3567-6BF2-44E8-A918-2947C48838D9}" destId="{EEE425A3-4B0E-4849-A3C0-E2666C116D05}" srcOrd="0" destOrd="0" presId="urn:microsoft.com/office/officeart/2005/8/layout/vList2"/>
    <dgm:cxn modelId="{B5FAA591-0B75-48EE-939F-7C420AB6E23C}" srcId="{0FBF3567-6BF2-44E8-A918-2947C48838D9}" destId="{EB5E093C-F97C-4CD7-AC0C-5F796B9D78DF}" srcOrd="0" destOrd="0" parTransId="{0A9AFF8B-D0C8-4171-805E-3AF4F5D59A93}" sibTransId="{0558C891-C0E7-4447-80A2-1CD180C1528A}"/>
    <dgm:cxn modelId="{F70C18E9-EE70-FA43-A37A-5ADC6E31CC2C}" type="presOf" srcId="{5A5C13F8-C707-49BC-984D-065E42B6579C}" destId="{6AA46B96-57A7-E845-B49C-668202BC20DF}" srcOrd="0" destOrd="0" presId="urn:microsoft.com/office/officeart/2005/8/layout/vList2"/>
    <dgm:cxn modelId="{56DCE0F9-43E1-4EE1-B333-A4F76918890A}" srcId="{0FBF3567-6BF2-44E8-A918-2947C48838D9}" destId="{5A5C13F8-C707-49BC-984D-065E42B6579C}" srcOrd="1" destOrd="0" parTransId="{E5A83E03-6252-4AD1-957D-3153818634C6}" sibTransId="{2029DCA8-34D9-407B-B6F4-1A14535896D5}"/>
    <dgm:cxn modelId="{BD422D43-CB14-A445-903D-4E0BCA024AAB}" type="presParOf" srcId="{EEE425A3-4B0E-4849-A3C0-E2666C116D05}" destId="{2F451EA0-5991-9947-AE26-C0DF7A8720E9}" srcOrd="0" destOrd="0" presId="urn:microsoft.com/office/officeart/2005/8/layout/vList2"/>
    <dgm:cxn modelId="{037D49D2-E6DC-5C43-BD57-C4946E4AFF84}" type="presParOf" srcId="{EEE425A3-4B0E-4849-A3C0-E2666C116D05}" destId="{1FA4BE95-6829-BE46-B187-E55855E10EE7}" srcOrd="1" destOrd="0" presId="urn:microsoft.com/office/officeart/2005/8/layout/vList2"/>
    <dgm:cxn modelId="{A0F2A7C6-A546-E045-9ED2-875625243A2C}" type="presParOf" srcId="{EEE425A3-4B0E-4849-A3C0-E2666C116D05}" destId="{6AA46B96-57A7-E845-B49C-668202BC20DF}" srcOrd="2" destOrd="0" presId="urn:microsoft.com/office/officeart/2005/8/layout/vList2"/>
    <dgm:cxn modelId="{FF73CBD8-32F5-2243-BC1D-EE1B29EFCE01}" type="presParOf" srcId="{EEE425A3-4B0E-4849-A3C0-E2666C116D05}" destId="{29E030D0-AE16-114B-B9E6-3917E42F8BE1}" srcOrd="3" destOrd="0" presId="urn:microsoft.com/office/officeart/2005/8/layout/vList2"/>
    <dgm:cxn modelId="{30EB99F1-8A3A-BE4B-BE4C-11686BB679D3}" type="presParOf" srcId="{EEE425A3-4B0E-4849-A3C0-E2666C116D05}" destId="{802A19F4-CD33-A942-9D48-D7F3254DFB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D716F-05EA-45FE-B28F-1511F2E8393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0A11A-44F8-46EA-A50B-65A9777D92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Projected cash flows to shareholders</a:t>
          </a:r>
        </a:p>
      </dgm:t>
    </dgm:pt>
    <dgm:pt modelId="{1A7E718D-0B4A-45A5-816A-AFC77BF5CEC1}" type="parTrans" cxnId="{08E7013A-AC9A-4B47-9823-3B3E0974DC23}">
      <dgm:prSet/>
      <dgm:spPr/>
      <dgm:t>
        <a:bodyPr/>
        <a:lstStyle/>
        <a:p>
          <a:endParaRPr lang="en-US" sz="2400"/>
        </a:p>
      </dgm:t>
    </dgm:pt>
    <dgm:pt modelId="{23873B4E-1BFC-40A5-8B64-F2F03721293E}" type="sibTrans" cxnId="{08E7013A-AC9A-4B47-9823-3B3E0974DC23}">
      <dgm:prSet/>
      <dgm:spPr/>
      <dgm:t>
        <a:bodyPr/>
        <a:lstStyle/>
        <a:p>
          <a:endParaRPr lang="en-US" sz="2400"/>
        </a:p>
      </dgm:t>
    </dgm:pt>
    <dgm:pt modelId="{D1E5D2C9-25C2-4AC5-8D16-4135F60629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Timing of the cash flow stream</a:t>
          </a:r>
        </a:p>
      </dgm:t>
    </dgm:pt>
    <dgm:pt modelId="{EDE8CB84-2A32-46E9-AEBA-928AF229A008}" type="parTrans" cxnId="{E47CB0A3-934B-46BE-B293-087629E8CADD}">
      <dgm:prSet/>
      <dgm:spPr/>
      <dgm:t>
        <a:bodyPr/>
        <a:lstStyle/>
        <a:p>
          <a:endParaRPr lang="en-US" sz="2400"/>
        </a:p>
      </dgm:t>
    </dgm:pt>
    <dgm:pt modelId="{9FB652CC-1E6F-47BE-A536-EE0F0FAFBFDC}" type="sibTrans" cxnId="{E47CB0A3-934B-46BE-B293-087629E8CADD}">
      <dgm:prSet/>
      <dgm:spPr/>
      <dgm:t>
        <a:bodyPr/>
        <a:lstStyle/>
        <a:p>
          <a:endParaRPr lang="en-US" sz="2400"/>
        </a:p>
      </dgm:t>
    </dgm:pt>
    <dgm:pt modelId="{3B7512E2-0892-4513-8BC3-70022459A6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Riskiness of the cash flows</a:t>
          </a:r>
        </a:p>
      </dgm:t>
    </dgm:pt>
    <dgm:pt modelId="{18A5342A-A0F6-46CD-8327-017BCA5A4797}" type="parTrans" cxnId="{FD5C0A49-BD53-4850-9A7A-D52DC9787BE2}">
      <dgm:prSet/>
      <dgm:spPr/>
      <dgm:t>
        <a:bodyPr/>
        <a:lstStyle/>
        <a:p>
          <a:endParaRPr lang="en-US" sz="2400"/>
        </a:p>
      </dgm:t>
    </dgm:pt>
    <dgm:pt modelId="{4A2509B5-1B3D-4618-8138-CC802683016B}" type="sibTrans" cxnId="{FD5C0A49-BD53-4850-9A7A-D52DC9787BE2}">
      <dgm:prSet/>
      <dgm:spPr/>
      <dgm:t>
        <a:bodyPr/>
        <a:lstStyle/>
        <a:p>
          <a:endParaRPr lang="en-US" sz="2400"/>
        </a:p>
      </dgm:t>
    </dgm:pt>
    <dgm:pt modelId="{F19820D4-FA36-4838-94A1-A8D201223199}" type="pres">
      <dgm:prSet presAssocID="{6D4D716F-05EA-45FE-B28F-1511F2E83938}" presName="root" presStyleCnt="0">
        <dgm:presLayoutVars>
          <dgm:dir/>
          <dgm:resizeHandles val="exact"/>
        </dgm:presLayoutVars>
      </dgm:prSet>
      <dgm:spPr/>
    </dgm:pt>
    <dgm:pt modelId="{EC88A681-16E1-4A69-B704-81013DE0C826}" type="pres">
      <dgm:prSet presAssocID="{9BA0A11A-44F8-46EA-A50B-65A9777D92AB}" presName="compNode" presStyleCnt="0"/>
      <dgm:spPr/>
    </dgm:pt>
    <dgm:pt modelId="{9FE5C0DD-FCE3-4EBF-A47A-6F39F755F508}" type="pres">
      <dgm:prSet presAssocID="{9BA0A11A-44F8-46EA-A50B-65A9777D92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02D1F20-C925-436C-A4D7-B24B8BB9A5A5}" type="pres">
      <dgm:prSet presAssocID="{9BA0A11A-44F8-46EA-A50B-65A9777D92AB}" presName="spaceRect" presStyleCnt="0"/>
      <dgm:spPr/>
    </dgm:pt>
    <dgm:pt modelId="{6110C0A0-8DAA-420A-B0D5-1163438536CD}" type="pres">
      <dgm:prSet presAssocID="{9BA0A11A-44F8-46EA-A50B-65A9777D92AB}" presName="textRect" presStyleLbl="revTx" presStyleIdx="0" presStyleCnt="3">
        <dgm:presLayoutVars>
          <dgm:chMax val="1"/>
          <dgm:chPref val="1"/>
        </dgm:presLayoutVars>
      </dgm:prSet>
      <dgm:spPr/>
    </dgm:pt>
    <dgm:pt modelId="{7DDF12C2-C3D0-4C1A-9185-A228DFD6DC7E}" type="pres">
      <dgm:prSet presAssocID="{23873B4E-1BFC-40A5-8B64-F2F03721293E}" presName="sibTrans" presStyleCnt="0"/>
      <dgm:spPr/>
    </dgm:pt>
    <dgm:pt modelId="{B8E3DA0E-7FA3-4B3D-AB8E-3BFC980DF145}" type="pres">
      <dgm:prSet presAssocID="{D1E5D2C9-25C2-4AC5-8D16-4135F6062992}" presName="compNode" presStyleCnt="0"/>
      <dgm:spPr/>
    </dgm:pt>
    <dgm:pt modelId="{7585AD7C-FE4F-4DF9-9096-0B35EC129F9A}" type="pres">
      <dgm:prSet presAssocID="{D1E5D2C9-25C2-4AC5-8D16-4135F60629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70E495-2E36-4D98-91EA-49289D310B00}" type="pres">
      <dgm:prSet presAssocID="{D1E5D2C9-25C2-4AC5-8D16-4135F6062992}" presName="spaceRect" presStyleCnt="0"/>
      <dgm:spPr/>
    </dgm:pt>
    <dgm:pt modelId="{3123451B-58C6-48AC-AC2C-5ACC2EAFED79}" type="pres">
      <dgm:prSet presAssocID="{D1E5D2C9-25C2-4AC5-8D16-4135F6062992}" presName="textRect" presStyleLbl="revTx" presStyleIdx="1" presStyleCnt="3">
        <dgm:presLayoutVars>
          <dgm:chMax val="1"/>
          <dgm:chPref val="1"/>
        </dgm:presLayoutVars>
      </dgm:prSet>
      <dgm:spPr/>
    </dgm:pt>
    <dgm:pt modelId="{3DDF4E3A-8C9D-447F-89DB-85FBF093A920}" type="pres">
      <dgm:prSet presAssocID="{9FB652CC-1E6F-47BE-A536-EE0F0FAFBFDC}" presName="sibTrans" presStyleCnt="0"/>
      <dgm:spPr/>
    </dgm:pt>
    <dgm:pt modelId="{AD67CFDB-AAEF-4B63-8862-A914F932D26B}" type="pres">
      <dgm:prSet presAssocID="{3B7512E2-0892-4513-8BC3-70022459A6D7}" presName="compNode" presStyleCnt="0"/>
      <dgm:spPr/>
    </dgm:pt>
    <dgm:pt modelId="{888EE8CE-3F20-4012-A26F-72C61D7224A1}" type="pres">
      <dgm:prSet presAssocID="{3B7512E2-0892-4513-8BC3-70022459A6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ED72C5BE-DFEB-4AFA-8CEC-99E04216FE24}" type="pres">
      <dgm:prSet presAssocID="{3B7512E2-0892-4513-8BC3-70022459A6D7}" presName="spaceRect" presStyleCnt="0"/>
      <dgm:spPr/>
    </dgm:pt>
    <dgm:pt modelId="{1D789549-A839-4D88-9E4F-B428FDA3AFDE}" type="pres">
      <dgm:prSet presAssocID="{3B7512E2-0892-4513-8BC3-70022459A6D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B5E1D08-C950-4BE0-A80F-C0A1DA08CD66}" type="presOf" srcId="{3B7512E2-0892-4513-8BC3-70022459A6D7}" destId="{1D789549-A839-4D88-9E4F-B428FDA3AFDE}" srcOrd="0" destOrd="0" presId="urn:microsoft.com/office/officeart/2018/2/layout/IconLabelList"/>
    <dgm:cxn modelId="{76772611-7D86-4353-8B48-22A2A64B731F}" type="presOf" srcId="{9BA0A11A-44F8-46EA-A50B-65A9777D92AB}" destId="{6110C0A0-8DAA-420A-B0D5-1163438536CD}" srcOrd="0" destOrd="0" presId="urn:microsoft.com/office/officeart/2018/2/layout/IconLabelList"/>
    <dgm:cxn modelId="{08E7013A-AC9A-4B47-9823-3B3E0974DC23}" srcId="{6D4D716F-05EA-45FE-B28F-1511F2E83938}" destId="{9BA0A11A-44F8-46EA-A50B-65A9777D92AB}" srcOrd="0" destOrd="0" parTransId="{1A7E718D-0B4A-45A5-816A-AFC77BF5CEC1}" sibTransId="{23873B4E-1BFC-40A5-8B64-F2F03721293E}"/>
    <dgm:cxn modelId="{FD5C0A49-BD53-4850-9A7A-D52DC9787BE2}" srcId="{6D4D716F-05EA-45FE-B28F-1511F2E83938}" destId="{3B7512E2-0892-4513-8BC3-70022459A6D7}" srcOrd="2" destOrd="0" parTransId="{18A5342A-A0F6-46CD-8327-017BCA5A4797}" sibTransId="{4A2509B5-1B3D-4618-8138-CC802683016B}"/>
    <dgm:cxn modelId="{E47CB0A3-934B-46BE-B293-087629E8CADD}" srcId="{6D4D716F-05EA-45FE-B28F-1511F2E83938}" destId="{D1E5D2C9-25C2-4AC5-8D16-4135F6062992}" srcOrd="1" destOrd="0" parTransId="{EDE8CB84-2A32-46E9-AEBA-928AF229A008}" sibTransId="{9FB652CC-1E6F-47BE-A536-EE0F0FAFBFDC}"/>
    <dgm:cxn modelId="{DEBA0BC0-5937-4945-8CB0-24225E17DBA2}" type="presOf" srcId="{D1E5D2C9-25C2-4AC5-8D16-4135F6062992}" destId="{3123451B-58C6-48AC-AC2C-5ACC2EAFED79}" srcOrd="0" destOrd="0" presId="urn:microsoft.com/office/officeart/2018/2/layout/IconLabelList"/>
    <dgm:cxn modelId="{0C8993C1-A8FD-46DD-96DA-10A7111CDCC2}" type="presOf" srcId="{6D4D716F-05EA-45FE-B28F-1511F2E83938}" destId="{F19820D4-FA36-4838-94A1-A8D201223199}" srcOrd="0" destOrd="0" presId="urn:microsoft.com/office/officeart/2018/2/layout/IconLabelList"/>
    <dgm:cxn modelId="{28ED636E-F0A0-4E11-A8DA-A5BCF15C4A14}" type="presParOf" srcId="{F19820D4-FA36-4838-94A1-A8D201223199}" destId="{EC88A681-16E1-4A69-B704-81013DE0C826}" srcOrd="0" destOrd="0" presId="urn:microsoft.com/office/officeart/2018/2/layout/IconLabelList"/>
    <dgm:cxn modelId="{996C8E25-08C7-456A-A260-9B0F6BC9EC3B}" type="presParOf" srcId="{EC88A681-16E1-4A69-B704-81013DE0C826}" destId="{9FE5C0DD-FCE3-4EBF-A47A-6F39F755F508}" srcOrd="0" destOrd="0" presId="urn:microsoft.com/office/officeart/2018/2/layout/IconLabelList"/>
    <dgm:cxn modelId="{1C0B902A-D00F-4BF4-9CAE-0004C664EC01}" type="presParOf" srcId="{EC88A681-16E1-4A69-B704-81013DE0C826}" destId="{D02D1F20-C925-436C-A4D7-B24B8BB9A5A5}" srcOrd="1" destOrd="0" presId="urn:microsoft.com/office/officeart/2018/2/layout/IconLabelList"/>
    <dgm:cxn modelId="{F9D2D0A2-B273-4860-B4A0-5920D76E8663}" type="presParOf" srcId="{EC88A681-16E1-4A69-B704-81013DE0C826}" destId="{6110C0A0-8DAA-420A-B0D5-1163438536CD}" srcOrd="2" destOrd="0" presId="urn:microsoft.com/office/officeart/2018/2/layout/IconLabelList"/>
    <dgm:cxn modelId="{FDBEDFA3-9360-40C2-A3B4-BDCDEEA6ADEE}" type="presParOf" srcId="{F19820D4-FA36-4838-94A1-A8D201223199}" destId="{7DDF12C2-C3D0-4C1A-9185-A228DFD6DC7E}" srcOrd="1" destOrd="0" presId="urn:microsoft.com/office/officeart/2018/2/layout/IconLabelList"/>
    <dgm:cxn modelId="{7EB85BB3-A3D7-4773-A65B-130588672404}" type="presParOf" srcId="{F19820D4-FA36-4838-94A1-A8D201223199}" destId="{B8E3DA0E-7FA3-4B3D-AB8E-3BFC980DF145}" srcOrd="2" destOrd="0" presId="urn:microsoft.com/office/officeart/2018/2/layout/IconLabelList"/>
    <dgm:cxn modelId="{AFFC4CCC-0F08-4940-B27A-59A89853E85F}" type="presParOf" srcId="{B8E3DA0E-7FA3-4B3D-AB8E-3BFC980DF145}" destId="{7585AD7C-FE4F-4DF9-9096-0B35EC129F9A}" srcOrd="0" destOrd="0" presId="urn:microsoft.com/office/officeart/2018/2/layout/IconLabelList"/>
    <dgm:cxn modelId="{10DA6057-616C-4269-816A-BA518D80B333}" type="presParOf" srcId="{B8E3DA0E-7FA3-4B3D-AB8E-3BFC980DF145}" destId="{4970E495-2E36-4D98-91EA-49289D310B00}" srcOrd="1" destOrd="0" presId="urn:microsoft.com/office/officeart/2018/2/layout/IconLabelList"/>
    <dgm:cxn modelId="{0B36D1C9-EA26-4831-BB41-26774EF0AFFD}" type="presParOf" srcId="{B8E3DA0E-7FA3-4B3D-AB8E-3BFC980DF145}" destId="{3123451B-58C6-48AC-AC2C-5ACC2EAFED79}" srcOrd="2" destOrd="0" presId="urn:microsoft.com/office/officeart/2018/2/layout/IconLabelList"/>
    <dgm:cxn modelId="{A9EEE257-E855-4505-80E7-71009BB9FD6D}" type="presParOf" srcId="{F19820D4-FA36-4838-94A1-A8D201223199}" destId="{3DDF4E3A-8C9D-447F-89DB-85FBF093A920}" srcOrd="3" destOrd="0" presId="urn:microsoft.com/office/officeart/2018/2/layout/IconLabelList"/>
    <dgm:cxn modelId="{0BDA5D45-EE98-4ECB-86B8-AC63BCEA28F3}" type="presParOf" srcId="{F19820D4-FA36-4838-94A1-A8D201223199}" destId="{AD67CFDB-AAEF-4B63-8862-A914F932D26B}" srcOrd="4" destOrd="0" presId="urn:microsoft.com/office/officeart/2018/2/layout/IconLabelList"/>
    <dgm:cxn modelId="{56F49987-64F7-418E-9DD7-869A73A5A3A9}" type="presParOf" srcId="{AD67CFDB-AAEF-4B63-8862-A914F932D26B}" destId="{888EE8CE-3F20-4012-A26F-72C61D7224A1}" srcOrd="0" destOrd="0" presId="urn:microsoft.com/office/officeart/2018/2/layout/IconLabelList"/>
    <dgm:cxn modelId="{FAB8A153-31C8-4B2B-8703-CEE17B34DB57}" type="presParOf" srcId="{AD67CFDB-AAEF-4B63-8862-A914F932D26B}" destId="{ED72C5BE-DFEB-4AFA-8CEC-99E04216FE24}" srcOrd="1" destOrd="0" presId="urn:microsoft.com/office/officeart/2018/2/layout/IconLabelList"/>
    <dgm:cxn modelId="{04FDAE9E-9874-49D6-BEBB-7301277457E9}" type="presParOf" srcId="{AD67CFDB-AAEF-4B63-8862-A914F932D26B}" destId="{1D789549-A839-4D88-9E4F-B428FDA3AFD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C71D3-E492-408A-9AFC-86B54954D61D}">
      <dsp:nvSpPr>
        <dsp:cNvPr id="0" name=""/>
        <dsp:cNvSpPr/>
      </dsp:nvSpPr>
      <dsp:spPr>
        <a:xfrm>
          <a:off x="9918" y="1156817"/>
          <a:ext cx="888711" cy="8887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2B2C0-BF09-42A9-96C4-B6839EC806F6}">
      <dsp:nvSpPr>
        <dsp:cNvPr id="0" name=""/>
        <dsp:cNvSpPr/>
      </dsp:nvSpPr>
      <dsp:spPr>
        <a:xfrm>
          <a:off x="196547" y="1343446"/>
          <a:ext cx="515452" cy="5154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0CB99-0E5C-45C5-BA84-2CAC3C4D56C0}">
      <dsp:nvSpPr>
        <dsp:cNvPr id="0" name=""/>
        <dsp:cNvSpPr/>
      </dsp:nvSpPr>
      <dsp:spPr>
        <a:xfrm>
          <a:off x="1089068" y="1156817"/>
          <a:ext cx="2094820" cy="88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Money and capital markets</a:t>
          </a:r>
        </a:p>
      </dsp:txBody>
      <dsp:txXfrm>
        <a:off x="1089068" y="1156817"/>
        <a:ext cx="2094820" cy="888711"/>
      </dsp:txXfrm>
    </dsp:sp>
    <dsp:sp modelId="{967FEBBE-F1C5-41EC-ACE6-9FB88D96CFF2}">
      <dsp:nvSpPr>
        <dsp:cNvPr id="0" name=""/>
        <dsp:cNvSpPr/>
      </dsp:nvSpPr>
      <dsp:spPr>
        <a:xfrm>
          <a:off x="3548895" y="1156817"/>
          <a:ext cx="888711" cy="8887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C05E5-D0FB-4B9C-8ADA-A08D808197D3}">
      <dsp:nvSpPr>
        <dsp:cNvPr id="0" name=""/>
        <dsp:cNvSpPr/>
      </dsp:nvSpPr>
      <dsp:spPr>
        <a:xfrm>
          <a:off x="3735524" y="1343446"/>
          <a:ext cx="515452" cy="5154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0D121-D508-426D-B03E-0C7AFA6921FC}">
      <dsp:nvSpPr>
        <dsp:cNvPr id="0" name=""/>
        <dsp:cNvSpPr/>
      </dsp:nvSpPr>
      <dsp:spPr>
        <a:xfrm>
          <a:off x="4628044" y="1156817"/>
          <a:ext cx="2094820" cy="88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Investments</a:t>
          </a:r>
        </a:p>
      </dsp:txBody>
      <dsp:txXfrm>
        <a:off x="4628044" y="1156817"/>
        <a:ext cx="2094820" cy="888711"/>
      </dsp:txXfrm>
    </dsp:sp>
    <dsp:sp modelId="{35592770-763C-4490-89A6-FE440F28320B}">
      <dsp:nvSpPr>
        <dsp:cNvPr id="0" name=""/>
        <dsp:cNvSpPr/>
      </dsp:nvSpPr>
      <dsp:spPr>
        <a:xfrm>
          <a:off x="7087871" y="1156817"/>
          <a:ext cx="888711" cy="8887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5AE7F-AF2D-4134-BFF3-F4B31819F0A1}">
      <dsp:nvSpPr>
        <dsp:cNvPr id="0" name=""/>
        <dsp:cNvSpPr/>
      </dsp:nvSpPr>
      <dsp:spPr>
        <a:xfrm>
          <a:off x="7274500" y="1343446"/>
          <a:ext cx="515452" cy="5154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0FEE2-9531-4F70-84C5-E7E59BB3ADFD}">
      <dsp:nvSpPr>
        <dsp:cNvPr id="0" name=""/>
        <dsp:cNvSpPr/>
      </dsp:nvSpPr>
      <dsp:spPr>
        <a:xfrm>
          <a:off x="8167021" y="1156817"/>
          <a:ext cx="2094820" cy="88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Financial management</a:t>
          </a:r>
        </a:p>
      </dsp:txBody>
      <dsp:txXfrm>
        <a:off x="8167021" y="1156817"/>
        <a:ext cx="2094820" cy="888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51EA0-5991-9947-AE26-C0DF7A8720E9}">
      <dsp:nvSpPr>
        <dsp:cNvPr id="0" name=""/>
        <dsp:cNvSpPr/>
      </dsp:nvSpPr>
      <dsp:spPr>
        <a:xfrm>
          <a:off x="0" y="17924"/>
          <a:ext cx="7728267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Sole proprietorship</a:t>
          </a:r>
        </a:p>
      </dsp:txBody>
      <dsp:txXfrm>
        <a:off x="76105" y="94029"/>
        <a:ext cx="7576057" cy="1406815"/>
      </dsp:txXfrm>
    </dsp:sp>
    <dsp:sp modelId="{6AA46B96-57A7-E845-B49C-668202BC20DF}">
      <dsp:nvSpPr>
        <dsp:cNvPr id="0" name=""/>
        <dsp:cNvSpPr/>
      </dsp:nvSpPr>
      <dsp:spPr>
        <a:xfrm>
          <a:off x="0" y="1764149"/>
          <a:ext cx="7728267" cy="1559025"/>
        </a:xfrm>
        <a:prstGeom prst="roundRect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Partnership</a:t>
          </a:r>
        </a:p>
      </dsp:txBody>
      <dsp:txXfrm>
        <a:off x="76105" y="1840254"/>
        <a:ext cx="7576057" cy="1406815"/>
      </dsp:txXfrm>
    </dsp:sp>
    <dsp:sp modelId="{802A19F4-CD33-A942-9D48-D7F3254DFB9E}">
      <dsp:nvSpPr>
        <dsp:cNvPr id="0" name=""/>
        <dsp:cNvSpPr/>
      </dsp:nvSpPr>
      <dsp:spPr>
        <a:xfrm>
          <a:off x="0" y="3510374"/>
          <a:ext cx="7728267" cy="1559025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Corporation</a:t>
          </a:r>
        </a:p>
      </dsp:txBody>
      <dsp:txXfrm>
        <a:off x="76105" y="3586479"/>
        <a:ext cx="7576057" cy="140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5C0DD-FCE3-4EBF-A47A-6F39F755F508}">
      <dsp:nvSpPr>
        <dsp:cNvPr id="0" name=""/>
        <dsp:cNvSpPr/>
      </dsp:nvSpPr>
      <dsp:spPr>
        <a:xfrm>
          <a:off x="679846" y="1096797"/>
          <a:ext cx="880885" cy="8808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0C0A0-8DAA-420A-B0D5-1163438536CD}">
      <dsp:nvSpPr>
        <dsp:cNvPr id="0" name=""/>
        <dsp:cNvSpPr/>
      </dsp:nvSpPr>
      <dsp:spPr>
        <a:xfrm>
          <a:off x="141527" y="2331738"/>
          <a:ext cx="1957523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Projected cash flows to shareholders</a:t>
          </a:r>
        </a:p>
      </dsp:txBody>
      <dsp:txXfrm>
        <a:off x="141527" y="2331738"/>
        <a:ext cx="1957523" cy="1125000"/>
      </dsp:txXfrm>
    </dsp:sp>
    <dsp:sp modelId="{7585AD7C-FE4F-4DF9-9096-0B35EC129F9A}">
      <dsp:nvSpPr>
        <dsp:cNvPr id="0" name=""/>
        <dsp:cNvSpPr/>
      </dsp:nvSpPr>
      <dsp:spPr>
        <a:xfrm>
          <a:off x="2979937" y="1096797"/>
          <a:ext cx="880885" cy="8808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3451B-58C6-48AC-AC2C-5ACC2EAFED79}">
      <dsp:nvSpPr>
        <dsp:cNvPr id="0" name=""/>
        <dsp:cNvSpPr/>
      </dsp:nvSpPr>
      <dsp:spPr>
        <a:xfrm>
          <a:off x="2441618" y="2331738"/>
          <a:ext cx="1957523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Timing of the cash flow stream</a:t>
          </a:r>
        </a:p>
      </dsp:txBody>
      <dsp:txXfrm>
        <a:off x="2441618" y="2331738"/>
        <a:ext cx="1957523" cy="1125000"/>
      </dsp:txXfrm>
    </dsp:sp>
    <dsp:sp modelId="{888EE8CE-3F20-4012-A26F-72C61D7224A1}">
      <dsp:nvSpPr>
        <dsp:cNvPr id="0" name=""/>
        <dsp:cNvSpPr/>
      </dsp:nvSpPr>
      <dsp:spPr>
        <a:xfrm>
          <a:off x="5280027" y="1096797"/>
          <a:ext cx="880885" cy="8808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89549-A839-4D88-9E4F-B428FDA3AFDE}">
      <dsp:nvSpPr>
        <dsp:cNvPr id="0" name=""/>
        <dsp:cNvSpPr/>
      </dsp:nvSpPr>
      <dsp:spPr>
        <a:xfrm>
          <a:off x="4741708" y="2331738"/>
          <a:ext cx="1957523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Riskiness of the cash flows</a:t>
          </a:r>
        </a:p>
      </dsp:txBody>
      <dsp:txXfrm>
        <a:off x="4741708" y="2331738"/>
        <a:ext cx="1957523" cy="112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Topic 1, Week 1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73978-25BA-4731-AF67-948BB5A770B5}" type="datetimeFigureOut">
              <a:rPr lang="th-TH" smtClean="0"/>
              <a:pPr/>
              <a:t>12/08/65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B7E05-995B-4ABD-B1C7-9DF48A4216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Topic 1, Week 1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3C634-BC64-464F-A0EA-5043B30D80D1}" type="datetimeFigureOut">
              <a:rPr lang="th-TH" smtClean="0"/>
              <a:pPr/>
              <a:t>12/08/65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66172-BE0F-401F-9227-C891809F6C4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6172-BE0F-401F-9227-C891809F6C40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Topic 1, Week 1</a:t>
            </a:r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A8CC0-8289-441C-9107-5120E93F5E12}" type="slidenum">
              <a:rPr lang="en-US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Topic 1, Week 1</a:t>
            </a:r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69011-165C-43D9-AC62-722D1BAA6B17}" type="slidenum">
              <a:rPr lang="en-US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Topic 1, Week 1</a:t>
            </a:r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5E79-A8AB-4B9A-9E12-F165F05FEBE8}" type="datetime1">
              <a:rPr lang="th-TH" smtClean="0"/>
              <a:pPr/>
              <a:t>12/08/65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56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67EE-1BB9-4F79-8D44-734B541AEFD2}" type="datetime1">
              <a:rPr lang="th-TH" smtClean="0"/>
              <a:pPr/>
              <a:t>12/08/65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712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22FE-35B2-4485-8021-F71FF7B30B3A}" type="datetime1">
              <a:rPr lang="th-TH" smtClean="0"/>
              <a:pPr/>
              <a:t>12/08/65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817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58BA2-F66E-4C93-9853-AA1B677FC08C}" type="datetime1">
              <a:rPr lang="th-TH" smtClean="0"/>
              <a:pPr>
                <a:defRPr/>
              </a:pPr>
              <a:t>12/08/65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0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2DDA-DCD2-48D5-86FB-99F45415A06B}" type="datetime1">
              <a:rPr lang="th-TH" smtClean="0"/>
              <a:pPr>
                <a:defRPr/>
              </a:pPr>
              <a:t>12/08/65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E69F-77EE-4A58-9EB6-A07995F09B89}" type="datetime1">
              <a:rPr lang="th-TH" smtClean="0"/>
              <a:pPr/>
              <a:t>12/08/65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162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9FF-2D79-45A8-A48C-1B5EEB091BBA}" type="datetime1">
              <a:rPr lang="th-TH" smtClean="0"/>
              <a:pPr/>
              <a:t>12/08/65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758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698E-F7C3-46D0-BD42-5BE476260DAD}" type="datetime1">
              <a:rPr lang="th-TH" smtClean="0"/>
              <a:pPr/>
              <a:t>12/08/65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562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4DF6-05CE-4BC1-9AC4-FB182F5D4B4E}" type="datetime1">
              <a:rPr lang="th-TH" smtClean="0"/>
              <a:pPr/>
              <a:t>12/08/65</a:t>
            </a:fld>
            <a:endParaRPr lang="th-T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496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7A26-426D-41B8-9457-595641F5191D}" type="datetime1">
              <a:rPr lang="th-TH" smtClean="0"/>
              <a:pPr/>
              <a:t>12/08/65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632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E966-5692-4085-A971-293C4F45A440}" type="datetime1">
              <a:rPr lang="th-TH" smtClean="0"/>
              <a:pPr/>
              <a:t>12/08/65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073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706A-DB99-47A8-B5A2-B4CB7D425547}" type="datetime1">
              <a:rPr lang="th-TH" smtClean="0"/>
              <a:pPr/>
              <a:t>12/08/65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539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9EE1-0EA5-40C1-9F8C-89EC4948F207}" type="datetime1">
              <a:rPr lang="th-TH" smtClean="0"/>
              <a:pPr/>
              <a:t>12/08/65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309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0A3058-543F-42B0-AF2B-DEB483956CA3}" type="datetime1">
              <a:rPr lang="th-TH" smtClean="0"/>
              <a:pPr/>
              <a:t>12/08/65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3BA0DC9-B24F-44FF-A85E-09EEA322331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158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3" r:id="rId12"/>
    <p:sldLayoutId id="214748378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2" Type="http://schemas.openxmlformats.org/officeDocument/2006/relationships/hyperlink" Target="https://www.vcbay.news/2021/07/14/top-10-fintech-startups-in-southeast-asia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arketeeronline.co/archives/23882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oneyandbanking.co.th/article/cover-story-mb44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frNy5GGgKM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91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0" name="Rectangle 192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1" name="Rectangle 193">
            <a:extLst>
              <a:ext uri="{FF2B5EF4-FFF2-40B4-BE49-F238E27FC236}">
                <a16:creationId xmlns:a16="http://schemas.microsoft.com/office/drawing/2014/main" id="{F13A95FF-1A75-49AA-86AE-EED61BD0E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249" y="1123837"/>
            <a:ext cx="4016116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spc="-60" dirty="0"/>
              <a:t>An Overview of Financial Management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249" y="2510395"/>
            <a:ext cx="4016116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182880"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Career Opportunities</a:t>
            </a:r>
          </a:p>
          <a:p>
            <a:pPr marL="457200" indent="-182880"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Issues of the New Millennium</a:t>
            </a:r>
          </a:p>
          <a:p>
            <a:pPr marL="457200" indent="-182880"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Forms of Businesses</a:t>
            </a:r>
          </a:p>
          <a:p>
            <a:pPr marL="457200" indent="-182880"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Goals of the Corporation</a:t>
            </a:r>
          </a:p>
          <a:p>
            <a:pPr marL="457200" indent="-182880"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Agency Relationships</a:t>
            </a:r>
          </a:p>
        </p:txBody>
      </p:sp>
      <p:pic>
        <p:nvPicPr>
          <p:cNvPr id="3" name="Picture 2" descr="Manhattan skyline">
            <a:extLst>
              <a:ext uri="{FF2B5EF4-FFF2-40B4-BE49-F238E27FC236}">
                <a16:creationId xmlns:a16="http://schemas.microsoft.com/office/drawing/2014/main" id="{28A09011-E66F-A640-98E6-E6739B738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21522"/>
          <a:stretch/>
        </p:blipFill>
        <p:spPr>
          <a:xfrm>
            <a:off x="5137463" y="759599"/>
            <a:ext cx="6193767" cy="5330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en-US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Corporation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Advantages</a:t>
            </a:r>
          </a:p>
          <a:p>
            <a:pPr lvl="1" eaLnBrk="1" hangingPunct="1"/>
            <a:r>
              <a:rPr lang="en-US" sz="2800" dirty="0"/>
              <a:t>Unlimited life</a:t>
            </a:r>
          </a:p>
          <a:p>
            <a:pPr lvl="1" eaLnBrk="1" hangingPunct="1"/>
            <a:r>
              <a:rPr lang="en-US" sz="2800" dirty="0"/>
              <a:t>Easy transfer of ownership</a:t>
            </a:r>
          </a:p>
          <a:p>
            <a:pPr lvl="1" eaLnBrk="1" hangingPunct="1"/>
            <a:r>
              <a:rPr lang="en-US" sz="2800" dirty="0"/>
              <a:t>Limited liability</a:t>
            </a:r>
          </a:p>
          <a:p>
            <a:pPr lvl="1" eaLnBrk="1" hangingPunct="1"/>
            <a:r>
              <a:rPr lang="en-US" sz="2800" dirty="0"/>
              <a:t>Ease of raising capital</a:t>
            </a:r>
          </a:p>
          <a:p>
            <a:pPr eaLnBrk="1" hangingPunct="1"/>
            <a:r>
              <a:rPr lang="en-US" sz="3200" dirty="0"/>
              <a:t>Disadvantages</a:t>
            </a:r>
          </a:p>
          <a:p>
            <a:pPr lvl="1" eaLnBrk="1" hangingPunct="1"/>
            <a:r>
              <a:rPr lang="en-US" sz="2800" dirty="0"/>
              <a:t>Double taxation</a:t>
            </a:r>
          </a:p>
          <a:p>
            <a:pPr lvl="1" eaLnBrk="1" hangingPunct="1"/>
            <a:r>
              <a:rPr lang="en-US" sz="2800" dirty="0"/>
              <a:t>Cost of set-up and report filing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 smtClean="0"/>
              <a:pPr>
                <a:spcAft>
                  <a:spcPts val="600"/>
                </a:spcAft>
              </a:pPr>
              <a:t>10</a:t>
            </a:fld>
            <a:endParaRPr lang="th-T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264150" y="1496501"/>
            <a:ext cx="6461231" cy="386499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The primary financial goal is shareholder wealth maximization, which translates to maximizing stock price.</a:t>
            </a:r>
          </a:p>
          <a:p>
            <a:pPr lvl="1" eaLnBrk="1" hangingPunct="1"/>
            <a:r>
              <a:rPr lang="en-US" sz="2400" dirty="0"/>
              <a:t>Do firms have any responsibilities to society at large?</a:t>
            </a:r>
          </a:p>
          <a:p>
            <a:pPr lvl="1" eaLnBrk="1" hangingPunct="1"/>
            <a:r>
              <a:rPr lang="en-US" sz="2400" dirty="0"/>
              <a:t>Is stock price maximization good or bad for society?</a:t>
            </a:r>
          </a:p>
          <a:p>
            <a:pPr lvl="1" eaLnBrk="1" hangingPunct="1"/>
            <a:r>
              <a:rPr lang="en-US" sz="2400" dirty="0"/>
              <a:t>Should firms behave ethically?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/>
              <a:t>Financial Goals of the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 smtClean="0"/>
              <a:pPr>
                <a:spcAft>
                  <a:spcPts val="600"/>
                </a:spcAft>
              </a:pPr>
              <a:t>11</a:t>
            </a:fld>
            <a:endParaRPr lang="th-TH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stock price maximization the same as profit maximization?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No, despite a generally high correlation amongst stock price, earning per share (EPS), and cash flow.</a:t>
            </a:r>
          </a:p>
          <a:p>
            <a:pPr eaLnBrk="1" hangingPunct="1"/>
            <a:r>
              <a:rPr lang="en-US" sz="2800" dirty="0"/>
              <a:t>Current stock price relies upon current earnings, as well as future earnings and cash flow.</a:t>
            </a:r>
          </a:p>
          <a:p>
            <a:pPr eaLnBrk="1" hangingPunct="1"/>
            <a:r>
              <a:rPr lang="en-US" sz="2800" dirty="0"/>
              <a:t>Some actions may cause an increase in earnings, yet cause the stock price to decrease (and vice versa).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 smtClean="0"/>
              <a:pPr>
                <a:spcAft>
                  <a:spcPts val="600"/>
                </a:spcAft>
              </a:pPr>
              <a:t>12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2" y="2305580"/>
            <a:ext cx="324036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/>
              <a:t>Factors that affect stock price</a:t>
            </a:r>
          </a:p>
        </p:txBody>
      </p:sp>
      <p:pic>
        <p:nvPicPr>
          <p:cNvPr id="22532" name="Picture 6" descr="bs00561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40016" y="3933056"/>
            <a:ext cx="3394753" cy="2491572"/>
          </a:xfrm>
        </p:spPr>
      </p:pic>
      <p:graphicFrame>
        <p:nvGraphicFramePr>
          <p:cNvPr id="22534" name="Rectangle 3">
            <a:extLst>
              <a:ext uri="{FF2B5EF4-FFF2-40B4-BE49-F238E27FC236}">
                <a16:creationId xmlns:a16="http://schemas.microsoft.com/office/drawing/2014/main" id="{5E6593AC-51B3-4D66-886C-0D83EB8F9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83582"/>
              </p:ext>
            </p:extLst>
          </p:nvPr>
        </p:nvGraphicFramePr>
        <p:xfrm>
          <a:off x="4295800" y="28812"/>
          <a:ext cx="6840760" cy="455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Factors that Affect the Level and Riskiness of Cash Flows</a:t>
            </a:r>
            <a:endParaRPr lang="en-US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3200" dirty="0"/>
              <a:t>Decisions made by financial managers: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800" dirty="0"/>
              <a:t>Investment decisions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800" dirty="0"/>
              <a:t>Financing decisions (the relative use of debt financing)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800" dirty="0"/>
              <a:t>Dividend policy decisions</a:t>
            </a:r>
          </a:p>
          <a:p>
            <a:pPr eaLnBrk="1" hangingPunct="1">
              <a:spcBef>
                <a:spcPct val="30000"/>
              </a:spcBef>
            </a:pPr>
            <a:r>
              <a:rPr lang="en-US" sz="3200" dirty="0"/>
              <a:t>The external environment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 smtClean="0"/>
              <a:pPr>
                <a:spcAft>
                  <a:spcPts val="600"/>
                </a:spcAft>
              </a:pPr>
              <a:t>14</a:t>
            </a:fld>
            <a:endParaRPr lang="th-T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12875"/>
            <a:ext cx="3495972" cy="223224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bg1"/>
                </a:solidFill>
              </a:rPr>
              <a:t>Financial Management Issues of the New Millennium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21191" y="1218523"/>
            <a:ext cx="7503008" cy="302433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sz="3200" dirty="0"/>
              <a:t>The effect of changing technology</a:t>
            </a:r>
          </a:p>
          <a:p>
            <a:pPr eaLnBrk="1" hangingPunct="1"/>
            <a:r>
              <a:rPr lang="en-US" sz="3200" dirty="0"/>
              <a:t>The globalization of business</a:t>
            </a:r>
          </a:p>
        </p:txBody>
      </p:sp>
      <p:pic>
        <p:nvPicPr>
          <p:cNvPr id="2053" name="Picture 5" descr="http://womenandglobalization.com/wp-content/uploads/2012/03/map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2546902"/>
            <a:ext cx="5328592" cy="3996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40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FA39-D047-1E4D-8289-1CF7D09B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anchor="b">
            <a:normAutofit/>
          </a:bodyPr>
          <a:lstStyle/>
          <a:p>
            <a:r>
              <a:rPr lang="en-TH" sz="2400" b="1" dirty="0"/>
              <a:t>Fintech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1731-0155-E742-B8D0-6D389B2C0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62014"/>
            <a:ext cx="2947482" cy="3744264"/>
          </a:xfrm>
        </p:spPr>
        <p:txBody>
          <a:bodyPr anchor="t">
            <a:normAutofit fontScale="92500"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TH" sz="2400" dirty="0">
                <a:solidFill>
                  <a:srgbClr val="FFFFFF"/>
                </a:solidFill>
              </a:rPr>
              <a:t>It is a terms “finance” and “technology” and refers to any business that uses technology to enhance or automate financial services and processes. 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TH" sz="2400" dirty="0">
                <a:solidFill>
                  <a:srgbClr val="FFFFFF"/>
                </a:solidFill>
              </a:rPr>
              <a:t>Money transaction on hands</a:t>
            </a:r>
          </a:p>
        </p:txBody>
      </p:sp>
      <p:pic>
        <p:nvPicPr>
          <p:cNvPr id="1028" name="Picture 4" descr="K PLUS ออกแบบแอปใหม่ทั้งหมด รองรับหน้าจอ iPhone XS,  กดเงินโดยไม่ต้องใช้บัตรได้แล้ว">
            <a:extLst>
              <a:ext uri="{FF2B5EF4-FFF2-40B4-BE49-F238E27FC236}">
                <a16:creationId xmlns:a16="http://schemas.microsoft.com/office/drawing/2014/main" id="{146A4D9E-E3EB-534D-A2E0-CDD21A07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105" y="779492"/>
            <a:ext cx="7491363" cy="39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C4797-9EBB-2A42-B392-5649CD77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 smtClean="0"/>
              <a:pPr>
                <a:spcAft>
                  <a:spcPts val="600"/>
                </a:spcAft>
              </a:pPr>
              <a:t>16</a:t>
            </a:fld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23544-0033-8241-A8DA-FA5232C6FC1F}"/>
              </a:ext>
            </a:extLst>
          </p:cNvPr>
          <p:cNvSpPr/>
          <p:nvPr/>
        </p:nvSpPr>
        <p:spPr>
          <a:xfrm>
            <a:off x="4295800" y="486916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TH" sz="1100" dirty="0"/>
              <a:t>Source: https://www.macthai.com/wp-content/uploads/2018/10/k-plus-all-new-design-app-2.jpg</a:t>
            </a:r>
          </a:p>
        </p:txBody>
      </p:sp>
    </p:spTree>
    <p:extLst>
      <p:ext uri="{BB962C8B-B14F-4D97-AF65-F5344CB8AC3E}">
        <p14:creationId xmlns:p14="http://schemas.microsoft.com/office/powerpoint/2010/main" val="324745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77977D-9A2A-8045-BD08-90F4FFAC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298448"/>
            <a:ext cx="3258688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spc="-100" dirty="0"/>
              <a:t>Top 10 Fintech Startup in Southeast Asia (July 14, 2021)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57C398-5EF2-AB47-9B56-6CCFCC82E5EF}"/>
              </a:ext>
            </a:extLst>
          </p:cNvPr>
          <p:cNvSpPr/>
          <p:nvPr/>
        </p:nvSpPr>
        <p:spPr>
          <a:xfrm>
            <a:off x="3550859" y="6260220"/>
            <a:ext cx="844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H" dirty="0"/>
              <a:t>Source: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www.vcbay.news</a:t>
            </a:r>
            <a:r>
              <a:rPr lang="en-US" dirty="0">
                <a:hlinkClick r:id="rId2"/>
              </a:rPr>
              <a:t>/2021/07/14/top-10-fintech-startups-in-southeast-asia/</a:t>
            </a:r>
            <a:endParaRPr lang="en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34386-671B-8A4E-891D-CEE27D42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761873"/>
            <a:ext cx="1054100" cy="107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90F307-B409-F249-B2E0-2E03165CD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978" y="670828"/>
            <a:ext cx="1802156" cy="1326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2B450A-0F6B-4042-9242-ACCB953E7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794" y="904934"/>
            <a:ext cx="2451100" cy="109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A5CAF-DEA5-8C4E-8720-00C4F46C0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7297" y="586443"/>
            <a:ext cx="1310517" cy="1326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2CF722-B651-FE4F-9B8C-8B04868E5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2812" y="2598712"/>
            <a:ext cx="2868210" cy="1185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8A8C15-86B6-B343-A5CF-AE64DC7EB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693" y="2363061"/>
            <a:ext cx="1709118" cy="165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F44C40-1B55-8D46-B1B4-7DB8214BD0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7483" y="2499095"/>
            <a:ext cx="1638300" cy="138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7F77F3-9948-A442-B531-B6EB60C255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3440" y="4473573"/>
            <a:ext cx="2037487" cy="11850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94FEB9-741B-4A43-A5AB-3CAF0BEA3E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3905" y="4388642"/>
            <a:ext cx="1905000" cy="127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DDA3D3-CA98-F34E-A560-1097094C67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3883" y="4425216"/>
            <a:ext cx="2873931" cy="11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6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F0F146C-AD5B-1848-98D1-79D1CDDE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b="1" spc="-100"/>
              <a:t>Mobile banking vs. Social banking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9E909F-4D2A-B94F-A49F-13BC4D1BAC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91" y="616449"/>
            <a:ext cx="4789994" cy="329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ธนาคารยุคใหม่ Social Banking และ Mobile Banking – Tuemaster เรียนออนไลน์  ม.ปลาย">
            <a:extLst>
              <a:ext uri="{FF2B5EF4-FFF2-40B4-BE49-F238E27FC236}">
                <a16:creationId xmlns:a16="http://schemas.microsoft.com/office/drawing/2014/main" id="{D51EF629-3346-B349-A732-570E5097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8636" y="484632"/>
            <a:ext cx="4649352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B25F9D-82FD-2645-A6FD-F925AD10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0261ED-532B-6C4E-8A94-FE71FBEF7592}"/>
              </a:ext>
            </a:extLst>
          </p:cNvPr>
          <p:cNvSpPr/>
          <p:nvPr/>
        </p:nvSpPr>
        <p:spPr>
          <a:xfrm>
            <a:off x="1063691" y="3943614"/>
            <a:ext cx="4789994" cy="329312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TH" sz="1000" dirty="0"/>
              <a:t>Source: https://techsauce.co/tech-and-biz/how-bank-can-utilize-mobile-banking-data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073975-E12D-0E40-894E-7B6713B49DA1}"/>
              </a:ext>
            </a:extLst>
          </p:cNvPr>
          <p:cNvSpPr/>
          <p:nvPr/>
        </p:nvSpPr>
        <p:spPr>
          <a:xfrm>
            <a:off x="6408636" y="3909569"/>
            <a:ext cx="52319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H" sz="1100" dirty="0"/>
              <a:t>Source: https://tuemaster.com/blog/ธนาคารยุคใหม่-social-banking-และ-mobile-banking/</a:t>
            </a:r>
          </a:p>
        </p:txBody>
      </p:sp>
    </p:spTree>
    <p:extLst>
      <p:ext uri="{BB962C8B-B14F-4D97-AF65-F5344CB8AC3E}">
        <p14:creationId xmlns:p14="http://schemas.microsoft.com/office/powerpoint/2010/main" val="228099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B26F75-FDF1-0049-91F5-31D52504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Comparison between mobile and social banking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DEAE5F-ABC1-4846-8987-015284C4C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TH" sz="3200" dirty="0"/>
              <a:t>Mobile Banking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9F2A79-8DA4-414E-AC46-3303E7EF08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>
              <a:buFont typeface="System Font Regular"/>
              <a:buChar char="✗"/>
            </a:pPr>
            <a:r>
              <a:rPr lang="en-TH" dirty="0"/>
              <a:t>Slow loan approvement due to using </a:t>
            </a:r>
            <a:r>
              <a:rPr lang="en-TH" u="sng" dirty="0"/>
              <a:t>man power</a:t>
            </a:r>
          </a:p>
          <a:p>
            <a:pPr>
              <a:buFont typeface="System Font Regular"/>
              <a:buChar char="✗"/>
            </a:pPr>
            <a:r>
              <a:rPr lang="en-TH" dirty="0"/>
              <a:t>Complicate money transfer: open-close time lag</a:t>
            </a:r>
          </a:p>
          <a:p>
            <a:pPr>
              <a:buFont typeface="System Font Regular"/>
              <a:buChar char="✗"/>
            </a:pPr>
            <a:r>
              <a:rPr lang="en-TH" dirty="0"/>
              <a:t>Need to open the bank account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8B6CE4-2B2A-A349-A07F-82241983C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TH" sz="3200" dirty="0"/>
              <a:t>Social Banking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C858E3-CA23-6340-B6AC-4597FCB8C42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TH" dirty="0"/>
              <a:t>Fast loan approvement  due to using </a:t>
            </a:r>
            <a:r>
              <a:rPr lang="en-TH" u="sng" dirty="0"/>
              <a:t>AI</a:t>
            </a:r>
          </a:p>
          <a:p>
            <a:pPr>
              <a:buFont typeface="Wingdings" pitchFamily="2" charset="2"/>
              <a:buChar char="ü"/>
            </a:pPr>
            <a:r>
              <a:rPr lang="en-TH" dirty="0"/>
              <a:t>Easy to transfer money</a:t>
            </a:r>
          </a:p>
          <a:p>
            <a:pPr>
              <a:buFont typeface="Wingdings" pitchFamily="2" charset="2"/>
              <a:buChar char="ü"/>
            </a:pPr>
            <a:r>
              <a:rPr lang="en-TH" dirty="0"/>
              <a:t>People who don’t have bank account can access loan: no need collateral or bank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00DF1-7A6C-F643-9D83-4BAA5A57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DD6F8-F92F-5A44-9AFC-2A7BE3FE6FD8}"/>
              </a:ext>
            </a:extLst>
          </p:cNvPr>
          <p:cNvSpPr/>
          <p:nvPr/>
        </p:nvSpPr>
        <p:spPr>
          <a:xfrm>
            <a:off x="3575720" y="6169580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H" sz="1400" dirty="0"/>
              <a:t>Source: https://tuemaster.com/blog/ธนาคารยุคใหม่-social-banking-และ-mobile-banking/</a:t>
            </a:r>
          </a:p>
        </p:txBody>
      </p:sp>
    </p:spTree>
    <p:extLst>
      <p:ext uri="{BB962C8B-B14F-4D97-AF65-F5344CB8AC3E}">
        <p14:creationId xmlns:p14="http://schemas.microsoft.com/office/powerpoint/2010/main" val="80136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 descr="http://www.nema.gov.ng/Upload/fin4.jpg"/>
          <p:cNvPicPr>
            <a:picLocks noChangeAspect="1" noChangeArrowheads="1"/>
          </p:cNvPicPr>
          <p:nvPr/>
        </p:nvPicPr>
        <p:blipFill rotWithShape="1">
          <a:blip r:embed="rId2" cstate="print"/>
          <a:srcRect r="-1" b="15708"/>
          <a:stretch/>
        </p:blipFill>
        <p:spPr bwMode="auto">
          <a:xfrm>
            <a:off x="20" y="1"/>
            <a:ext cx="12188932" cy="6858000"/>
          </a:xfrm>
          <a:prstGeom prst="rect">
            <a:avLst/>
          </a:prstGeom>
          <a:noFill/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/>
              <a:t>What is Finance?</a:t>
            </a:r>
            <a:endParaRPr lang="th-TH" sz="5400" b="1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Finance is the study of how people and business evaluate investments and raise </a:t>
            </a:r>
            <a:r>
              <a:rPr lang="en-US" sz="3600" b="1" dirty="0"/>
              <a:t>Capital</a:t>
            </a:r>
            <a:r>
              <a:rPr lang="en-US" sz="3600" dirty="0"/>
              <a:t> to fund them (--</a:t>
            </a:r>
            <a:r>
              <a:rPr lang="en-US" sz="3600" i="1" dirty="0"/>
              <a:t>How to get and use money)</a:t>
            </a:r>
            <a:endParaRPr lang="th-TH" sz="36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E2DD442E-C70F-2C4D-903B-8FB1FCBA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900" spc="-100" dirty="0"/>
              <a:t>Line App. and </a:t>
            </a:r>
            <a:r>
              <a:rPr lang="en-US" sz="5900" spc="-100" dirty="0" err="1"/>
              <a:t>KBank</a:t>
            </a:r>
            <a:r>
              <a:rPr lang="en-US" sz="5900" spc="-100" dirty="0"/>
              <a:t> Joint Venture</a:t>
            </a:r>
          </a:p>
        </p:txBody>
      </p:sp>
      <p:pic>
        <p:nvPicPr>
          <p:cNvPr id="34" name="Picture 33" descr="A screenshot of a web page&#10;&#10;Description automatically generated">
            <a:extLst>
              <a:ext uri="{FF2B5EF4-FFF2-40B4-BE49-F238E27FC236}">
                <a16:creationId xmlns:a16="http://schemas.microsoft.com/office/drawing/2014/main" id="{9754CC3B-0527-554C-91A3-56148A8B9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11" y="129134"/>
            <a:ext cx="2066271" cy="4238505"/>
          </a:xfrm>
          <a:prstGeom prst="rect">
            <a:avLst/>
          </a:prstGeom>
        </p:spPr>
      </p:pic>
      <p:pic>
        <p:nvPicPr>
          <p:cNvPr id="36" name="Picture 3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3DFA0F-8BC0-5D46-9020-0558C8111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45" y="129087"/>
            <a:ext cx="2066271" cy="4216882"/>
          </a:xfrm>
          <a:prstGeom prst="rect">
            <a:avLst/>
          </a:prstGeom>
        </p:spPr>
      </p:pic>
      <p:pic>
        <p:nvPicPr>
          <p:cNvPr id="32" name="Content Placeholder 3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A608AB-0B24-7841-900D-BE1ACA68C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24134"/>
            <a:ext cx="2207015" cy="428546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6D2B5-8A3B-AC4E-AF22-F28C0FEF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34EF0C-DE45-9C40-93F5-721CF0A61953}"/>
              </a:ext>
            </a:extLst>
          </p:cNvPr>
          <p:cNvSpPr/>
          <p:nvPr/>
        </p:nvSpPr>
        <p:spPr>
          <a:xfrm>
            <a:off x="1045874" y="6359533"/>
            <a:ext cx="683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H" dirty="0"/>
              <a:t>Source: https://linecorp.com/en/pr/news/global/2020/65</a:t>
            </a:r>
          </a:p>
        </p:txBody>
      </p:sp>
    </p:spTree>
    <p:extLst>
      <p:ext uri="{BB962C8B-B14F-4D97-AF65-F5344CB8AC3E}">
        <p14:creationId xmlns:p14="http://schemas.microsoft.com/office/powerpoint/2010/main" val="584605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1032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7" name="Rectangle 1034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58" name="Rectangle 1036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38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7344A-1B2B-5896-BD77-F57D7427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Case study: Line BK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209173F-3D5A-04F8-FCFD-0B748E0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990" y="70923"/>
            <a:ext cx="4314538" cy="41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C77B8A-5491-FB12-52C0-5D657657F46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8469" y="70923"/>
            <a:ext cx="4222173" cy="42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1805C-991E-F0F5-7BF0-1CA39CBF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21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94C10-6713-3F42-EE6D-C8DA73A0EAEF}"/>
              </a:ext>
            </a:extLst>
          </p:cNvPr>
          <p:cNvSpPr txBox="1"/>
          <p:nvPr/>
        </p:nvSpPr>
        <p:spPr>
          <a:xfrm>
            <a:off x="1069848" y="6386300"/>
            <a:ext cx="6102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H" dirty="0"/>
              <a:t>Source: </a:t>
            </a:r>
            <a:r>
              <a:rPr lang="en-TH" dirty="0">
                <a:hlinkClick r:id="rId4"/>
              </a:rPr>
              <a:t>https://marketeeronline.co/archives/238821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03509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268D7-8DC0-4F40-AEA6-402922E4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D9954-0BF2-4247-88C4-D6BB0AA5D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tuemaster.com</a:t>
            </a:r>
            <a:r>
              <a:rPr lang="en-US" dirty="0"/>
              <a:t>/blog/</a:t>
            </a:r>
            <a:r>
              <a:rPr lang="th-TH" dirty="0"/>
              <a:t>ธนาคารยุคใหม่-</a:t>
            </a:r>
            <a:r>
              <a:rPr lang="en-US" dirty="0"/>
              <a:t>social-banking-</a:t>
            </a:r>
            <a:r>
              <a:rPr lang="th-TH" dirty="0"/>
              <a:t>และ-</a:t>
            </a:r>
            <a:r>
              <a:rPr lang="en-US" dirty="0"/>
              <a:t>mobile-banking/</a:t>
            </a:r>
          </a:p>
          <a:p>
            <a:r>
              <a:rPr lang="en-TH" dirty="0"/>
              <a:t>https://linecorp.com/en/pr/news/global/2020/65</a:t>
            </a:r>
          </a:p>
          <a:p>
            <a:r>
              <a:rPr lang="en-US" dirty="0"/>
              <a:t>https://</a:t>
            </a:r>
            <a:r>
              <a:rPr lang="en-US" dirty="0" err="1"/>
              <a:t>thaifintech.org</a:t>
            </a:r>
            <a:r>
              <a:rPr lang="en-US" dirty="0"/>
              <a:t>/top-10-fintech-startup/</a:t>
            </a:r>
          </a:p>
          <a:p>
            <a:r>
              <a:rPr lang="en-TH" dirty="0"/>
              <a:t>https://www.macthai.com/wp-content/uploads/2018/10/k-plus-all-new-design-app-2.jpg</a:t>
            </a:r>
          </a:p>
          <a:p>
            <a:r>
              <a:rPr lang="en-US" dirty="0">
                <a:hlinkClick r:id="rId2"/>
              </a:rPr>
              <a:t>https://moneyandbanking.co.th/article/cover-story-mb449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marketeeronline.co</a:t>
            </a:r>
            <a:r>
              <a:rPr lang="en-US" dirty="0"/>
              <a:t>/archives/238821</a:t>
            </a:r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8926B-2CE9-A341-83AB-6B440D5E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0DC9-B24F-44FF-A85E-09EEA3223319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1697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descr="Social Banking เกิดมาเพื่อฆ่าธนาคาร">
            <a:hlinkClick r:id="" action="ppaction://media"/>
            <a:extLst>
              <a:ext uri="{FF2B5EF4-FFF2-40B4-BE49-F238E27FC236}">
                <a16:creationId xmlns:a16="http://schemas.microsoft.com/office/drawing/2014/main" id="{8A1E9C94-8C8C-4741-90A5-866D89B726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611" y="559145"/>
            <a:ext cx="10158778" cy="57397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B8AA9-ACF4-FF4B-AD8D-4047240F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D83B5-895F-0A48-98FB-0971F2074968}"/>
              </a:ext>
            </a:extLst>
          </p:cNvPr>
          <p:cNvSpPr txBox="1"/>
          <p:nvPr/>
        </p:nvSpPr>
        <p:spPr>
          <a:xfrm>
            <a:off x="1847528" y="6354247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dirty="0">
                <a:solidFill>
                  <a:schemeClr val="bg1"/>
                </a:solidFill>
              </a:rPr>
              <a:t>Speaker: Mr.Topp Jirayut </a:t>
            </a:r>
            <a:r>
              <a:rPr lang="en-US" dirty="0" err="1">
                <a:solidFill>
                  <a:schemeClr val="bg1"/>
                </a:solidFill>
              </a:rPr>
              <a:t>Srupsrisopa</a:t>
            </a:r>
            <a:r>
              <a:rPr lang="en-US" dirty="0">
                <a:solidFill>
                  <a:schemeClr val="bg1"/>
                </a:solidFill>
              </a:rPr>
              <a:t>  #</a:t>
            </a:r>
            <a:r>
              <a:rPr lang="en-US" dirty="0" err="1">
                <a:solidFill>
                  <a:schemeClr val="bg1"/>
                </a:solidFill>
              </a:rPr>
              <a:t>toppjirayut</a:t>
            </a:r>
            <a:r>
              <a:rPr lang="en-US" dirty="0">
                <a:solidFill>
                  <a:schemeClr val="bg1"/>
                </a:solidFill>
              </a:rPr>
              <a:t> #</a:t>
            </a:r>
            <a:r>
              <a:rPr lang="en-US" dirty="0" err="1">
                <a:solidFill>
                  <a:schemeClr val="bg1"/>
                </a:solidFill>
              </a:rPr>
              <a:t>beartai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4400" b="1">
                <a:solidFill>
                  <a:schemeClr val="bg1"/>
                </a:solidFill>
              </a:rPr>
              <a:t>Career Opportunities in Finance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84288" y="6356350"/>
            <a:ext cx="17565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 smtClean="0"/>
              <a:pPr>
                <a:spcAft>
                  <a:spcPts val="600"/>
                </a:spcAft>
              </a:pPr>
              <a:t>3</a:t>
            </a:fld>
            <a:endParaRPr lang="th-TH"/>
          </a:p>
        </p:txBody>
      </p:sp>
      <p:graphicFrame>
        <p:nvGraphicFramePr>
          <p:cNvPr id="8199" name="Rectangle 3">
            <a:extLst>
              <a:ext uri="{FF2B5EF4-FFF2-40B4-BE49-F238E27FC236}">
                <a16:creationId xmlns:a16="http://schemas.microsoft.com/office/drawing/2014/main" id="{7548AD76-BB7E-4249-A2FE-1D0281A8A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204817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1" name="Rectangle 71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Freeform: Shape 73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97901" y="1496501"/>
            <a:ext cx="7618379" cy="3864998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/>
              <a:t>Maximize value of shareholder’s wealth by: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800" dirty="0"/>
              <a:t>Forecasting and planning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800" dirty="0"/>
              <a:t>Investment and financing decisions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800" dirty="0"/>
              <a:t>Coordination and control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800" dirty="0"/>
              <a:t>Transactions in the financial markets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800" dirty="0"/>
              <a:t>Managing risk</a:t>
            </a:r>
          </a:p>
        </p:txBody>
      </p:sp>
      <p:sp>
        <p:nvSpPr>
          <p:cNvPr id="9223" name="Freeform: Shape 75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/>
              <a:t>Responsibility of the Financial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 smtClean="0"/>
              <a:pPr>
                <a:spcAft>
                  <a:spcPts val="600"/>
                </a:spcAft>
              </a:pPr>
              <a:t>4</a:t>
            </a:fld>
            <a:endParaRPr lang="th-T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Alternative Forms of Business Organization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 smtClean="0"/>
              <a:pPr>
                <a:spcAft>
                  <a:spcPts val="600"/>
                </a:spcAft>
              </a:pPr>
              <a:t>5</a:t>
            </a:fld>
            <a:endParaRPr lang="th-TH"/>
          </a:p>
        </p:txBody>
      </p:sp>
      <p:graphicFrame>
        <p:nvGraphicFramePr>
          <p:cNvPr id="11269" name="Rectangle 3">
            <a:extLst>
              <a:ext uri="{FF2B5EF4-FFF2-40B4-BE49-F238E27FC236}">
                <a16:creationId xmlns:a16="http://schemas.microsoft.com/office/drawing/2014/main" id="{8CD91D34-67E8-4B5D-83B9-01669CE3A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663919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Sole Proprietorship</a:t>
            </a:r>
            <a:endParaRPr lang="th-TH" b="1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solidFill>
                  <a:srgbClr val="FFFFFF"/>
                </a:solidFill>
              </a:rPr>
              <a:t>A sole proprietorship is a business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that is owned and operated by one person.  The enterprise has no existence apart from its owner.</a:t>
            </a:r>
          </a:p>
          <a:p>
            <a:pPr eaLnBrk="1" hangingPunct="1">
              <a:buFont typeface="Wingdings" pitchFamily="2" charset="2"/>
              <a:buNone/>
            </a:pPr>
            <a:endParaRPr lang="th-TH" dirty="0">
              <a:solidFill>
                <a:srgbClr val="FFFFFF"/>
              </a:solidFill>
            </a:endParaRPr>
          </a:p>
        </p:txBody>
      </p:sp>
      <p:pic>
        <p:nvPicPr>
          <p:cNvPr id="35842" name="Picture 2" descr="http://goodcreditscore.dnb.com/wp-content/uploads/2012/08/Sole+Proprietorship-300x300.png"/>
          <p:cNvPicPr>
            <a:picLocks noChangeAspect="1" noChangeArrowheads="1"/>
          </p:cNvPicPr>
          <p:nvPr/>
        </p:nvPicPr>
        <p:blipFill rotWithShape="1">
          <a:blip r:embed="rId2" cstate="print"/>
          <a:srcRect l="1732" r="1" b="1"/>
          <a:stretch/>
        </p:blipFill>
        <p:spPr bwMode="auto">
          <a:xfrm>
            <a:off x="6083162" y="759254"/>
            <a:ext cx="5238340" cy="53306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 smtClean="0"/>
              <a:pPr>
                <a:spcAft>
                  <a:spcPts val="600"/>
                </a:spcAft>
              </a:pPr>
              <a:t>6</a:t>
            </a:fld>
            <a:endParaRPr lang="th-T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Partnership</a:t>
            </a:r>
            <a:endParaRPr lang="th-TH" b="1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A partnership is an association of two or more persons acting as co-owners of a business for profit.</a:t>
            </a:r>
          </a:p>
        </p:txBody>
      </p:sp>
      <p:pic>
        <p:nvPicPr>
          <p:cNvPr id="34818" name="Picture 2" descr="http://www.getaheadofthecurve.co.uk/wp-content/uploads/2012/09/partnership.jpg"/>
          <p:cNvPicPr>
            <a:picLocks noChangeAspect="1" noChangeArrowheads="1"/>
          </p:cNvPicPr>
          <p:nvPr/>
        </p:nvPicPr>
        <p:blipFill rotWithShape="1">
          <a:blip r:embed="rId2" cstate="print"/>
          <a:srcRect l="22185" r="18033" b="1"/>
          <a:stretch/>
        </p:blipFill>
        <p:spPr bwMode="auto">
          <a:xfrm>
            <a:off x="7818120" y="758952"/>
            <a:ext cx="3617432" cy="533095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 smtClean="0"/>
              <a:pPr>
                <a:spcAft>
                  <a:spcPts val="600"/>
                </a:spcAft>
              </a:pPr>
              <a:t>7</a:t>
            </a:fld>
            <a:endParaRPr lang="th-T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Sole proprietorships &amp; Partnerships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Advantages</a:t>
            </a:r>
          </a:p>
          <a:p>
            <a:pPr lvl="1" eaLnBrk="1" hangingPunct="1"/>
            <a:r>
              <a:rPr lang="en-US" sz="3200" dirty="0"/>
              <a:t>Ease of formation</a:t>
            </a:r>
          </a:p>
          <a:p>
            <a:pPr lvl="1" eaLnBrk="1" hangingPunct="1"/>
            <a:r>
              <a:rPr lang="en-US" sz="3200" dirty="0"/>
              <a:t>Subject to few regulations</a:t>
            </a:r>
          </a:p>
          <a:p>
            <a:pPr lvl="1" eaLnBrk="1" hangingPunct="1"/>
            <a:r>
              <a:rPr lang="en-US" sz="3200" dirty="0"/>
              <a:t>No corporate income taxes</a:t>
            </a:r>
          </a:p>
          <a:p>
            <a:pPr eaLnBrk="1" hangingPunct="1"/>
            <a:r>
              <a:rPr lang="en-US" sz="3600" dirty="0"/>
              <a:t>Disadvantages</a:t>
            </a:r>
          </a:p>
          <a:p>
            <a:pPr lvl="1" eaLnBrk="1" hangingPunct="1"/>
            <a:r>
              <a:rPr lang="en-US" sz="3200" dirty="0"/>
              <a:t>Difficult to raise capital</a:t>
            </a:r>
          </a:p>
          <a:p>
            <a:pPr lvl="1" eaLnBrk="1" hangingPunct="1"/>
            <a:r>
              <a:rPr lang="en-US" sz="3200" dirty="0"/>
              <a:t>Unlimited liability</a:t>
            </a:r>
          </a:p>
          <a:p>
            <a:pPr lvl="1" eaLnBrk="1" hangingPunct="1"/>
            <a:r>
              <a:rPr lang="en-US" sz="3200" dirty="0"/>
              <a:t>Limited life</a:t>
            </a:r>
          </a:p>
          <a:p>
            <a:pPr lvl="1" eaLnBrk="1" hangingPunct="1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 smtClean="0"/>
              <a:pPr>
                <a:spcAft>
                  <a:spcPts val="600"/>
                </a:spcAft>
              </a:pPr>
              <a:t>8</a:t>
            </a:fld>
            <a:endParaRPr lang="th-T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http://img.ehowcdn.com/article-new/ds-photo/getty/article/81/203/78163618_XS.jpg"/>
          <p:cNvPicPr>
            <a:picLocks noChangeAspect="1" noChangeArrowheads="1"/>
          </p:cNvPicPr>
          <p:nvPr/>
        </p:nvPicPr>
        <p:blipFill rotWithShape="1">
          <a:blip r:embed="rId2" cstate="print"/>
          <a:srcRect t="215" r="-1" b="15808"/>
          <a:stretch/>
        </p:blipFill>
        <p:spPr bwMode="auto">
          <a:xfrm>
            <a:off x="20" y="1"/>
            <a:ext cx="12188932" cy="6858000"/>
          </a:xfrm>
          <a:prstGeom prst="rect">
            <a:avLst/>
          </a:prstGeom>
          <a:noFill/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Corporation</a:t>
            </a:r>
            <a:endParaRPr lang="th-TH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/>
              <a:t>A corporation is “an artificial being, invisible, intangible, and existing only in contemplation of the law”</a:t>
            </a:r>
            <a:r>
              <a:rPr lang="en-US" sz="3200" baseline="30000" dirty="0"/>
              <a:t>*</a:t>
            </a:r>
            <a:r>
              <a:rPr lang="en-US" sz="3200" dirty="0"/>
              <a:t>.  As such, a corporation is a separate legal entity apart from the individuals who own it.</a:t>
            </a:r>
            <a:endParaRPr lang="th-TH" sz="32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A0DC9-B24F-44FF-A85E-09EEA3223319}" type="slidenum">
              <a:rPr lang="th-TH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771</Words>
  <Application>Microsoft Macintosh PowerPoint</Application>
  <PresentationFormat>Widescreen</PresentationFormat>
  <Paragraphs>126</Paragraphs>
  <Slides>23</Slides>
  <Notes>3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Corbel</vt:lpstr>
      <vt:lpstr>System Font Regular</vt:lpstr>
      <vt:lpstr>Wingdings</vt:lpstr>
      <vt:lpstr>Wingdings 2</vt:lpstr>
      <vt:lpstr>Frame</vt:lpstr>
      <vt:lpstr>An Overview of Financial Management</vt:lpstr>
      <vt:lpstr>What is Finance?</vt:lpstr>
      <vt:lpstr>Career Opportunities in Finance</vt:lpstr>
      <vt:lpstr>Responsibility of the Financial Staff</vt:lpstr>
      <vt:lpstr>Alternative Forms of Business Organization</vt:lpstr>
      <vt:lpstr>Sole Proprietorship</vt:lpstr>
      <vt:lpstr>Partnership</vt:lpstr>
      <vt:lpstr>Sole proprietorships &amp; Partnerships</vt:lpstr>
      <vt:lpstr>Corporation</vt:lpstr>
      <vt:lpstr>Corporation</vt:lpstr>
      <vt:lpstr>Financial Goals of the Corporation</vt:lpstr>
      <vt:lpstr>Is stock price maximization the same as profit maximization?</vt:lpstr>
      <vt:lpstr>Factors that affect stock price</vt:lpstr>
      <vt:lpstr>Factors that Affect the Level and Riskiness of Cash Flows</vt:lpstr>
      <vt:lpstr>Financial Management Issues of the New Millennium</vt:lpstr>
      <vt:lpstr>Fintech Definition</vt:lpstr>
      <vt:lpstr>Top 10 Fintech Startup in Southeast Asia (July 14, 2021)</vt:lpstr>
      <vt:lpstr>Mobile banking vs. Social banking</vt:lpstr>
      <vt:lpstr>Comparison between mobile and social banking</vt:lpstr>
      <vt:lpstr>Line App. and KBank Joint Venture</vt:lpstr>
      <vt:lpstr>Case study: Line BK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Financial Management</dc:title>
  <dc:creator>Nalin  Simasathiansophon</dc:creator>
  <cp:lastModifiedBy>Nalin  Simasathiansophon</cp:lastModifiedBy>
  <cp:revision>1</cp:revision>
  <dcterms:created xsi:type="dcterms:W3CDTF">2021-01-10T04:23:12Z</dcterms:created>
  <dcterms:modified xsi:type="dcterms:W3CDTF">2022-08-12T07:47:53Z</dcterms:modified>
</cp:coreProperties>
</file>