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webextensions/webextension3.xml" ContentType="application/vnd.ms-office.webextension+xml"/>
  <Override PartName="/ppt/notesSlides/notesSlide2.xml" ContentType="application/vnd.openxmlformats-officedocument.presentationml.notesSlide+xml"/>
  <Override PartName="/ppt/webextensions/webextension4.xml" ContentType="application/vnd.ms-office.webextension+xml"/>
  <Override PartName="/ppt/webextensions/webextension5.xml" ContentType="application/vnd.ms-office.webextension+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769" r:id="rId2"/>
  </p:sldMasterIdLst>
  <p:notesMasterIdLst>
    <p:notesMasterId r:id="rId30"/>
  </p:notesMasterIdLst>
  <p:sldIdLst>
    <p:sldId id="256" r:id="rId3"/>
    <p:sldId id="316" r:id="rId4"/>
    <p:sldId id="317" r:id="rId5"/>
    <p:sldId id="318" r:id="rId6"/>
    <p:sldId id="279" r:id="rId7"/>
    <p:sldId id="283" r:id="rId8"/>
    <p:sldId id="282" r:id="rId9"/>
    <p:sldId id="290" r:id="rId10"/>
    <p:sldId id="292" r:id="rId11"/>
    <p:sldId id="296" r:id="rId12"/>
    <p:sldId id="294" r:id="rId13"/>
    <p:sldId id="299" r:id="rId14"/>
    <p:sldId id="307" r:id="rId15"/>
    <p:sldId id="291" r:id="rId16"/>
    <p:sldId id="297" r:id="rId17"/>
    <p:sldId id="308" r:id="rId18"/>
    <p:sldId id="309" r:id="rId19"/>
    <p:sldId id="310" r:id="rId20"/>
    <p:sldId id="298" r:id="rId21"/>
    <p:sldId id="281" r:id="rId22"/>
    <p:sldId id="301" r:id="rId23"/>
    <p:sldId id="302" r:id="rId24"/>
    <p:sldId id="311" r:id="rId25"/>
    <p:sldId id="315" r:id="rId26"/>
    <p:sldId id="304" r:id="rId27"/>
    <p:sldId id="312" r:id="rId28"/>
    <p:sldId id="306" r:id="rId29"/>
  </p:sldIdLst>
  <p:sldSz cx="12192000" cy="6858000"/>
  <p:notesSz cx="6858000" cy="9144000"/>
  <p:custDataLst>
    <p:tags r:id="rId31"/>
  </p:custData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7A66E-0CA0-1C4B-B3CF-F68EBCAB807F}" v="68" dt="2023-06-11T05:04:1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3"/>
    <p:restoredTop sz="92381"/>
  </p:normalViewPr>
  <p:slideViewPr>
    <p:cSldViewPr snapToGrid="0" snapToObjects="1">
      <p:cViewPr varScale="1">
        <p:scale>
          <a:sx n="118" d="100"/>
          <a:sy n="118" d="100"/>
        </p:scale>
        <p:origin x="100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lin  Simasathiansophon" userId="d8aa5640-2b07-4597-a838-41990b76ba56" providerId="ADAL" clId="{C3B7A66E-0CA0-1C4B-B3CF-F68EBCAB807F}"/>
    <pc:docChg chg="custSel addSld delSld modSld sldOrd replTag">
      <pc:chgData name="Nalin  Simasathiansophon" userId="d8aa5640-2b07-4597-a838-41990b76ba56" providerId="ADAL" clId="{C3B7A66E-0CA0-1C4B-B3CF-F68EBCAB807F}" dt="2023-06-29T07:33:43.805" v="242" actId="5793"/>
      <pc:docMkLst>
        <pc:docMk/>
      </pc:docMkLst>
      <pc:sldChg chg="addSp delSp modSp mod">
        <pc:chgData name="Nalin  Simasathiansophon" userId="d8aa5640-2b07-4597-a838-41990b76ba56" providerId="ADAL" clId="{C3B7A66E-0CA0-1C4B-B3CF-F68EBCAB807F}" dt="2023-06-11T03:24:33.505" v="60" actId="6559"/>
        <pc:sldMkLst>
          <pc:docMk/>
          <pc:sldMk cId="294956079" sldId="256"/>
        </pc:sldMkLst>
        <pc:spChg chg="mod">
          <ac:chgData name="Nalin  Simasathiansophon" userId="d8aa5640-2b07-4597-a838-41990b76ba56" providerId="ADAL" clId="{C3B7A66E-0CA0-1C4B-B3CF-F68EBCAB807F}" dt="2023-06-11T03:24:33.505" v="60" actId="6559"/>
          <ac:spMkLst>
            <pc:docMk/>
            <pc:sldMk cId="294956079" sldId="256"/>
            <ac:spMk id="2" creationId="{8F07AB40-12E7-3C46-B078-A3A79CB82FB3}"/>
          </ac:spMkLst>
        </pc:spChg>
        <pc:spChg chg="del mod">
          <ac:chgData name="Nalin  Simasathiansophon" userId="d8aa5640-2b07-4597-a838-41990b76ba56" providerId="ADAL" clId="{C3B7A66E-0CA0-1C4B-B3CF-F68EBCAB807F}" dt="2023-06-11T03:23:07.146" v="1" actId="478"/>
          <ac:spMkLst>
            <pc:docMk/>
            <pc:sldMk cId="294956079" sldId="256"/>
            <ac:spMk id="3" creationId="{57DFB82A-655E-3F4A-A59F-FC7DA46714E4}"/>
          </ac:spMkLst>
        </pc:spChg>
        <pc:spChg chg="add mod">
          <ac:chgData name="Nalin  Simasathiansophon" userId="d8aa5640-2b07-4597-a838-41990b76ba56" providerId="ADAL" clId="{C3B7A66E-0CA0-1C4B-B3CF-F68EBCAB807F}" dt="2023-06-11T03:23:52.810" v="41" actId="122"/>
          <ac:spMkLst>
            <pc:docMk/>
            <pc:sldMk cId="294956079" sldId="256"/>
            <ac:spMk id="5" creationId="{0F01735C-2620-7B9A-EF7D-D71C3B6F09F7}"/>
          </ac:spMkLst>
        </pc:spChg>
      </pc:sldChg>
      <pc:sldChg chg="modSp mod">
        <pc:chgData name="Nalin  Simasathiansophon" userId="d8aa5640-2b07-4597-a838-41990b76ba56" providerId="ADAL" clId="{C3B7A66E-0CA0-1C4B-B3CF-F68EBCAB807F}" dt="2023-06-11T03:55:27.830" v="116" actId="1076"/>
        <pc:sldMkLst>
          <pc:docMk/>
          <pc:sldMk cId="1699825659" sldId="290"/>
        </pc:sldMkLst>
        <pc:spChg chg="mod">
          <ac:chgData name="Nalin  Simasathiansophon" userId="d8aa5640-2b07-4597-a838-41990b76ba56" providerId="ADAL" clId="{C3B7A66E-0CA0-1C4B-B3CF-F68EBCAB807F}" dt="2023-06-11T03:55:27.830" v="116" actId="1076"/>
          <ac:spMkLst>
            <pc:docMk/>
            <pc:sldMk cId="1699825659" sldId="290"/>
            <ac:spMk id="3" creationId="{BE49744B-20C6-40F8-B17D-B8DC7728A082}"/>
          </ac:spMkLst>
        </pc:spChg>
      </pc:sldChg>
      <pc:sldChg chg="addSp delSp modSp mod modTransition modAnim">
        <pc:chgData name="Nalin  Simasathiansophon" userId="d8aa5640-2b07-4597-a838-41990b76ba56" providerId="ADAL" clId="{C3B7A66E-0CA0-1C4B-B3CF-F68EBCAB807F}" dt="2023-06-11T04:18:53.202" v="206" actId="14826"/>
        <pc:sldMkLst>
          <pc:docMk/>
          <pc:sldMk cId="4169614394" sldId="291"/>
        </pc:sldMkLst>
        <pc:picChg chg="add mod">
          <ac:chgData name="Nalin  Simasathiansophon" userId="d8aa5640-2b07-4597-a838-41990b76ba56" providerId="ADAL" clId="{C3B7A66E-0CA0-1C4B-B3CF-F68EBCAB807F}" dt="2023-06-11T04:11:54.345" v="186" actId="1076"/>
          <ac:picMkLst>
            <pc:docMk/>
            <pc:sldMk cId="4169614394" sldId="291"/>
            <ac:picMk id="5" creationId="{A454C9FD-1493-AC75-176B-3987B193E8BE}"/>
          </ac:picMkLst>
        </pc:picChg>
        <pc:picChg chg="add mod">
          <ac:chgData name="Nalin  Simasathiansophon" userId="d8aa5640-2b07-4597-a838-41990b76ba56" providerId="ADAL" clId="{C3B7A66E-0CA0-1C4B-B3CF-F68EBCAB807F}" dt="2023-06-11T04:07:38.830" v="166" actId="1076"/>
          <ac:picMkLst>
            <pc:docMk/>
            <pc:sldMk cId="4169614394" sldId="291"/>
            <ac:picMk id="6" creationId="{EC304D89-D33E-F375-0BBB-E989FCF6DA6A}"/>
          </ac:picMkLst>
        </pc:picChg>
        <pc:picChg chg="del">
          <ac:chgData name="Nalin  Simasathiansophon" userId="d8aa5640-2b07-4597-a838-41990b76ba56" providerId="ADAL" clId="{C3B7A66E-0CA0-1C4B-B3CF-F68EBCAB807F}" dt="2023-06-11T04:06:11.960" v="157" actId="478"/>
          <ac:picMkLst>
            <pc:docMk/>
            <pc:sldMk cId="4169614394" sldId="291"/>
            <ac:picMk id="8" creationId="{C0EB1B44-87AB-7E42-8FE8-C62A44AD6D3B}"/>
          </ac:picMkLst>
        </pc:picChg>
        <pc:picChg chg="del">
          <ac:chgData name="Nalin  Simasathiansophon" userId="d8aa5640-2b07-4597-a838-41990b76ba56" providerId="ADAL" clId="{C3B7A66E-0CA0-1C4B-B3CF-F68EBCAB807F}" dt="2023-06-11T04:06:47.285" v="160" actId="478"/>
          <ac:picMkLst>
            <pc:docMk/>
            <pc:sldMk cId="4169614394" sldId="291"/>
            <ac:picMk id="9" creationId="{8810275A-82D5-1A44-B6C7-41A416BCDA32}"/>
          </ac:picMkLst>
        </pc:picChg>
        <pc:picChg chg="add del mod">
          <ac:chgData name="Nalin  Simasathiansophon" userId="d8aa5640-2b07-4597-a838-41990b76ba56" providerId="ADAL" clId="{C3B7A66E-0CA0-1C4B-B3CF-F68EBCAB807F}" dt="2023-06-11T04:18:53.202" v="206" actId="14826"/>
          <ac:picMkLst>
            <pc:docMk/>
            <pc:sldMk cId="4169614394" sldId="291"/>
            <ac:picMk id="1028" creationId="{A5758FED-C146-4845-98F9-A091DFFA670E}"/>
          </ac:picMkLst>
        </pc:picChg>
        <pc:picChg chg="mod">
          <ac:chgData name="Nalin  Simasathiansophon" userId="d8aa5640-2b07-4597-a838-41990b76ba56" providerId="ADAL" clId="{C3B7A66E-0CA0-1C4B-B3CF-F68EBCAB807F}" dt="2023-06-11T04:07:37.458" v="165" actId="1076"/>
          <ac:picMkLst>
            <pc:docMk/>
            <pc:sldMk cId="4169614394" sldId="291"/>
            <ac:picMk id="1042" creationId="{6098F911-3553-46FD-A51A-39D50F75CA05}"/>
          </ac:picMkLst>
        </pc:picChg>
      </pc:sldChg>
      <pc:sldChg chg="addSp delSp modSp mod">
        <pc:chgData name="Nalin  Simasathiansophon" userId="d8aa5640-2b07-4597-a838-41990b76ba56" providerId="ADAL" clId="{C3B7A66E-0CA0-1C4B-B3CF-F68EBCAB807F}" dt="2023-06-29T07:28:02.173" v="241" actId="20577"/>
        <pc:sldMkLst>
          <pc:docMk/>
          <pc:sldMk cId="1625527553" sldId="292"/>
        </pc:sldMkLst>
        <pc:spChg chg="mod">
          <ac:chgData name="Nalin  Simasathiansophon" userId="d8aa5640-2b07-4597-a838-41990b76ba56" providerId="ADAL" clId="{C3B7A66E-0CA0-1C4B-B3CF-F68EBCAB807F}" dt="2023-06-11T03:59:47.989" v="143" actId="122"/>
          <ac:spMkLst>
            <pc:docMk/>
            <pc:sldMk cId="1625527553" sldId="292"/>
            <ac:spMk id="2" creationId="{C68CAD27-70D7-45AF-9EE9-A3344AAFBF51}"/>
          </ac:spMkLst>
        </pc:spChg>
        <pc:spChg chg="mod">
          <ac:chgData name="Nalin  Simasathiansophon" userId="d8aa5640-2b07-4597-a838-41990b76ba56" providerId="ADAL" clId="{C3B7A66E-0CA0-1C4B-B3CF-F68EBCAB807F}" dt="2023-06-29T07:28:02.173" v="241" actId="20577"/>
          <ac:spMkLst>
            <pc:docMk/>
            <pc:sldMk cId="1625527553" sldId="292"/>
            <ac:spMk id="3" creationId="{1D2B0555-30FB-4C8F-B6E8-F806F540F08F}"/>
          </ac:spMkLst>
        </pc:spChg>
        <pc:spChg chg="del">
          <ac:chgData name="Nalin  Simasathiansophon" userId="d8aa5640-2b07-4597-a838-41990b76ba56" providerId="ADAL" clId="{C3B7A66E-0CA0-1C4B-B3CF-F68EBCAB807F}" dt="2023-06-11T03:58:20.980" v="119" actId="26606"/>
          <ac:spMkLst>
            <pc:docMk/>
            <pc:sldMk cId="1625527553" sldId="292"/>
            <ac:spMk id="9" creationId="{BD4C0BBB-0042-4603-A226-6117F3FD5B3C}"/>
          </ac:spMkLst>
        </pc:spChg>
        <pc:spChg chg="del">
          <ac:chgData name="Nalin  Simasathiansophon" userId="d8aa5640-2b07-4597-a838-41990b76ba56" providerId="ADAL" clId="{C3B7A66E-0CA0-1C4B-B3CF-F68EBCAB807F}" dt="2023-06-11T03:58:20.980" v="119" actId="26606"/>
          <ac:spMkLst>
            <pc:docMk/>
            <pc:sldMk cId="1625527553" sldId="292"/>
            <ac:spMk id="11" creationId="{EC44F520-2598-460E-9F91-B02F60830CA2}"/>
          </ac:spMkLst>
        </pc:spChg>
        <pc:spChg chg="del">
          <ac:chgData name="Nalin  Simasathiansophon" userId="d8aa5640-2b07-4597-a838-41990b76ba56" providerId="ADAL" clId="{C3B7A66E-0CA0-1C4B-B3CF-F68EBCAB807F}" dt="2023-06-11T03:58:20.980" v="119" actId="26606"/>
          <ac:spMkLst>
            <pc:docMk/>
            <pc:sldMk cId="1625527553" sldId="292"/>
            <ac:spMk id="13" creationId="{B6B36A41-BF38-4C0A-BA59-CDCE04AE6C90}"/>
          </ac:spMkLst>
        </pc:spChg>
        <pc:spChg chg="del">
          <ac:chgData name="Nalin  Simasathiansophon" userId="d8aa5640-2b07-4597-a838-41990b76ba56" providerId="ADAL" clId="{C3B7A66E-0CA0-1C4B-B3CF-F68EBCAB807F}" dt="2023-06-11T03:58:20.980" v="119" actId="26606"/>
          <ac:spMkLst>
            <pc:docMk/>
            <pc:sldMk cId="1625527553" sldId="292"/>
            <ac:spMk id="15" creationId="{92D36A8B-01FD-4675-9D35-FA0CC50FDCF8}"/>
          </ac:spMkLst>
        </pc:spChg>
        <pc:spChg chg="del">
          <ac:chgData name="Nalin  Simasathiansophon" userId="d8aa5640-2b07-4597-a838-41990b76ba56" providerId="ADAL" clId="{C3B7A66E-0CA0-1C4B-B3CF-F68EBCAB807F}" dt="2023-06-11T03:58:20.980" v="119" actId="26606"/>
          <ac:spMkLst>
            <pc:docMk/>
            <pc:sldMk cId="1625527553" sldId="292"/>
            <ac:spMk id="17" creationId="{726D76E8-086A-40F9-B995-AEFD77D9C089}"/>
          </ac:spMkLst>
        </pc:spChg>
        <pc:spChg chg="add">
          <ac:chgData name="Nalin  Simasathiansophon" userId="d8aa5640-2b07-4597-a838-41990b76ba56" providerId="ADAL" clId="{C3B7A66E-0CA0-1C4B-B3CF-F68EBCAB807F}" dt="2023-06-11T03:58:20.980" v="119" actId="26606"/>
          <ac:spMkLst>
            <pc:docMk/>
            <pc:sldMk cId="1625527553" sldId="292"/>
            <ac:spMk id="22" creationId="{BD4C0BBB-0042-4603-A226-6117F3FD5B3C}"/>
          </ac:spMkLst>
        </pc:spChg>
        <pc:spChg chg="add">
          <ac:chgData name="Nalin  Simasathiansophon" userId="d8aa5640-2b07-4597-a838-41990b76ba56" providerId="ADAL" clId="{C3B7A66E-0CA0-1C4B-B3CF-F68EBCAB807F}" dt="2023-06-11T03:58:20.980" v="119" actId="26606"/>
          <ac:spMkLst>
            <pc:docMk/>
            <pc:sldMk cId="1625527553" sldId="292"/>
            <ac:spMk id="24" creationId="{EC44F520-2598-460E-9F91-B02F60830CA2}"/>
          </ac:spMkLst>
        </pc:spChg>
        <pc:spChg chg="add">
          <ac:chgData name="Nalin  Simasathiansophon" userId="d8aa5640-2b07-4597-a838-41990b76ba56" providerId="ADAL" clId="{C3B7A66E-0CA0-1C4B-B3CF-F68EBCAB807F}" dt="2023-06-11T03:58:20.980" v="119" actId="26606"/>
          <ac:spMkLst>
            <pc:docMk/>
            <pc:sldMk cId="1625527553" sldId="292"/>
            <ac:spMk id="26" creationId="{1B15ED52-F352-441B-82BF-E0EA34836D08}"/>
          </ac:spMkLst>
        </pc:spChg>
        <pc:spChg chg="add">
          <ac:chgData name="Nalin  Simasathiansophon" userId="d8aa5640-2b07-4597-a838-41990b76ba56" providerId="ADAL" clId="{C3B7A66E-0CA0-1C4B-B3CF-F68EBCAB807F}" dt="2023-06-11T03:58:20.980" v="119" actId="26606"/>
          <ac:spMkLst>
            <pc:docMk/>
            <pc:sldMk cId="1625527553" sldId="292"/>
            <ac:spMk id="28" creationId="{61707E60-CEC9-4661-AA82-69242EB4BDC3}"/>
          </ac:spMkLst>
        </pc:spChg>
        <pc:spChg chg="add">
          <ac:chgData name="Nalin  Simasathiansophon" userId="d8aa5640-2b07-4597-a838-41990b76ba56" providerId="ADAL" clId="{C3B7A66E-0CA0-1C4B-B3CF-F68EBCAB807F}" dt="2023-06-11T03:58:20.980" v="119" actId="26606"/>
          <ac:spMkLst>
            <pc:docMk/>
            <pc:sldMk cId="1625527553" sldId="292"/>
            <ac:spMk id="30" creationId="{8F035CD8-AE30-4146-96F2-036B0CE5E4F3}"/>
          </ac:spMkLst>
        </pc:spChg>
        <pc:picChg chg="add mod">
          <ac:chgData name="Nalin  Simasathiansophon" userId="d8aa5640-2b07-4597-a838-41990b76ba56" providerId="ADAL" clId="{C3B7A66E-0CA0-1C4B-B3CF-F68EBCAB807F}" dt="2023-06-11T03:58:49.209" v="125" actId="166"/>
          <ac:picMkLst>
            <pc:docMk/>
            <pc:sldMk cId="1625527553" sldId="292"/>
            <ac:picMk id="6" creationId="{9FDE4479-1436-3E14-7148-D88ECB9FD620}"/>
          </ac:picMkLst>
        </pc:picChg>
      </pc:sldChg>
      <pc:sldChg chg="modSp mod">
        <pc:chgData name="Nalin  Simasathiansophon" userId="d8aa5640-2b07-4597-a838-41990b76ba56" providerId="ADAL" clId="{C3B7A66E-0CA0-1C4B-B3CF-F68EBCAB807F}" dt="2023-06-11T04:02:47.521" v="156" actId="207"/>
        <pc:sldMkLst>
          <pc:docMk/>
          <pc:sldMk cId="194665114" sldId="294"/>
        </pc:sldMkLst>
        <pc:spChg chg="mod">
          <ac:chgData name="Nalin  Simasathiansophon" userId="d8aa5640-2b07-4597-a838-41990b76ba56" providerId="ADAL" clId="{C3B7A66E-0CA0-1C4B-B3CF-F68EBCAB807F}" dt="2023-06-11T04:02:47.521" v="156" actId="207"/>
          <ac:spMkLst>
            <pc:docMk/>
            <pc:sldMk cId="194665114" sldId="294"/>
            <ac:spMk id="3" creationId="{1D2B0555-30FB-4C8F-B6E8-F806F540F08F}"/>
          </ac:spMkLst>
        </pc:spChg>
        <pc:graphicFrameChg chg="mod">
          <ac:chgData name="Nalin  Simasathiansophon" userId="d8aa5640-2b07-4597-a838-41990b76ba56" providerId="ADAL" clId="{C3B7A66E-0CA0-1C4B-B3CF-F68EBCAB807F}" dt="2023-06-11T04:02:08.813" v="154" actId="12100"/>
          <ac:graphicFrameMkLst>
            <pc:docMk/>
            <pc:sldMk cId="194665114" sldId="294"/>
            <ac:graphicFrameMk id="5" creationId="{6C8CE05E-E289-4384-B7A0-C476AE4A84A1}"/>
          </ac:graphicFrameMkLst>
        </pc:graphicFrameChg>
      </pc:sldChg>
      <pc:sldChg chg="modAnim">
        <pc:chgData name="Nalin  Simasathiansophon" userId="d8aa5640-2b07-4597-a838-41990b76ba56" providerId="ADAL" clId="{C3B7A66E-0CA0-1C4B-B3CF-F68EBCAB807F}" dt="2023-06-11T04:12:20.846" v="187"/>
        <pc:sldMkLst>
          <pc:docMk/>
          <pc:sldMk cId="2775287274" sldId="307"/>
        </pc:sldMkLst>
      </pc:sldChg>
      <pc:sldChg chg="modSp mod">
        <pc:chgData name="Nalin  Simasathiansophon" userId="d8aa5640-2b07-4597-a838-41990b76ba56" providerId="ADAL" clId="{C3B7A66E-0CA0-1C4B-B3CF-F68EBCAB807F}" dt="2023-06-29T07:33:43.805" v="242" actId="5793"/>
        <pc:sldMkLst>
          <pc:docMk/>
          <pc:sldMk cId="2337087398" sldId="308"/>
        </pc:sldMkLst>
        <pc:spChg chg="mod">
          <ac:chgData name="Nalin  Simasathiansophon" userId="d8aa5640-2b07-4597-a838-41990b76ba56" providerId="ADAL" clId="{C3B7A66E-0CA0-1C4B-B3CF-F68EBCAB807F}" dt="2023-06-29T07:33:43.805" v="242" actId="5793"/>
          <ac:spMkLst>
            <pc:docMk/>
            <pc:sldMk cId="2337087398" sldId="308"/>
            <ac:spMk id="3" creationId="{1DA5649D-BE9B-4012-9AF2-15CB8F611F16}"/>
          </ac:spMkLst>
        </pc:spChg>
      </pc:sldChg>
      <pc:sldChg chg="addSp delSp modSp mod modClrScheme delDesignElem chgLayout">
        <pc:chgData name="Nalin  Simasathiansophon" userId="d8aa5640-2b07-4597-a838-41990b76ba56" providerId="ADAL" clId="{C3B7A66E-0CA0-1C4B-B3CF-F68EBCAB807F}" dt="2023-06-11T03:45:59.692" v="99" actId="14100"/>
        <pc:sldMkLst>
          <pc:docMk/>
          <pc:sldMk cId="2035148311" sldId="316"/>
        </pc:sldMkLst>
        <pc:spChg chg="mod ord">
          <ac:chgData name="Nalin  Simasathiansophon" userId="d8aa5640-2b07-4597-a838-41990b76ba56" providerId="ADAL" clId="{C3B7A66E-0CA0-1C4B-B3CF-F68EBCAB807F}" dt="2023-06-11T03:25:45.706" v="67" actId="26606"/>
          <ac:spMkLst>
            <pc:docMk/>
            <pc:sldMk cId="2035148311" sldId="316"/>
            <ac:spMk id="2" creationId="{F51BCA66-CFD4-A64A-8513-EF3B9FCD2374}"/>
          </ac:spMkLst>
        </pc:spChg>
        <pc:spChg chg="add del mod ord">
          <ac:chgData name="Nalin  Simasathiansophon" userId="d8aa5640-2b07-4597-a838-41990b76ba56" providerId="ADAL" clId="{C3B7A66E-0CA0-1C4B-B3CF-F68EBCAB807F}" dt="2023-06-11T03:25:03.622" v="63" actId="700"/>
          <ac:spMkLst>
            <pc:docMk/>
            <pc:sldMk cId="2035148311" sldId="316"/>
            <ac:spMk id="3" creationId="{45ACF030-230F-F570-FB95-33375F17E608}"/>
          </ac:spMkLst>
        </pc:spChg>
        <pc:spChg chg="add del mod ord">
          <ac:chgData name="Nalin  Simasathiansophon" userId="d8aa5640-2b07-4597-a838-41990b76ba56" providerId="ADAL" clId="{C3B7A66E-0CA0-1C4B-B3CF-F68EBCAB807F}" dt="2023-06-11T03:25:16.479" v="64" actId="700"/>
          <ac:spMkLst>
            <pc:docMk/>
            <pc:sldMk cId="2035148311" sldId="316"/>
            <ac:spMk id="4" creationId="{762FC8B2-ACE1-2ECA-E815-00F358968786}"/>
          </ac:spMkLst>
        </pc:spChg>
        <pc:spChg chg="add del mod ord">
          <ac:chgData name="Nalin  Simasathiansophon" userId="d8aa5640-2b07-4597-a838-41990b76ba56" providerId="ADAL" clId="{C3B7A66E-0CA0-1C4B-B3CF-F68EBCAB807F}" dt="2023-06-11T03:25:16.479" v="64" actId="700"/>
          <ac:spMkLst>
            <pc:docMk/>
            <pc:sldMk cId="2035148311" sldId="316"/>
            <ac:spMk id="5" creationId="{6CAAAFAA-2C11-B435-F9CE-B31B55876EFD}"/>
          </ac:spMkLst>
        </pc:spChg>
        <pc:spChg chg="add del mod ord">
          <ac:chgData name="Nalin  Simasathiansophon" userId="d8aa5640-2b07-4597-a838-41990b76ba56" providerId="ADAL" clId="{C3B7A66E-0CA0-1C4B-B3CF-F68EBCAB807F}" dt="2023-06-11T03:25:32.387" v="65" actId="700"/>
          <ac:spMkLst>
            <pc:docMk/>
            <pc:sldMk cId="2035148311" sldId="316"/>
            <ac:spMk id="6" creationId="{A76193ED-61D1-690F-9CD4-02967FBB207E}"/>
          </ac:spMkLst>
        </pc:spChg>
        <pc:spChg chg="add del mod ord">
          <ac:chgData name="Nalin  Simasathiansophon" userId="d8aa5640-2b07-4597-a838-41990b76ba56" providerId="ADAL" clId="{C3B7A66E-0CA0-1C4B-B3CF-F68EBCAB807F}" dt="2023-06-11T03:25:32.387" v="65" actId="700"/>
          <ac:spMkLst>
            <pc:docMk/>
            <pc:sldMk cId="2035148311" sldId="316"/>
            <ac:spMk id="7" creationId="{44824034-9235-3AE1-CA01-7A2903461E16}"/>
          </ac:spMkLst>
        </pc:spChg>
        <pc:spChg chg="add del mod ord">
          <ac:chgData name="Nalin  Simasathiansophon" userId="d8aa5640-2b07-4597-a838-41990b76ba56" providerId="ADAL" clId="{C3B7A66E-0CA0-1C4B-B3CF-F68EBCAB807F}" dt="2023-06-11T03:25:32.387" v="65" actId="700"/>
          <ac:spMkLst>
            <pc:docMk/>
            <pc:sldMk cId="2035148311" sldId="316"/>
            <ac:spMk id="8" creationId="{302C6E91-940B-8E1D-5912-933F8D4538E1}"/>
          </ac:spMkLst>
        </pc:spChg>
        <pc:spChg chg="del">
          <ac:chgData name="Nalin  Simasathiansophon" userId="d8aa5640-2b07-4597-a838-41990b76ba56" providerId="ADAL" clId="{C3B7A66E-0CA0-1C4B-B3CF-F68EBCAB807F}" dt="2023-06-11T03:24:57.844" v="61" actId="700"/>
          <ac:spMkLst>
            <pc:docMk/>
            <pc:sldMk cId="2035148311" sldId="316"/>
            <ac:spMk id="9" creationId="{BD4C0BBB-0042-4603-A226-6117F3FD5B3C}"/>
          </ac:spMkLst>
        </pc:spChg>
        <pc:spChg chg="add del mod ord">
          <ac:chgData name="Nalin  Simasathiansophon" userId="d8aa5640-2b07-4597-a838-41990b76ba56" providerId="ADAL" clId="{C3B7A66E-0CA0-1C4B-B3CF-F68EBCAB807F}" dt="2023-06-11T03:25:32.387" v="65" actId="700"/>
          <ac:spMkLst>
            <pc:docMk/>
            <pc:sldMk cId="2035148311" sldId="316"/>
            <ac:spMk id="10" creationId="{5735288B-9EEF-6DCA-4D3B-A105CFB78D48}"/>
          </ac:spMkLst>
        </pc:spChg>
        <pc:spChg chg="del">
          <ac:chgData name="Nalin  Simasathiansophon" userId="d8aa5640-2b07-4597-a838-41990b76ba56" providerId="ADAL" clId="{C3B7A66E-0CA0-1C4B-B3CF-F68EBCAB807F}" dt="2023-06-11T03:24:57.844" v="61" actId="700"/>
          <ac:spMkLst>
            <pc:docMk/>
            <pc:sldMk cId="2035148311" sldId="316"/>
            <ac:spMk id="11" creationId="{EC44F520-2598-460E-9F91-B02F60830CA2}"/>
          </ac:spMkLst>
        </pc:spChg>
        <pc:spChg chg="add del mod ord">
          <ac:chgData name="Nalin  Simasathiansophon" userId="d8aa5640-2b07-4597-a838-41990b76ba56" providerId="ADAL" clId="{C3B7A66E-0CA0-1C4B-B3CF-F68EBCAB807F}" dt="2023-06-11T03:25:42.868" v="66" actId="700"/>
          <ac:spMkLst>
            <pc:docMk/>
            <pc:sldMk cId="2035148311" sldId="316"/>
            <ac:spMk id="12" creationId="{942C6A2D-0568-EF93-23BF-3B9D54445B66}"/>
          </ac:spMkLst>
        </pc:spChg>
        <pc:spChg chg="del">
          <ac:chgData name="Nalin  Simasathiansophon" userId="d8aa5640-2b07-4597-a838-41990b76ba56" providerId="ADAL" clId="{C3B7A66E-0CA0-1C4B-B3CF-F68EBCAB807F}" dt="2023-06-11T03:24:57.844" v="61" actId="700"/>
          <ac:spMkLst>
            <pc:docMk/>
            <pc:sldMk cId="2035148311" sldId="316"/>
            <ac:spMk id="13" creationId="{7404E292-5FAB-47E8-A663-A07530CED8FF}"/>
          </ac:spMkLst>
        </pc:spChg>
        <pc:spChg chg="add del mod ord">
          <ac:chgData name="Nalin  Simasathiansophon" userId="d8aa5640-2b07-4597-a838-41990b76ba56" providerId="ADAL" clId="{C3B7A66E-0CA0-1C4B-B3CF-F68EBCAB807F}" dt="2023-06-11T03:26:08.937" v="68"/>
          <ac:spMkLst>
            <pc:docMk/>
            <pc:sldMk cId="2035148311" sldId="316"/>
            <ac:spMk id="14" creationId="{7CB738D1-6BC9-4712-3D68-5B471AC881A3}"/>
          </ac:spMkLst>
        </pc:spChg>
        <pc:spChg chg="del">
          <ac:chgData name="Nalin  Simasathiansophon" userId="d8aa5640-2b07-4597-a838-41990b76ba56" providerId="ADAL" clId="{C3B7A66E-0CA0-1C4B-B3CF-F68EBCAB807F}" dt="2023-06-11T03:24:57.844" v="61" actId="700"/>
          <ac:spMkLst>
            <pc:docMk/>
            <pc:sldMk cId="2035148311" sldId="316"/>
            <ac:spMk id="15" creationId="{D80FF8ED-64CE-400C-A4D5-9F943FC264DE}"/>
          </ac:spMkLst>
        </pc:spChg>
        <pc:spChg chg="add">
          <ac:chgData name="Nalin  Simasathiansophon" userId="d8aa5640-2b07-4597-a838-41990b76ba56" providerId="ADAL" clId="{C3B7A66E-0CA0-1C4B-B3CF-F68EBCAB807F}" dt="2023-06-11T03:25:45.706" v="67" actId="26606"/>
          <ac:spMkLst>
            <pc:docMk/>
            <pc:sldMk cId="2035148311" sldId="316"/>
            <ac:spMk id="16" creationId="{45C5CC17-FF17-43CF-B073-D9051465D5CC}"/>
          </ac:spMkLst>
        </pc:spChg>
        <pc:spChg chg="del">
          <ac:chgData name="Nalin  Simasathiansophon" userId="d8aa5640-2b07-4597-a838-41990b76ba56" providerId="ADAL" clId="{C3B7A66E-0CA0-1C4B-B3CF-F68EBCAB807F}" dt="2023-06-11T03:24:57.844" v="61" actId="700"/>
          <ac:spMkLst>
            <pc:docMk/>
            <pc:sldMk cId="2035148311" sldId="316"/>
            <ac:spMk id="17" creationId="{568868AD-100D-45F3-B11E-8A2936712B9E}"/>
          </ac:spMkLst>
        </pc:spChg>
        <pc:spChg chg="add">
          <ac:chgData name="Nalin  Simasathiansophon" userId="d8aa5640-2b07-4597-a838-41990b76ba56" providerId="ADAL" clId="{C3B7A66E-0CA0-1C4B-B3CF-F68EBCAB807F}" dt="2023-06-11T03:25:45.706" v="67" actId="26606"/>
          <ac:spMkLst>
            <pc:docMk/>
            <pc:sldMk cId="2035148311" sldId="316"/>
            <ac:spMk id="18" creationId="{1EBE2DDC-0D14-44E6-A1AB-2EEC09507435}"/>
          </ac:spMkLst>
        </pc:spChg>
        <pc:spChg chg="del">
          <ac:chgData name="Nalin  Simasathiansophon" userId="d8aa5640-2b07-4597-a838-41990b76ba56" providerId="ADAL" clId="{C3B7A66E-0CA0-1C4B-B3CF-F68EBCAB807F}" dt="2023-06-11T03:24:57.844" v="61" actId="700"/>
          <ac:spMkLst>
            <pc:docMk/>
            <pc:sldMk cId="2035148311" sldId="316"/>
            <ac:spMk id="19" creationId="{714742CC-05F9-44AC-AF98-AB6EF810E47D}"/>
          </ac:spMkLst>
        </pc:spChg>
        <pc:spChg chg="del">
          <ac:chgData name="Nalin  Simasathiansophon" userId="d8aa5640-2b07-4597-a838-41990b76ba56" providerId="ADAL" clId="{C3B7A66E-0CA0-1C4B-B3CF-F68EBCAB807F}" dt="2023-06-11T03:24:57.844" v="61" actId="700"/>
          <ac:spMkLst>
            <pc:docMk/>
            <pc:sldMk cId="2035148311" sldId="316"/>
            <ac:spMk id="21" creationId="{853C77DB-C7E3-4B1F-9AD0-1EB2982A8659}"/>
          </ac:spMkLst>
        </pc:spChg>
        <pc:spChg chg="add">
          <ac:chgData name="Nalin  Simasathiansophon" userId="d8aa5640-2b07-4597-a838-41990b76ba56" providerId="ADAL" clId="{C3B7A66E-0CA0-1C4B-B3CF-F68EBCAB807F}" dt="2023-06-11T03:25:45.706" v="67" actId="26606"/>
          <ac:spMkLst>
            <pc:docMk/>
            <pc:sldMk cId="2035148311" sldId="316"/>
            <ac:spMk id="23" creationId="{A8543D98-0AA2-43B4-B508-DC1DB7F3DC9A}"/>
          </ac:spMkLst>
        </pc:spChg>
        <pc:spChg chg="add">
          <ac:chgData name="Nalin  Simasathiansophon" userId="d8aa5640-2b07-4597-a838-41990b76ba56" providerId="ADAL" clId="{C3B7A66E-0CA0-1C4B-B3CF-F68EBCAB807F}" dt="2023-06-11T03:25:45.706" v="67" actId="26606"/>
          <ac:spMkLst>
            <pc:docMk/>
            <pc:sldMk cId="2035148311" sldId="316"/>
            <ac:spMk id="25" creationId="{89723C1D-9A1A-465B-8164-483BF5426613}"/>
          </ac:spMkLst>
        </pc:spChg>
        <pc:spChg chg="add del mod">
          <ac:chgData name="Nalin  Simasathiansophon" userId="d8aa5640-2b07-4597-a838-41990b76ba56" providerId="ADAL" clId="{C3B7A66E-0CA0-1C4B-B3CF-F68EBCAB807F}" dt="2023-06-11T03:40:26.707" v="84"/>
          <ac:spMkLst>
            <pc:docMk/>
            <pc:sldMk cId="2035148311" sldId="316"/>
            <ac:spMk id="26" creationId="{2C22B84E-57B8-83F6-5BDB-890A0E3EED1E}"/>
          </ac:spMkLst>
        </pc:spChg>
        <pc:spChg chg="add">
          <ac:chgData name="Nalin  Simasathiansophon" userId="d8aa5640-2b07-4597-a838-41990b76ba56" providerId="ADAL" clId="{C3B7A66E-0CA0-1C4B-B3CF-F68EBCAB807F}" dt="2023-06-11T03:25:45.706" v="67" actId="26606"/>
          <ac:spMkLst>
            <pc:docMk/>
            <pc:sldMk cId="2035148311" sldId="316"/>
            <ac:spMk id="27" creationId="{A6680484-5F73-4078-85C2-415205B1A4C0}"/>
          </ac:spMkLst>
        </pc:spChg>
        <pc:spChg chg="add del mod">
          <ac:chgData name="Nalin  Simasathiansophon" userId="d8aa5640-2b07-4597-a838-41990b76ba56" providerId="ADAL" clId="{C3B7A66E-0CA0-1C4B-B3CF-F68EBCAB807F}" dt="2023-06-11T03:44:50.309" v="94"/>
          <ac:spMkLst>
            <pc:docMk/>
            <pc:sldMk cId="2035148311" sldId="316"/>
            <ac:spMk id="30" creationId="{54989842-3380-580D-F31A-48EF55C51688}"/>
          </ac:spMkLst>
        </pc:spChg>
        <pc:graphicFrameChg chg="add del mod">
          <ac:chgData name="Nalin  Simasathiansophon" userId="d8aa5640-2b07-4597-a838-41990b76ba56" providerId="ADAL" clId="{C3B7A66E-0CA0-1C4B-B3CF-F68EBCAB807F}" dt="2023-06-11T03:33:12.128" v="81" actId="478"/>
          <ac:graphicFrameMkLst>
            <pc:docMk/>
            <pc:sldMk cId="2035148311" sldId="316"/>
            <ac:graphicFrameMk id="20" creationId="{4006F287-59B5-64CB-388F-F75997742B33}"/>
          </ac:graphicFrameMkLst>
        </pc:graphicFrameChg>
        <pc:graphicFrameChg chg="add del">
          <ac:chgData name="Nalin  Simasathiansophon" userId="d8aa5640-2b07-4597-a838-41990b76ba56" providerId="ADAL" clId="{C3B7A66E-0CA0-1C4B-B3CF-F68EBCAB807F}" dt="2023-06-11T03:32:15.881" v="80" actId="478"/>
          <ac:graphicFrameMkLst>
            <pc:docMk/>
            <pc:sldMk cId="2035148311" sldId="316"/>
            <ac:graphicFrameMk id="22" creationId="{91837A0D-5756-F47B-2414-2DBCE105581D}"/>
          </ac:graphicFrameMkLst>
        </pc:graphicFrameChg>
        <pc:graphicFrameChg chg="add del mod">
          <ac:chgData name="Nalin  Simasathiansophon" userId="d8aa5640-2b07-4597-a838-41990b76ba56" providerId="ADAL" clId="{C3B7A66E-0CA0-1C4B-B3CF-F68EBCAB807F}" dt="2023-06-11T03:44:46.228" v="93" actId="478"/>
          <ac:graphicFrameMkLst>
            <pc:docMk/>
            <pc:sldMk cId="2035148311" sldId="316"/>
            <ac:graphicFrameMk id="28" creationId="{7BF2F3DE-E329-79B1-2B4D-DD0109DEABA9}"/>
          </ac:graphicFrameMkLst>
        </pc:graphicFrameChg>
        <pc:graphicFrameChg chg="add mod">
          <ac:chgData name="Nalin  Simasathiansophon" userId="d8aa5640-2b07-4597-a838-41990b76ba56" providerId="ADAL" clId="{C3B7A66E-0CA0-1C4B-B3CF-F68EBCAB807F}" dt="2023-06-11T03:45:59.692" v="99" actId="14100"/>
          <ac:graphicFrameMkLst>
            <pc:docMk/>
            <pc:sldMk cId="2035148311" sldId="316"/>
            <ac:graphicFrameMk id="31" creationId="{45CE4BBB-6465-600D-47F1-755301E72BBF}"/>
          </ac:graphicFrameMkLst>
        </pc:graphicFrameChg>
      </pc:sldChg>
      <pc:sldChg chg="add ord">
        <pc:chgData name="Nalin  Simasathiansophon" userId="d8aa5640-2b07-4597-a838-41990b76ba56" providerId="ADAL" clId="{C3B7A66E-0CA0-1C4B-B3CF-F68EBCAB807F}" dt="2023-06-11T03:53:51.700" v="115" actId="20578"/>
        <pc:sldMkLst>
          <pc:docMk/>
          <pc:sldMk cId="1159360199" sldId="317"/>
        </pc:sldMkLst>
      </pc:sldChg>
      <pc:sldChg chg="addSp delSp modSp new mod setBg">
        <pc:chgData name="Nalin  Simasathiansophon" userId="d8aa5640-2b07-4597-a838-41990b76ba56" providerId="ADAL" clId="{C3B7A66E-0CA0-1C4B-B3CF-F68EBCAB807F}" dt="2023-06-11T03:47:21.618" v="113" actId="14100"/>
        <pc:sldMkLst>
          <pc:docMk/>
          <pc:sldMk cId="2521585199" sldId="318"/>
        </pc:sldMkLst>
        <pc:spChg chg="mod">
          <ac:chgData name="Nalin  Simasathiansophon" userId="d8aa5640-2b07-4597-a838-41990b76ba56" providerId="ADAL" clId="{C3B7A66E-0CA0-1C4B-B3CF-F68EBCAB807F}" dt="2023-06-11T03:47:03.393" v="109" actId="20577"/>
          <ac:spMkLst>
            <pc:docMk/>
            <pc:sldMk cId="2521585199" sldId="318"/>
            <ac:spMk id="2" creationId="{8A3F7774-A8D2-E4CD-731D-59A192C0DE1D}"/>
          </ac:spMkLst>
        </pc:spChg>
        <pc:spChg chg="del mod">
          <ac:chgData name="Nalin  Simasathiansophon" userId="d8aa5640-2b07-4597-a838-41990b76ba56" providerId="ADAL" clId="{C3B7A66E-0CA0-1C4B-B3CF-F68EBCAB807F}" dt="2023-06-11T03:47:18.656" v="110"/>
          <ac:spMkLst>
            <pc:docMk/>
            <pc:sldMk cId="2521585199" sldId="318"/>
            <ac:spMk id="3" creationId="{064ACBD8-CE10-9819-4EBD-D4FC30F8D99B}"/>
          </ac:spMkLst>
        </pc:spChg>
        <pc:spChg chg="add">
          <ac:chgData name="Nalin  Simasathiansophon" userId="d8aa5640-2b07-4597-a838-41990b76ba56" providerId="ADAL" clId="{C3B7A66E-0CA0-1C4B-B3CF-F68EBCAB807F}" dt="2023-06-11T03:46:56.306" v="101" actId="26606"/>
          <ac:spMkLst>
            <pc:docMk/>
            <pc:sldMk cId="2521585199" sldId="318"/>
            <ac:spMk id="8" creationId="{45C5CC17-FF17-43CF-B073-D9051465D5CC}"/>
          </ac:spMkLst>
        </pc:spChg>
        <pc:spChg chg="add">
          <ac:chgData name="Nalin  Simasathiansophon" userId="d8aa5640-2b07-4597-a838-41990b76ba56" providerId="ADAL" clId="{C3B7A66E-0CA0-1C4B-B3CF-F68EBCAB807F}" dt="2023-06-11T03:46:56.306" v="101" actId="26606"/>
          <ac:spMkLst>
            <pc:docMk/>
            <pc:sldMk cId="2521585199" sldId="318"/>
            <ac:spMk id="10" creationId="{1EBE2DDC-0D14-44E6-A1AB-2EEC09507435}"/>
          </ac:spMkLst>
        </pc:spChg>
        <pc:spChg chg="add">
          <ac:chgData name="Nalin  Simasathiansophon" userId="d8aa5640-2b07-4597-a838-41990b76ba56" providerId="ADAL" clId="{C3B7A66E-0CA0-1C4B-B3CF-F68EBCAB807F}" dt="2023-06-11T03:46:56.306" v="101" actId="26606"/>
          <ac:spMkLst>
            <pc:docMk/>
            <pc:sldMk cId="2521585199" sldId="318"/>
            <ac:spMk id="12" creationId="{A8543D98-0AA2-43B4-B508-DC1DB7F3DC9A}"/>
          </ac:spMkLst>
        </pc:spChg>
        <pc:spChg chg="add">
          <ac:chgData name="Nalin  Simasathiansophon" userId="d8aa5640-2b07-4597-a838-41990b76ba56" providerId="ADAL" clId="{C3B7A66E-0CA0-1C4B-B3CF-F68EBCAB807F}" dt="2023-06-11T03:46:56.306" v="101" actId="26606"/>
          <ac:spMkLst>
            <pc:docMk/>
            <pc:sldMk cId="2521585199" sldId="318"/>
            <ac:spMk id="14" creationId="{89723C1D-9A1A-465B-8164-483BF5426613}"/>
          </ac:spMkLst>
        </pc:spChg>
        <pc:spChg chg="add">
          <ac:chgData name="Nalin  Simasathiansophon" userId="d8aa5640-2b07-4597-a838-41990b76ba56" providerId="ADAL" clId="{C3B7A66E-0CA0-1C4B-B3CF-F68EBCAB807F}" dt="2023-06-11T03:46:56.306" v="101" actId="26606"/>
          <ac:spMkLst>
            <pc:docMk/>
            <pc:sldMk cId="2521585199" sldId="318"/>
            <ac:spMk id="16" creationId="{A6680484-5F73-4078-85C2-415205B1A4C0}"/>
          </ac:spMkLst>
        </pc:spChg>
        <pc:graphicFrameChg chg="add mod">
          <ac:chgData name="Nalin  Simasathiansophon" userId="d8aa5640-2b07-4597-a838-41990b76ba56" providerId="ADAL" clId="{C3B7A66E-0CA0-1C4B-B3CF-F68EBCAB807F}" dt="2023-06-11T03:47:21.618" v="113" actId="14100"/>
          <ac:graphicFrameMkLst>
            <pc:docMk/>
            <pc:sldMk cId="2521585199" sldId="318"/>
            <ac:graphicFrameMk id="4" creationId="{D22A8570-D0CB-5AD8-EC43-8B8A96CF695D}"/>
          </ac:graphicFrameMkLst>
        </pc:graphicFrameChg>
      </pc:sldChg>
      <pc:sldChg chg="add del">
        <pc:chgData name="Nalin  Simasathiansophon" userId="d8aa5640-2b07-4597-a838-41990b76ba56" providerId="ADAL" clId="{C3B7A66E-0CA0-1C4B-B3CF-F68EBCAB807F}" dt="2023-06-11T05:05:06.252" v="226" actId="2696"/>
        <pc:sldMkLst>
          <pc:docMk/>
          <pc:sldMk cId="2508255545" sldId="319"/>
        </pc:sldMkLst>
      </pc:sldChg>
      <pc:sldChg chg="new del">
        <pc:chgData name="Nalin  Simasathiansophon" userId="d8aa5640-2b07-4597-a838-41990b76ba56" providerId="ADAL" clId="{C3B7A66E-0CA0-1C4B-B3CF-F68EBCAB807F}" dt="2023-06-29T07:17:35.584" v="233" actId="2696"/>
        <pc:sldMkLst>
          <pc:docMk/>
          <pc:sldMk cId="3121357095" sldId="319"/>
        </pc:sldMkLst>
      </pc:sldChg>
      <pc:sldChg chg="addSp delSp new del mod">
        <pc:chgData name="Nalin  Simasathiansophon" userId="d8aa5640-2b07-4597-a838-41990b76ba56" providerId="ADAL" clId="{C3B7A66E-0CA0-1C4B-B3CF-F68EBCAB807F}" dt="2023-06-11T05:08:19.316" v="231" actId="2696"/>
        <pc:sldMkLst>
          <pc:docMk/>
          <pc:sldMk cId="3390976276" sldId="319"/>
        </pc:sldMkLst>
        <pc:spChg chg="del">
          <ac:chgData name="Nalin  Simasathiansophon" userId="d8aa5640-2b07-4597-a838-41990b76ba56" providerId="ADAL" clId="{C3B7A66E-0CA0-1C4B-B3CF-F68EBCAB807F}" dt="2023-06-11T05:08:06.482" v="228"/>
          <ac:spMkLst>
            <pc:docMk/>
            <pc:sldMk cId="3390976276" sldId="319"/>
            <ac:spMk id="3" creationId="{337AC9C5-4AF3-FDCE-AA24-9E65A9060B54}"/>
          </ac:spMkLst>
        </pc:spChg>
        <pc:graphicFrameChg chg="add">
          <ac:chgData name="Nalin  Simasathiansophon" userId="d8aa5640-2b07-4597-a838-41990b76ba56" providerId="ADAL" clId="{C3B7A66E-0CA0-1C4B-B3CF-F68EBCAB807F}" dt="2023-06-11T05:08:06.482" v="228"/>
          <ac:graphicFrameMkLst>
            <pc:docMk/>
            <pc:sldMk cId="3390976276" sldId="319"/>
            <ac:graphicFrameMk id="4" creationId="{73B05ED4-9DAB-3222-6177-C02593C870C0}"/>
          </ac:graphicFrameMkLst>
        </pc:graphicFrameChg>
      </pc:sldChg>
      <pc:sldChg chg="modSp add del mod modTransition">
        <pc:chgData name="Nalin  Simasathiansophon" userId="d8aa5640-2b07-4597-a838-41990b76ba56" providerId="ADAL" clId="{C3B7A66E-0CA0-1C4B-B3CF-F68EBCAB807F}" dt="2023-06-11T04:11:03.482" v="185" actId="2696"/>
        <pc:sldMkLst>
          <pc:docMk/>
          <pc:sldMk cId="4050265115" sldId="319"/>
        </pc:sldMkLst>
        <pc:spChg chg="mod">
          <ac:chgData name="Nalin  Simasathiansophon" userId="d8aa5640-2b07-4597-a838-41990b76ba56" providerId="ADAL" clId="{C3B7A66E-0CA0-1C4B-B3CF-F68EBCAB807F}" dt="2023-06-11T04:09:49.811" v="183" actId="207"/>
          <ac:spMkLst>
            <pc:docMk/>
            <pc:sldMk cId="4050265115" sldId="319"/>
            <ac:spMk id="3" creationId="{89AAD542-12D9-4C8A-8B11-4A451D112AEC}"/>
          </ac:spMkLst>
        </pc:spChg>
        <pc:picChg chg="mod">
          <ac:chgData name="Nalin  Simasathiansophon" userId="d8aa5640-2b07-4597-a838-41990b76ba56" providerId="ADAL" clId="{C3B7A66E-0CA0-1C4B-B3CF-F68EBCAB807F}" dt="2023-06-11T04:09:43.517" v="182" actId="1076"/>
          <ac:picMkLst>
            <pc:docMk/>
            <pc:sldMk cId="4050265115" sldId="319"/>
            <ac:picMk id="5" creationId="{A454C9FD-1493-AC75-176B-3987B193E8BE}"/>
          </ac:picMkLst>
        </pc:picChg>
        <pc:picChg chg="mod">
          <ac:chgData name="Nalin  Simasathiansophon" userId="d8aa5640-2b07-4597-a838-41990b76ba56" providerId="ADAL" clId="{C3B7A66E-0CA0-1C4B-B3CF-F68EBCAB807F}" dt="2023-06-11T04:09:33.377" v="171" actId="1076"/>
          <ac:picMkLst>
            <pc:docMk/>
            <pc:sldMk cId="4050265115" sldId="319"/>
            <ac:picMk id="6" creationId="{EC304D89-D33E-F375-0BBB-E989FCF6DA6A}"/>
          </ac:picMkLst>
        </pc:picChg>
        <pc:picChg chg="mod">
          <ac:chgData name="Nalin  Simasathiansophon" userId="d8aa5640-2b07-4597-a838-41990b76ba56" providerId="ADAL" clId="{C3B7A66E-0CA0-1C4B-B3CF-F68EBCAB807F}" dt="2023-06-11T04:09:37.881" v="177" actId="1076"/>
          <ac:picMkLst>
            <pc:docMk/>
            <pc:sldMk cId="4050265115" sldId="319"/>
            <ac:picMk id="1026" creationId="{79E7B863-ADFD-4A64-BE54-74292ABF3445}"/>
          </ac:picMkLst>
        </pc:picChg>
        <pc:picChg chg="mod">
          <ac:chgData name="Nalin  Simasathiansophon" userId="d8aa5640-2b07-4597-a838-41990b76ba56" providerId="ADAL" clId="{C3B7A66E-0CA0-1C4B-B3CF-F68EBCAB807F}" dt="2023-06-11T04:09:36.381" v="175" actId="1076"/>
          <ac:picMkLst>
            <pc:docMk/>
            <pc:sldMk cId="4050265115" sldId="319"/>
            <ac:picMk id="1028" creationId="{A5758FED-C146-4845-98F9-A091DFFA670E}"/>
          </ac:picMkLst>
        </pc:picChg>
        <pc:picChg chg="mod">
          <ac:chgData name="Nalin  Simasathiansophon" userId="d8aa5640-2b07-4597-a838-41990b76ba56" providerId="ADAL" clId="{C3B7A66E-0CA0-1C4B-B3CF-F68EBCAB807F}" dt="2023-06-11T04:09:36.996" v="176" actId="1076"/>
          <ac:picMkLst>
            <pc:docMk/>
            <pc:sldMk cId="4050265115" sldId="319"/>
            <ac:picMk id="1040" creationId="{3F3822A9-69CE-4E14-A211-693E181A8A25}"/>
          </ac:picMkLst>
        </pc:picChg>
        <pc:picChg chg="mod">
          <ac:chgData name="Nalin  Simasathiansophon" userId="d8aa5640-2b07-4597-a838-41990b76ba56" providerId="ADAL" clId="{C3B7A66E-0CA0-1C4B-B3CF-F68EBCAB807F}" dt="2023-06-11T04:09:34.259" v="172" actId="1076"/>
          <ac:picMkLst>
            <pc:docMk/>
            <pc:sldMk cId="4050265115" sldId="319"/>
            <ac:picMk id="1042" creationId="{6098F911-3553-46FD-A51A-39D50F75CA05}"/>
          </ac:picMkLst>
        </pc:picChg>
        <pc:picChg chg="mod">
          <ac:chgData name="Nalin  Simasathiansophon" userId="d8aa5640-2b07-4597-a838-41990b76ba56" providerId="ADAL" clId="{C3B7A66E-0CA0-1C4B-B3CF-F68EBCAB807F}" dt="2023-06-11T04:09:35.743" v="174" actId="1076"/>
          <ac:picMkLst>
            <pc:docMk/>
            <pc:sldMk cId="4050265115" sldId="319"/>
            <ac:picMk id="1046" creationId="{E4527A69-8082-46AE-BC97-A75EEFAECDDE}"/>
          </ac:picMkLst>
        </pc:picChg>
        <pc:picChg chg="mod">
          <ac:chgData name="Nalin  Simasathiansophon" userId="d8aa5640-2b07-4597-a838-41990b76ba56" providerId="ADAL" clId="{C3B7A66E-0CA0-1C4B-B3CF-F68EBCAB807F}" dt="2023-06-11T04:09:35.037" v="173" actId="1076"/>
          <ac:picMkLst>
            <pc:docMk/>
            <pc:sldMk cId="4050265115" sldId="319"/>
            <ac:picMk id="1048" creationId="{DD1C0B2D-1730-402A-B354-1C0BB1030E33}"/>
          </ac:picMkLst>
        </pc:picChg>
      </pc:sldChg>
      <pc:sldChg chg="addSp delSp new del mod">
        <pc:chgData name="Nalin  Simasathiansophon" userId="d8aa5640-2b07-4597-a838-41990b76ba56" providerId="ADAL" clId="{C3B7A66E-0CA0-1C4B-B3CF-F68EBCAB807F}" dt="2023-06-11T05:01:50.907" v="218" actId="2696"/>
        <pc:sldMkLst>
          <pc:docMk/>
          <pc:sldMk cId="1342949172" sldId="320"/>
        </pc:sldMkLst>
        <pc:spChg chg="del">
          <ac:chgData name="Nalin  Simasathiansophon" userId="d8aa5640-2b07-4597-a838-41990b76ba56" providerId="ADAL" clId="{C3B7A66E-0CA0-1C4B-B3CF-F68EBCAB807F}" dt="2023-06-11T04:20:12.305" v="209"/>
          <ac:spMkLst>
            <pc:docMk/>
            <pc:sldMk cId="1342949172" sldId="320"/>
            <ac:spMk id="3" creationId="{EC33EC89-531F-F914-E537-BD7F15FD3157}"/>
          </ac:spMkLst>
        </pc:spChg>
        <pc:graphicFrameChg chg="add">
          <ac:chgData name="Nalin  Simasathiansophon" userId="d8aa5640-2b07-4597-a838-41990b76ba56" providerId="ADAL" clId="{C3B7A66E-0CA0-1C4B-B3CF-F68EBCAB807F}" dt="2023-06-11T04:20:12.305" v="209"/>
          <ac:graphicFrameMkLst>
            <pc:docMk/>
            <pc:sldMk cId="1342949172" sldId="320"/>
            <ac:graphicFrameMk id="4" creationId="{BB46EB98-31A0-C5B8-E4E9-E9002ADD6BA9}"/>
          </ac:graphicFrameMkLst>
        </pc:graphicFrameChg>
      </pc:sldChg>
      <pc:sldChg chg="addSp delSp modSp new del mod">
        <pc:chgData name="Nalin  Simasathiansophon" userId="d8aa5640-2b07-4597-a838-41990b76ba56" providerId="ADAL" clId="{C3B7A66E-0CA0-1C4B-B3CF-F68EBCAB807F}" dt="2023-06-11T05:04:49.167" v="225" actId="2696"/>
        <pc:sldMkLst>
          <pc:docMk/>
          <pc:sldMk cId="387183299" sldId="321"/>
        </pc:sldMkLst>
        <pc:spChg chg="del">
          <ac:chgData name="Nalin  Simasathiansophon" userId="d8aa5640-2b07-4597-a838-41990b76ba56" providerId="ADAL" clId="{C3B7A66E-0CA0-1C4B-B3CF-F68EBCAB807F}" dt="2023-06-11T04:42:37.373" v="213"/>
          <ac:spMkLst>
            <pc:docMk/>
            <pc:sldMk cId="387183299" sldId="321"/>
            <ac:spMk id="3" creationId="{926A437D-B4EA-0F9A-DA40-73036B40F0EB}"/>
          </ac:spMkLst>
        </pc:spChg>
        <pc:spChg chg="add del mod">
          <ac:chgData name="Nalin  Simasathiansophon" userId="d8aa5640-2b07-4597-a838-41990b76ba56" providerId="ADAL" clId="{C3B7A66E-0CA0-1C4B-B3CF-F68EBCAB807F}" dt="2023-06-11T05:04:08.541" v="222"/>
          <ac:spMkLst>
            <pc:docMk/>
            <pc:sldMk cId="387183299" sldId="321"/>
            <ac:spMk id="6" creationId="{57AB71F6-6688-9329-515A-7CE9A79A5E08}"/>
          </ac:spMkLst>
        </pc:spChg>
        <pc:graphicFrameChg chg="add del">
          <ac:chgData name="Nalin  Simasathiansophon" userId="d8aa5640-2b07-4597-a838-41990b76ba56" providerId="ADAL" clId="{C3B7A66E-0CA0-1C4B-B3CF-F68EBCAB807F}" dt="2023-06-11T05:03:57.726" v="221" actId="478"/>
          <ac:graphicFrameMkLst>
            <pc:docMk/>
            <pc:sldMk cId="387183299" sldId="321"/>
            <ac:graphicFrameMk id="4" creationId="{36EFAEEA-FAB9-AB56-9305-4F9CBE22721D}"/>
          </ac:graphicFrameMkLst>
        </pc:graphicFrameChg>
        <pc:graphicFrameChg chg="add">
          <ac:chgData name="Nalin  Simasathiansophon" userId="d8aa5640-2b07-4597-a838-41990b76ba56" providerId="ADAL" clId="{C3B7A66E-0CA0-1C4B-B3CF-F68EBCAB807F}" dt="2023-06-11T05:04:08.541" v="222"/>
          <ac:graphicFrameMkLst>
            <pc:docMk/>
            <pc:sldMk cId="387183299" sldId="321"/>
            <ac:graphicFrameMk id="7" creationId="{D55EAA9F-E603-D7CD-41CA-6938702FB727}"/>
          </ac:graphicFrameMkLst>
        </pc:graphicFrameChg>
      </pc:sldChg>
    </pc:docChg>
  </pc:docChgLst>
  <pc:docChgLst>
    <pc:chgData name="Nalin  Simasathiansophon" userId="d8aa5640-2b07-4597-a838-41990b76ba56" providerId="ADAL" clId="{A228720C-EB98-6E43-A0EE-97FCD207C371}"/>
    <pc:docChg chg="undo custSel modSld replTag">
      <pc:chgData name="Nalin  Simasathiansophon" userId="d8aa5640-2b07-4597-a838-41990b76ba56" providerId="ADAL" clId="{A228720C-EB98-6E43-A0EE-97FCD207C371}" dt="2023-06-12T02:49:23.531" v="9"/>
      <pc:docMkLst>
        <pc:docMk/>
      </pc:docMkLst>
      <pc:sldChg chg="addSp delSp modSp mod">
        <pc:chgData name="Nalin  Simasathiansophon" userId="d8aa5640-2b07-4597-a838-41990b76ba56" providerId="ADAL" clId="{A228720C-EB98-6E43-A0EE-97FCD207C371}" dt="2023-06-12T02:49:21.325" v="7" actId="478"/>
        <pc:sldMkLst>
          <pc:docMk/>
          <pc:sldMk cId="2521585199" sldId="318"/>
        </pc:sldMkLst>
        <pc:spChg chg="add del mod">
          <ac:chgData name="Nalin  Simasathiansophon" userId="d8aa5640-2b07-4597-a838-41990b76ba56" providerId="ADAL" clId="{A228720C-EB98-6E43-A0EE-97FCD207C371}" dt="2023-06-12T02:49:21.325" v="7" actId="478"/>
          <ac:spMkLst>
            <pc:docMk/>
            <pc:sldMk cId="2521585199" sldId="318"/>
            <ac:spMk id="5" creationId="{B9EAB479-9730-9EA4-81DA-4220D10E32CD}"/>
          </ac:spMkLst>
        </pc:spChg>
        <pc:graphicFrameChg chg="add del">
          <ac:chgData name="Nalin  Simasathiansophon" userId="d8aa5640-2b07-4597-a838-41990b76ba56" providerId="ADAL" clId="{A228720C-EB98-6E43-A0EE-97FCD207C371}" dt="2023-06-12T02:49:21.325" v="7" actId="478"/>
          <ac:graphicFrameMkLst>
            <pc:docMk/>
            <pc:sldMk cId="2521585199" sldId="318"/>
            <ac:graphicFrameMk id="4" creationId="{D22A8570-D0CB-5AD8-EC43-8B8A96CF695D}"/>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CE70F-72B1-414D-975D-8107F333C95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4F0EE2-8FF2-4ADA-AB1B-2294F2C973CC}">
      <dgm:prSet/>
      <dgm:spPr/>
      <dgm:t>
        <a:bodyPr/>
        <a:lstStyle/>
        <a:p>
          <a:pPr>
            <a:lnSpc>
              <a:spcPct val="100000"/>
            </a:lnSpc>
          </a:pPr>
          <a:r>
            <a:rPr lang="en-US"/>
            <a:t>Why is Marketing Important?</a:t>
          </a:r>
        </a:p>
      </dgm:t>
    </dgm:pt>
    <dgm:pt modelId="{39EABE79-0C13-499D-9588-51F6E9A65546}" type="parTrans" cxnId="{CE6AE24A-38A7-46D4-BA02-8DB48CAE6FF8}">
      <dgm:prSet/>
      <dgm:spPr/>
      <dgm:t>
        <a:bodyPr/>
        <a:lstStyle/>
        <a:p>
          <a:endParaRPr lang="en-US"/>
        </a:p>
      </dgm:t>
    </dgm:pt>
    <dgm:pt modelId="{0FEC3744-BA25-4F9D-948E-DA1E7844C7A7}" type="sibTrans" cxnId="{CE6AE24A-38A7-46D4-BA02-8DB48CAE6FF8}">
      <dgm:prSet/>
      <dgm:spPr/>
      <dgm:t>
        <a:bodyPr/>
        <a:lstStyle/>
        <a:p>
          <a:endParaRPr lang="en-US"/>
        </a:p>
      </dgm:t>
    </dgm:pt>
    <dgm:pt modelId="{CE120806-10E9-496C-B47B-BC0BF5030C2F}">
      <dgm:prSet/>
      <dgm:spPr/>
      <dgm:t>
        <a:bodyPr/>
        <a:lstStyle/>
        <a:p>
          <a:pPr>
            <a:lnSpc>
              <a:spcPct val="100000"/>
            </a:lnSpc>
          </a:pPr>
          <a:r>
            <a:rPr lang="en-US"/>
            <a:t>What is Marketing?</a:t>
          </a:r>
        </a:p>
      </dgm:t>
    </dgm:pt>
    <dgm:pt modelId="{A2DD5784-DD77-4ACB-83CB-A7373CBE1721}" type="parTrans" cxnId="{AF7566ED-D4FD-45F8-BA7F-5E6B54CC6A02}">
      <dgm:prSet/>
      <dgm:spPr/>
      <dgm:t>
        <a:bodyPr/>
        <a:lstStyle/>
        <a:p>
          <a:endParaRPr lang="en-US"/>
        </a:p>
      </dgm:t>
    </dgm:pt>
    <dgm:pt modelId="{0B3CA460-3DF7-495A-9336-03BB507FB7B7}" type="sibTrans" cxnId="{AF7566ED-D4FD-45F8-BA7F-5E6B54CC6A02}">
      <dgm:prSet/>
      <dgm:spPr/>
      <dgm:t>
        <a:bodyPr/>
        <a:lstStyle/>
        <a:p>
          <a:endParaRPr lang="en-US"/>
        </a:p>
      </dgm:t>
    </dgm:pt>
    <dgm:pt modelId="{9A6A3D59-6B72-4B44-811F-3D62539BA839}">
      <dgm:prSet/>
      <dgm:spPr/>
      <dgm:t>
        <a:bodyPr/>
        <a:lstStyle/>
        <a:p>
          <a:pPr>
            <a:lnSpc>
              <a:spcPct val="100000"/>
            </a:lnSpc>
          </a:pPr>
          <a:r>
            <a:rPr lang="en-US"/>
            <a:t>What is Marketing Management?</a:t>
          </a:r>
        </a:p>
      </dgm:t>
    </dgm:pt>
    <dgm:pt modelId="{79CF2ED1-4D74-49BF-9FF6-5E1B26A80C9A}" type="parTrans" cxnId="{2236E3A4-2589-4B52-ADB8-3B363130ED35}">
      <dgm:prSet/>
      <dgm:spPr/>
      <dgm:t>
        <a:bodyPr/>
        <a:lstStyle/>
        <a:p>
          <a:endParaRPr lang="en-US"/>
        </a:p>
      </dgm:t>
    </dgm:pt>
    <dgm:pt modelId="{A9DB09F5-B6B5-4AC5-8F02-C05070B61A09}" type="sibTrans" cxnId="{2236E3A4-2589-4B52-ADB8-3B363130ED35}">
      <dgm:prSet/>
      <dgm:spPr/>
      <dgm:t>
        <a:bodyPr/>
        <a:lstStyle/>
        <a:p>
          <a:endParaRPr lang="en-US"/>
        </a:p>
      </dgm:t>
    </dgm:pt>
    <dgm:pt modelId="{B38ECB9A-E063-4F64-9C67-402DE27DEFCC}">
      <dgm:prSet/>
      <dgm:spPr/>
      <dgm:t>
        <a:bodyPr/>
        <a:lstStyle/>
        <a:p>
          <a:pPr>
            <a:lnSpc>
              <a:spcPct val="100000"/>
            </a:lnSpc>
          </a:pPr>
          <a:r>
            <a:rPr lang="en-US"/>
            <a:t>What is Marketed?</a:t>
          </a:r>
        </a:p>
      </dgm:t>
    </dgm:pt>
    <dgm:pt modelId="{211B2543-BE6E-4CD1-918B-6958A7B10A7F}" type="parTrans" cxnId="{6259550A-03EB-43E2-AD1B-8125FEB9565F}">
      <dgm:prSet/>
      <dgm:spPr/>
      <dgm:t>
        <a:bodyPr/>
        <a:lstStyle/>
        <a:p>
          <a:endParaRPr lang="en-US"/>
        </a:p>
      </dgm:t>
    </dgm:pt>
    <dgm:pt modelId="{C03776BD-C5A9-4383-9222-904FA0432EF4}" type="sibTrans" cxnId="{6259550A-03EB-43E2-AD1B-8125FEB9565F}">
      <dgm:prSet/>
      <dgm:spPr/>
      <dgm:t>
        <a:bodyPr/>
        <a:lstStyle/>
        <a:p>
          <a:endParaRPr lang="en-US"/>
        </a:p>
      </dgm:t>
    </dgm:pt>
    <dgm:pt modelId="{A16BAA61-92D4-4DBB-9B0C-1B3F63FFC4E3}">
      <dgm:prSet/>
      <dgm:spPr/>
      <dgm:t>
        <a:bodyPr/>
        <a:lstStyle/>
        <a:p>
          <a:pPr>
            <a:lnSpc>
              <a:spcPct val="100000"/>
            </a:lnSpc>
          </a:pPr>
          <a:r>
            <a:rPr lang="en-US"/>
            <a:t>Who Markets?</a:t>
          </a:r>
        </a:p>
      </dgm:t>
    </dgm:pt>
    <dgm:pt modelId="{D8C7A806-A81A-4720-B1AB-B3DB3CD6BD62}" type="parTrans" cxnId="{60CC1F56-8925-4C46-AA4B-F2D560AF605F}">
      <dgm:prSet/>
      <dgm:spPr/>
      <dgm:t>
        <a:bodyPr/>
        <a:lstStyle/>
        <a:p>
          <a:endParaRPr lang="en-US"/>
        </a:p>
      </dgm:t>
    </dgm:pt>
    <dgm:pt modelId="{5B5DB16A-7807-4CE3-9CD0-8C8418398521}" type="sibTrans" cxnId="{60CC1F56-8925-4C46-AA4B-F2D560AF605F}">
      <dgm:prSet/>
      <dgm:spPr/>
      <dgm:t>
        <a:bodyPr/>
        <a:lstStyle/>
        <a:p>
          <a:endParaRPr lang="en-US"/>
        </a:p>
      </dgm:t>
    </dgm:pt>
    <dgm:pt modelId="{83E28A07-1471-4F57-8D7D-4F30D5DECF74}">
      <dgm:prSet/>
      <dgm:spPr/>
      <dgm:t>
        <a:bodyPr/>
        <a:lstStyle/>
        <a:p>
          <a:pPr>
            <a:lnSpc>
              <a:spcPct val="100000"/>
            </a:lnSpc>
          </a:pPr>
          <a:r>
            <a:rPr lang="en-US"/>
            <a:t>Core Marketing Concepts</a:t>
          </a:r>
        </a:p>
      </dgm:t>
    </dgm:pt>
    <dgm:pt modelId="{D6E86E60-CBAA-433D-AD1C-D98F2417E49B}" type="parTrans" cxnId="{98CCD55E-0D86-40F0-9C6F-AF3F2DFB14C9}">
      <dgm:prSet/>
      <dgm:spPr/>
      <dgm:t>
        <a:bodyPr/>
        <a:lstStyle/>
        <a:p>
          <a:endParaRPr lang="en-US"/>
        </a:p>
      </dgm:t>
    </dgm:pt>
    <dgm:pt modelId="{632F74B7-E284-4E50-94C3-77A30EE6FF05}" type="sibTrans" cxnId="{98CCD55E-0D86-40F0-9C6F-AF3F2DFB14C9}">
      <dgm:prSet/>
      <dgm:spPr/>
      <dgm:t>
        <a:bodyPr/>
        <a:lstStyle/>
        <a:p>
          <a:endParaRPr lang="en-US"/>
        </a:p>
      </dgm:t>
    </dgm:pt>
    <dgm:pt modelId="{A55FA7CC-9CB7-4E8C-B43C-8DB5DA01DF94}" type="pres">
      <dgm:prSet presAssocID="{D66CE70F-72B1-414D-975D-8107F333C952}" presName="root" presStyleCnt="0">
        <dgm:presLayoutVars>
          <dgm:dir/>
          <dgm:resizeHandles val="exact"/>
        </dgm:presLayoutVars>
      </dgm:prSet>
      <dgm:spPr/>
    </dgm:pt>
    <dgm:pt modelId="{2BD94D7A-9982-48A2-A84F-952B40A32741}" type="pres">
      <dgm:prSet presAssocID="{A74F0EE2-8FF2-4ADA-AB1B-2294F2C973CC}" presName="compNode" presStyleCnt="0"/>
      <dgm:spPr/>
    </dgm:pt>
    <dgm:pt modelId="{B45EE2D5-9C45-4C41-9D36-E423638F7035}" type="pres">
      <dgm:prSet presAssocID="{A74F0EE2-8FF2-4ADA-AB1B-2294F2C973C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26EA27D4-9DDB-4E4E-B1C8-6A49D4CD5A98}" type="pres">
      <dgm:prSet presAssocID="{A74F0EE2-8FF2-4ADA-AB1B-2294F2C973CC}" presName="spaceRect" presStyleCnt="0"/>
      <dgm:spPr/>
    </dgm:pt>
    <dgm:pt modelId="{5AE14EDC-988B-4363-B613-12D3A2F1CBC2}" type="pres">
      <dgm:prSet presAssocID="{A74F0EE2-8FF2-4ADA-AB1B-2294F2C973CC}" presName="textRect" presStyleLbl="revTx" presStyleIdx="0" presStyleCnt="6">
        <dgm:presLayoutVars>
          <dgm:chMax val="1"/>
          <dgm:chPref val="1"/>
        </dgm:presLayoutVars>
      </dgm:prSet>
      <dgm:spPr/>
    </dgm:pt>
    <dgm:pt modelId="{816D5A1A-0DD1-437C-A79F-310ADA5E4FC7}" type="pres">
      <dgm:prSet presAssocID="{0FEC3744-BA25-4F9D-948E-DA1E7844C7A7}" presName="sibTrans" presStyleCnt="0"/>
      <dgm:spPr/>
    </dgm:pt>
    <dgm:pt modelId="{81C77622-08D7-44FD-8F6F-4E829BDD08BE}" type="pres">
      <dgm:prSet presAssocID="{CE120806-10E9-496C-B47B-BC0BF5030C2F}" presName="compNode" presStyleCnt="0"/>
      <dgm:spPr/>
    </dgm:pt>
    <dgm:pt modelId="{C5133918-6FF1-42D3-9737-D256080207F4}" type="pres">
      <dgm:prSet presAssocID="{CE120806-10E9-496C-B47B-BC0BF5030C2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vertising"/>
        </a:ext>
      </dgm:extLst>
    </dgm:pt>
    <dgm:pt modelId="{3FF54F11-B0C3-49D3-9BB6-59EA354BF3BD}" type="pres">
      <dgm:prSet presAssocID="{CE120806-10E9-496C-B47B-BC0BF5030C2F}" presName="spaceRect" presStyleCnt="0"/>
      <dgm:spPr/>
    </dgm:pt>
    <dgm:pt modelId="{95438D7F-2686-4E3D-985B-9FC400BD6AA6}" type="pres">
      <dgm:prSet presAssocID="{CE120806-10E9-496C-B47B-BC0BF5030C2F}" presName="textRect" presStyleLbl="revTx" presStyleIdx="1" presStyleCnt="6">
        <dgm:presLayoutVars>
          <dgm:chMax val="1"/>
          <dgm:chPref val="1"/>
        </dgm:presLayoutVars>
      </dgm:prSet>
      <dgm:spPr/>
    </dgm:pt>
    <dgm:pt modelId="{A5813D6D-488A-4391-8ADD-D082964F3DC9}" type="pres">
      <dgm:prSet presAssocID="{0B3CA460-3DF7-495A-9336-03BB507FB7B7}" presName="sibTrans" presStyleCnt="0"/>
      <dgm:spPr/>
    </dgm:pt>
    <dgm:pt modelId="{92B270C3-1C31-4962-A770-6E4A251D0305}" type="pres">
      <dgm:prSet presAssocID="{9A6A3D59-6B72-4B44-811F-3D62539BA839}" presName="compNode" presStyleCnt="0"/>
      <dgm:spPr/>
    </dgm:pt>
    <dgm:pt modelId="{12A30D81-3307-4FF7-BF00-D21ED3B32ECE}" type="pres">
      <dgm:prSet presAssocID="{9A6A3D59-6B72-4B44-811F-3D62539BA8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5630C421-C212-4A96-A502-4D696E5E6C9F}" type="pres">
      <dgm:prSet presAssocID="{9A6A3D59-6B72-4B44-811F-3D62539BA839}" presName="spaceRect" presStyleCnt="0"/>
      <dgm:spPr/>
    </dgm:pt>
    <dgm:pt modelId="{29C47858-E536-48B3-9263-F86970E2D42A}" type="pres">
      <dgm:prSet presAssocID="{9A6A3D59-6B72-4B44-811F-3D62539BA839}" presName="textRect" presStyleLbl="revTx" presStyleIdx="2" presStyleCnt="6">
        <dgm:presLayoutVars>
          <dgm:chMax val="1"/>
          <dgm:chPref val="1"/>
        </dgm:presLayoutVars>
      </dgm:prSet>
      <dgm:spPr/>
    </dgm:pt>
    <dgm:pt modelId="{B1666432-6829-4F2E-B148-BDD42C6CE95D}" type="pres">
      <dgm:prSet presAssocID="{A9DB09F5-B6B5-4AC5-8F02-C05070B61A09}" presName="sibTrans" presStyleCnt="0"/>
      <dgm:spPr/>
    </dgm:pt>
    <dgm:pt modelId="{1A96AED1-B816-42EC-9DE1-6774D86481C7}" type="pres">
      <dgm:prSet presAssocID="{B38ECB9A-E063-4F64-9C67-402DE27DEFCC}" presName="compNode" presStyleCnt="0"/>
      <dgm:spPr/>
    </dgm:pt>
    <dgm:pt modelId="{93045A2C-2A03-414E-9FEB-FAF346A4FEFB}" type="pres">
      <dgm:prSet presAssocID="{B38ECB9A-E063-4F64-9C67-402DE27DEFC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4614DC98-CC9D-427D-AAC4-D9F81DAD99A7}" type="pres">
      <dgm:prSet presAssocID="{B38ECB9A-E063-4F64-9C67-402DE27DEFCC}" presName="spaceRect" presStyleCnt="0"/>
      <dgm:spPr/>
    </dgm:pt>
    <dgm:pt modelId="{53FFF2D5-ABA3-4FBC-BD9C-FCCE86D6DE69}" type="pres">
      <dgm:prSet presAssocID="{B38ECB9A-E063-4F64-9C67-402DE27DEFCC}" presName="textRect" presStyleLbl="revTx" presStyleIdx="3" presStyleCnt="6">
        <dgm:presLayoutVars>
          <dgm:chMax val="1"/>
          <dgm:chPref val="1"/>
        </dgm:presLayoutVars>
      </dgm:prSet>
      <dgm:spPr/>
    </dgm:pt>
    <dgm:pt modelId="{14A8BBB9-7BB2-485F-8D99-DB1C4F2187DD}" type="pres">
      <dgm:prSet presAssocID="{C03776BD-C5A9-4383-9222-904FA0432EF4}" presName="sibTrans" presStyleCnt="0"/>
      <dgm:spPr/>
    </dgm:pt>
    <dgm:pt modelId="{A33BB366-4A47-45FC-B4AB-92F149B74431}" type="pres">
      <dgm:prSet presAssocID="{A16BAA61-92D4-4DBB-9B0C-1B3F63FFC4E3}" presName="compNode" presStyleCnt="0"/>
      <dgm:spPr/>
    </dgm:pt>
    <dgm:pt modelId="{0268A1F4-5D0A-413D-BB37-B0E27BD91D6C}" type="pres">
      <dgm:prSet presAssocID="{A16BAA61-92D4-4DBB-9B0C-1B3F63FFC4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0F288319-A662-45BE-A746-004FCEC50F42}" type="pres">
      <dgm:prSet presAssocID="{A16BAA61-92D4-4DBB-9B0C-1B3F63FFC4E3}" presName="spaceRect" presStyleCnt="0"/>
      <dgm:spPr/>
    </dgm:pt>
    <dgm:pt modelId="{FF2898E8-9CDF-4BBE-B5C8-0A37AD1ACAE1}" type="pres">
      <dgm:prSet presAssocID="{A16BAA61-92D4-4DBB-9B0C-1B3F63FFC4E3}" presName="textRect" presStyleLbl="revTx" presStyleIdx="4" presStyleCnt="6">
        <dgm:presLayoutVars>
          <dgm:chMax val="1"/>
          <dgm:chPref val="1"/>
        </dgm:presLayoutVars>
      </dgm:prSet>
      <dgm:spPr/>
    </dgm:pt>
    <dgm:pt modelId="{65310EC5-D1DB-49B1-87DB-D58E28AF5BBF}" type="pres">
      <dgm:prSet presAssocID="{5B5DB16A-7807-4CE3-9CD0-8C8418398521}" presName="sibTrans" presStyleCnt="0"/>
      <dgm:spPr/>
    </dgm:pt>
    <dgm:pt modelId="{A35BE59C-11D4-4A6F-A1C5-04EE3A637B01}" type="pres">
      <dgm:prSet presAssocID="{83E28A07-1471-4F57-8D7D-4F30D5DECF74}" presName="compNode" presStyleCnt="0"/>
      <dgm:spPr/>
    </dgm:pt>
    <dgm:pt modelId="{4A12D7D8-DEEC-48AA-B5D7-7A34583B53B6}" type="pres">
      <dgm:prSet presAssocID="{83E28A07-1471-4F57-8D7D-4F30D5DECF7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B61F23E4-AE16-482D-B211-61127D303BC6}" type="pres">
      <dgm:prSet presAssocID="{83E28A07-1471-4F57-8D7D-4F30D5DECF74}" presName="spaceRect" presStyleCnt="0"/>
      <dgm:spPr/>
    </dgm:pt>
    <dgm:pt modelId="{5A9F8848-8C35-402E-B42E-B2F503D007FE}" type="pres">
      <dgm:prSet presAssocID="{83E28A07-1471-4F57-8D7D-4F30D5DECF74}" presName="textRect" presStyleLbl="revTx" presStyleIdx="5" presStyleCnt="6">
        <dgm:presLayoutVars>
          <dgm:chMax val="1"/>
          <dgm:chPref val="1"/>
        </dgm:presLayoutVars>
      </dgm:prSet>
      <dgm:spPr/>
    </dgm:pt>
  </dgm:ptLst>
  <dgm:cxnLst>
    <dgm:cxn modelId="{3EB1AE02-9B73-5244-83E3-F01B7DD6745B}" type="presOf" srcId="{B38ECB9A-E063-4F64-9C67-402DE27DEFCC}" destId="{53FFF2D5-ABA3-4FBC-BD9C-FCCE86D6DE69}" srcOrd="0" destOrd="0" presId="urn:microsoft.com/office/officeart/2018/2/layout/IconLabelList"/>
    <dgm:cxn modelId="{6259550A-03EB-43E2-AD1B-8125FEB9565F}" srcId="{D66CE70F-72B1-414D-975D-8107F333C952}" destId="{B38ECB9A-E063-4F64-9C67-402DE27DEFCC}" srcOrd="3" destOrd="0" parTransId="{211B2543-BE6E-4CD1-918B-6958A7B10A7F}" sibTransId="{C03776BD-C5A9-4383-9222-904FA0432EF4}"/>
    <dgm:cxn modelId="{CE6AE24A-38A7-46D4-BA02-8DB48CAE6FF8}" srcId="{D66CE70F-72B1-414D-975D-8107F333C952}" destId="{A74F0EE2-8FF2-4ADA-AB1B-2294F2C973CC}" srcOrd="0" destOrd="0" parTransId="{39EABE79-0C13-499D-9588-51F6E9A65546}" sibTransId="{0FEC3744-BA25-4F9D-948E-DA1E7844C7A7}"/>
    <dgm:cxn modelId="{60CC1F56-8925-4C46-AA4B-F2D560AF605F}" srcId="{D66CE70F-72B1-414D-975D-8107F333C952}" destId="{A16BAA61-92D4-4DBB-9B0C-1B3F63FFC4E3}" srcOrd="4" destOrd="0" parTransId="{D8C7A806-A81A-4720-B1AB-B3DB3CD6BD62}" sibTransId="{5B5DB16A-7807-4CE3-9CD0-8C8418398521}"/>
    <dgm:cxn modelId="{98CCD55E-0D86-40F0-9C6F-AF3F2DFB14C9}" srcId="{D66CE70F-72B1-414D-975D-8107F333C952}" destId="{83E28A07-1471-4F57-8D7D-4F30D5DECF74}" srcOrd="5" destOrd="0" parTransId="{D6E86E60-CBAA-433D-AD1C-D98F2417E49B}" sibTransId="{632F74B7-E284-4E50-94C3-77A30EE6FF05}"/>
    <dgm:cxn modelId="{4F8F3C6A-2638-424D-83B4-EC17397E615E}" type="presOf" srcId="{83E28A07-1471-4F57-8D7D-4F30D5DECF74}" destId="{5A9F8848-8C35-402E-B42E-B2F503D007FE}" srcOrd="0" destOrd="0" presId="urn:microsoft.com/office/officeart/2018/2/layout/IconLabelList"/>
    <dgm:cxn modelId="{6F4287A3-B861-6A40-8265-E5542B552148}" type="presOf" srcId="{A74F0EE2-8FF2-4ADA-AB1B-2294F2C973CC}" destId="{5AE14EDC-988B-4363-B613-12D3A2F1CBC2}" srcOrd="0" destOrd="0" presId="urn:microsoft.com/office/officeart/2018/2/layout/IconLabelList"/>
    <dgm:cxn modelId="{2236E3A4-2589-4B52-ADB8-3B363130ED35}" srcId="{D66CE70F-72B1-414D-975D-8107F333C952}" destId="{9A6A3D59-6B72-4B44-811F-3D62539BA839}" srcOrd="2" destOrd="0" parTransId="{79CF2ED1-4D74-49BF-9FF6-5E1B26A80C9A}" sibTransId="{A9DB09F5-B6B5-4AC5-8F02-C05070B61A09}"/>
    <dgm:cxn modelId="{5F7E76B9-8370-C742-B1DF-5E62DC01830A}" type="presOf" srcId="{9A6A3D59-6B72-4B44-811F-3D62539BA839}" destId="{29C47858-E536-48B3-9263-F86970E2D42A}" srcOrd="0" destOrd="0" presId="urn:microsoft.com/office/officeart/2018/2/layout/IconLabelList"/>
    <dgm:cxn modelId="{2104B8C3-72A9-7A46-B558-CD1182CC1559}" type="presOf" srcId="{CE120806-10E9-496C-B47B-BC0BF5030C2F}" destId="{95438D7F-2686-4E3D-985B-9FC400BD6AA6}" srcOrd="0" destOrd="0" presId="urn:microsoft.com/office/officeart/2018/2/layout/IconLabelList"/>
    <dgm:cxn modelId="{1F66D6C9-1588-7445-8E84-F0D3AEC883AD}" type="presOf" srcId="{D66CE70F-72B1-414D-975D-8107F333C952}" destId="{A55FA7CC-9CB7-4E8C-B43C-8DB5DA01DF94}" srcOrd="0" destOrd="0" presId="urn:microsoft.com/office/officeart/2018/2/layout/IconLabelList"/>
    <dgm:cxn modelId="{D6E91BD9-82F6-8C48-BEEC-123CBE0F08E0}" type="presOf" srcId="{A16BAA61-92D4-4DBB-9B0C-1B3F63FFC4E3}" destId="{FF2898E8-9CDF-4BBE-B5C8-0A37AD1ACAE1}" srcOrd="0" destOrd="0" presId="urn:microsoft.com/office/officeart/2018/2/layout/IconLabelList"/>
    <dgm:cxn modelId="{AF7566ED-D4FD-45F8-BA7F-5E6B54CC6A02}" srcId="{D66CE70F-72B1-414D-975D-8107F333C952}" destId="{CE120806-10E9-496C-B47B-BC0BF5030C2F}" srcOrd="1" destOrd="0" parTransId="{A2DD5784-DD77-4ACB-83CB-A7373CBE1721}" sibTransId="{0B3CA460-3DF7-495A-9336-03BB507FB7B7}"/>
    <dgm:cxn modelId="{BD5DBF15-0F5B-A94E-93D3-0A078B283316}" type="presParOf" srcId="{A55FA7CC-9CB7-4E8C-B43C-8DB5DA01DF94}" destId="{2BD94D7A-9982-48A2-A84F-952B40A32741}" srcOrd="0" destOrd="0" presId="urn:microsoft.com/office/officeart/2018/2/layout/IconLabelList"/>
    <dgm:cxn modelId="{CE58AB22-ACDF-844D-9080-FF9B6147D2FF}" type="presParOf" srcId="{2BD94D7A-9982-48A2-A84F-952B40A32741}" destId="{B45EE2D5-9C45-4C41-9D36-E423638F7035}" srcOrd="0" destOrd="0" presId="urn:microsoft.com/office/officeart/2018/2/layout/IconLabelList"/>
    <dgm:cxn modelId="{6E327503-7825-CB41-9759-D2B3AA5FAD32}" type="presParOf" srcId="{2BD94D7A-9982-48A2-A84F-952B40A32741}" destId="{26EA27D4-9DDB-4E4E-B1C8-6A49D4CD5A98}" srcOrd="1" destOrd="0" presId="urn:microsoft.com/office/officeart/2018/2/layout/IconLabelList"/>
    <dgm:cxn modelId="{2CA2B4E6-5C00-1B46-A0B9-E89BA0CFB463}" type="presParOf" srcId="{2BD94D7A-9982-48A2-A84F-952B40A32741}" destId="{5AE14EDC-988B-4363-B613-12D3A2F1CBC2}" srcOrd="2" destOrd="0" presId="urn:microsoft.com/office/officeart/2018/2/layout/IconLabelList"/>
    <dgm:cxn modelId="{E08B7609-5D2E-CA4E-9E66-DD1FED2F8C74}" type="presParOf" srcId="{A55FA7CC-9CB7-4E8C-B43C-8DB5DA01DF94}" destId="{816D5A1A-0DD1-437C-A79F-310ADA5E4FC7}" srcOrd="1" destOrd="0" presId="urn:microsoft.com/office/officeart/2018/2/layout/IconLabelList"/>
    <dgm:cxn modelId="{A65DE56F-1531-3945-B46F-7217B61A8550}" type="presParOf" srcId="{A55FA7CC-9CB7-4E8C-B43C-8DB5DA01DF94}" destId="{81C77622-08D7-44FD-8F6F-4E829BDD08BE}" srcOrd="2" destOrd="0" presId="urn:microsoft.com/office/officeart/2018/2/layout/IconLabelList"/>
    <dgm:cxn modelId="{C59A13B8-C8AC-424C-B59D-BAF52C00308A}" type="presParOf" srcId="{81C77622-08D7-44FD-8F6F-4E829BDD08BE}" destId="{C5133918-6FF1-42D3-9737-D256080207F4}" srcOrd="0" destOrd="0" presId="urn:microsoft.com/office/officeart/2018/2/layout/IconLabelList"/>
    <dgm:cxn modelId="{A473C15D-1B49-1249-AD66-62F0C7120321}" type="presParOf" srcId="{81C77622-08D7-44FD-8F6F-4E829BDD08BE}" destId="{3FF54F11-B0C3-49D3-9BB6-59EA354BF3BD}" srcOrd="1" destOrd="0" presId="urn:microsoft.com/office/officeart/2018/2/layout/IconLabelList"/>
    <dgm:cxn modelId="{6F48580F-BAB3-6C45-8D91-3790440C8350}" type="presParOf" srcId="{81C77622-08D7-44FD-8F6F-4E829BDD08BE}" destId="{95438D7F-2686-4E3D-985B-9FC400BD6AA6}" srcOrd="2" destOrd="0" presId="urn:microsoft.com/office/officeart/2018/2/layout/IconLabelList"/>
    <dgm:cxn modelId="{583AF292-167B-C242-BC40-4173B5C689C3}" type="presParOf" srcId="{A55FA7CC-9CB7-4E8C-B43C-8DB5DA01DF94}" destId="{A5813D6D-488A-4391-8ADD-D082964F3DC9}" srcOrd="3" destOrd="0" presId="urn:microsoft.com/office/officeart/2018/2/layout/IconLabelList"/>
    <dgm:cxn modelId="{D98C767C-C5F0-4340-A778-B19C4D3AACDC}" type="presParOf" srcId="{A55FA7CC-9CB7-4E8C-B43C-8DB5DA01DF94}" destId="{92B270C3-1C31-4962-A770-6E4A251D0305}" srcOrd="4" destOrd="0" presId="urn:microsoft.com/office/officeart/2018/2/layout/IconLabelList"/>
    <dgm:cxn modelId="{7F369903-3120-634A-9BD5-C833313E3610}" type="presParOf" srcId="{92B270C3-1C31-4962-A770-6E4A251D0305}" destId="{12A30D81-3307-4FF7-BF00-D21ED3B32ECE}" srcOrd="0" destOrd="0" presId="urn:microsoft.com/office/officeart/2018/2/layout/IconLabelList"/>
    <dgm:cxn modelId="{83C925F0-66FD-D84B-8C3E-6F44D64E6C1D}" type="presParOf" srcId="{92B270C3-1C31-4962-A770-6E4A251D0305}" destId="{5630C421-C212-4A96-A502-4D696E5E6C9F}" srcOrd="1" destOrd="0" presId="urn:microsoft.com/office/officeart/2018/2/layout/IconLabelList"/>
    <dgm:cxn modelId="{B83F8CFC-17B3-F642-B2C9-440C03861074}" type="presParOf" srcId="{92B270C3-1C31-4962-A770-6E4A251D0305}" destId="{29C47858-E536-48B3-9263-F86970E2D42A}" srcOrd="2" destOrd="0" presId="urn:microsoft.com/office/officeart/2018/2/layout/IconLabelList"/>
    <dgm:cxn modelId="{7C3B0C6F-9F1B-FC49-9089-D0A808353AE7}" type="presParOf" srcId="{A55FA7CC-9CB7-4E8C-B43C-8DB5DA01DF94}" destId="{B1666432-6829-4F2E-B148-BDD42C6CE95D}" srcOrd="5" destOrd="0" presId="urn:microsoft.com/office/officeart/2018/2/layout/IconLabelList"/>
    <dgm:cxn modelId="{7316E2E9-FACC-F34B-B44D-DAC950327870}" type="presParOf" srcId="{A55FA7CC-9CB7-4E8C-B43C-8DB5DA01DF94}" destId="{1A96AED1-B816-42EC-9DE1-6774D86481C7}" srcOrd="6" destOrd="0" presId="urn:microsoft.com/office/officeart/2018/2/layout/IconLabelList"/>
    <dgm:cxn modelId="{D85034B7-D906-484D-A399-14BD21211470}" type="presParOf" srcId="{1A96AED1-B816-42EC-9DE1-6774D86481C7}" destId="{93045A2C-2A03-414E-9FEB-FAF346A4FEFB}" srcOrd="0" destOrd="0" presId="urn:microsoft.com/office/officeart/2018/2/layout/IconLabelList"/>
    <dgm:cxn modelId="{EE734DBB-AA9A-E344-961D-21FFBF6B4D4C}" type="presParOf" srcId="{1A96AED1-B816-42EC-9DE1-6774D86481C7}" destId="{4614DC98-CC9D-427D-AAC4-D9F81DAD99A7}" srcOrd="1" destOrd="0" presId="urn:microsoft.com/office/officeart/2018/2/layout/IconLabelList"/>
    <dgm:cxn modelId="{3509280C-5146-4843-86D0-F617CD7BEA3F}" type="presParOf" srcId="{1A96AED1-B816-42EC-9DE1-6774D86481C7}" destId="{53FFF2D5-ABA3-4FBC-BD9C-FCCE86D6DE69}" srcOrd="2" destOrd="0" presId="urn:microsoft.com/office/officeart/2018/2/layout/IconLabelList"/>
    <dgm:cxn modelId="{A030E936-75F2-E141-8B00-5E25301C674F}" type="presParOf" srcId="{A55FA7CC-9CB7-4E8C-B43C-8DB5DA01DF94}" destId="{14A8BBB9-7BB2-485F-8D99-DB1C4F2187DD}" srcOrd="7" destOrd="0" presId="urn:microsoft.com/office/officeart/2018/2/layout/IconLabelList"/>
    <dgm:cxn modelId="{B4827472-001D-CE4E-B4AA-66AD82BE7B3F}" type="presParOf" srcId="{A55FA7CC-9CB7-4E8C-B43C-8DB5DA01DF94}" destId="{A33BB366-4A47-45FC-B4AB-92F149B74431}" srcOrd="8" destOrd="0" presId="urn:microsoft.com/office/officeart/2018/2/layout/IconLabelList"/>
    <dgm:cxn modelId="{6A40DDF2-56B5-654E-AAC2-F4B1B02F72B7}" type="presParOf" srcId="{A33BB366-4A47-45FC-B4AB-92F149B74431}" destId="{0268A1F4-5D0A-413D-BB37-B0E27BD91D6C}" srcOrd="0" destOrd="0" presId="urn:microsoft.com/office/officeart/2018/2/layout/IconLabelList"/>
    <dgm:cxn modelId="{736C9241-388B-0C42-9A57-3FE82F4D5EA3}" type="presParOf" srcId="{A33BB366-4A47-45FC-B4AB-92F149B74431}" destId="{0F288319-A662-45BE-A746-004FCEC50F42}" srcOrd="1" destOrd="0" presId="urn:microsoft.com/office/officeart/2018/2/layout/IconLabelList"/>
    <dgm:cxn modelId="{A34F9F52-ABAD-DA48-B362-ACB5514C2E9E}" type="presParOf" srcId="{A33BB366-4A47-45FC-B4AB-92F149B74431}" destId="{FF2898E8-9CDF-4BBE-B5C8-0A37AD1ACAE1}" srcOrd="2" destOrd="0" presId="urn:microsoft.com/office/officeart/2018/2/layout/IconLabelList"/>
    <dgm:cxn modelId="{618D9774-311B-4B44-BC83-8FEB425CC3CA}" type="presParOf" srcId="{A55FA7CC-9CB7-4E8C-B43C-8DB5DA01DF94}" destId="{65310EC5-D1DB-49B1-87DB-D58E28AF5BBF}" srcOrd="9" destOrd="0" presId="urn:microsoft.com/office/officeart/2018/2/layout/IconLabelList"/>
    <dgm:cxn modelId="{1C0AEF66-D24F-E14E-938B-979187092A37}" type="presParOf" srcId="{A55FA7CC-9CB7-4E8C-B43C-8DB5DA01DF94}" destId="{A35BE59C-11D4-4A6F-A1C5-04EE3A637B01}" srcOrd="10" destOrd="0" presId="urn:microsoft.com/office/officeart/2018/2/layout/IconLabelList"/>
    <dgm:cxn modelId="{845A954C-3B11-4942-AF82-1B4D44CA19EC}" type="presParOf" srcId="{A35BE59C-11D4-4A6F-A1C5-04EE3A637B01}" destId="{4A12D7D8-DEEC-48AA-B5D7-7A34583B53B6}" srcOrd="0" destOrd="0" presId="urn:microsoft.com/office/officeart/2018/2/layout/IconLabelList"/>
    <dgm:cxn modelId="{EB2851EB-2296-154F-BA4B-2F7DA8A6AD6C}" type="presParOf" srcId="{A35BE59C-11D4-4A6F-A1C5-04EE3A637B01}" destId="{B61F23E4-AE16-482D-B211-61127D303BC6}" srcOrd="1" destOrd="0" presId="urn:microsoft.com/office/officeart/2018/2/layout/IconLabelList"/>
    <dgm:cxn modelId="{10BA2F1B-CD20-3640-9A3C-486EC977EC0C}" type="presParOf" srcId="{A35BE59C-11D4-4A6F-A1C5-04EE3A637B01}" destId="{5A9F8848-8C35-402E-B42E-B2F503D007F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C907C-870D-447E-8E60-74F53FEC1DCF}" type="doc">
      <dgm:prSet loTypeId="urn:microsoft.com/office/officeart/2005/8/layout/radial5" loCatId="cycle" qsTypeId="urn:microsoft.com/office/officeart/2005/8/quickstyle/simple3" qsCatId="simple" csTypeId="urn:microsoft.com/office/officeart/2005/8/colors/colorful3" csCatId="colorful" phldr="1"/>
      <dgm:spPr/>
      <dgm:t>
        <a:bodyPr/>
        <a:lstStyle/>
        <a:p>
          <a:endParaRPr lang="en-US"/>
        </a:p>
      </dgm:t>
    </dgm:pt>
    <dgm:pt modelId="{740BCF83-3D75-4B3C-9D17-F44CE4E866AA}">
      <dgm:prSet phldrT="[Text]" custT="1"/>
      <dgm:spPr/>
      <dgm:t>
        <a:bodyPr/>
        <a:lstStyle/>
        <a:p>
          <a:pPr>
            <a:lnSpc>
              <a:spcPct val="120000"/>
            </a:lnSpc>
          </a:pPr>
          <a:r>
            <a:rPr lang="en-US" sz="1100" b="1" dirty="0"/>
            <a:t>Marketing Process</a:t>
          </a:r>
        </a:p>
      </dgm:t>
    </dgm:pt>
    <dgm:pt modelId="{D44BBD6F-E748-4C1E-A7BE-2A20ADEB5758}" type="parTrans" cxnId="{9BC7D4F1-2A3B-4CA1-9D5F-2B29228AE6B8}">
      <dgm:prSet/>
      <dgm:spPr/>
      <dgm:t>
        <a:bodyPr/>
        <a:lstStyle/>
        <a:p>
          <a:endParaRPr lang="en-US" sz="2000"/>
        </a:p>
      </dgm:t>
    </dgm:pt>
    <dgm:pt modelId="{B03D7F43-1D84-4EF9-9E55-4EC28EA4C3DE}" type="sibTrans" cxnId="{9BC7D4F1-2A3B-4CA1-9D5F-2B29228AE6B8}">
      <dgm:prSet/>
      <dgm:spPr/>
      <dgm:t>
        <a:bodyPr/>
        <a:lstStyle/>
        <a:p>
          <a:endParaRPr lang="en-US" sz="2000"/>
        </a:p>
      </dgm:t>
    </dgm:pt>
    <dgm:pt modelId="{93BF8537-9454-4050-892F-AF9F53F99111}">
      <dgm:prSet phldrT="[Text]" custT="1"/>
      <dgm:spPr/>
      <dgm:t>
        <a:bodyPr/>
        <a:lstStyle/>
        <a:p>
          <a:pPr>
            <a:lnSpc>
              <a:spcPct val="150000"/>
            </a:lnSpc>
          </a:pPr>
          <a:r>
            <a:rPr lang="en-US" sz="1050" dirty="0"/>
            <a:t>Marketing Situation Analysis</a:t>
          </a:r>
        </a:p>
      </dgm:t>
    </dgm:pt>
    <dgm:pt modelId="{EF85A212-6C02-480E-9D50-94E199828AB1}" type="parTrans" cxnId="{C246933B-8EDD-40E9-8FAE-533992415F23}">
      <dgm:prSet custT="1"/>
      <dgm:spPr/>
      <dgm:t>
        <a:bodyPr/>
        <a:lstStyle/>
        <a:p>
          <a:endParaRPr lang="en-US" sz="900"/>
        </a:p>
      </dgm:t>
    </dgm:pt>
    <dgm:pt modelId="{274FEC60-0C10-4FB1-945A-CDC2D9A985CA}" type="sibTrans" cxnId="{C246933B-8EDD-40E9-8FAE-533992415F23}">
      <dgm:prSet/>
      <dgm:spPr/>
      <dgm:t>
        <a:bodyPr/>
        <a:lstStyle/>
        <a:p>
          <a:endParaRPr lang="en-US" sz="2000"/>
        </a:p>
      </dgm:t>
    </dgm:pt>
    <dgm:pt modelId="{05EF49D2-820C-48AC-ACC0-AD1F65A035A5}">
      <dgm:prSet phldrT="[Text]" custT="1"/>
      <dgm:spPr/>
      <dgm:t>
        <a:bodyPr/>
        <a:lstStyle/>
        <a:p>
          <a:pPr>
            <a:lnSpc>
              <a:spcPct val="150000"/>
            </a:lnSpc>
          </a:pPr>
          <a:r>
            <a:rPr lang="en-US" sz="1050" dirty="0"/>
            <a:t>Marketing Plan Development</a:t>
          </a:r>
        </a:p>
      </dgm:t>
    </dgm:pt>
    <dgm:pt modelId="{4687D30F-87A2-4790-BE25-E7581B196AD6}" type="parTrans" cxnId="{B5FB14D9-8596-4F6C-B0E2-112431A958A3}">
      <dgm:prSet custT="1"/>
      <dgm:spPr/>
      <dgm:t>
        <a:bodyPr/>
        <a:lstStyle/>
        <a:p>
          <a:endParaRPr lang="en-US" sz="900"/>
        </a:p>
      </dgm:t>
    </dgm:pt>
    <dgm:pt modelId="{05838943-429A-4047-9B27-16755604B46C}" type="sibTrans" cxnId="{B5FB14D9-8596-4F6C-B0E2-112431A958A3}">
      <dgm:prSet/>
      <dgm:spPr/>
      <dgm:t>
        <a:bodyPr/>
        <a:lstStyle/>
        <a:p>
          <a:endParaRPr lang="en-US" sz="2000"/>
        </a:p>
      </dgm:t>
    </dgm:pt>
    <dgm:pt modelId="{9181BEB7-57B6-42DD-AA78-5CFF6A3FC5BB}">
      <dgm:prSet phldrT="[Text]" custT="1"/>
      <dgm:spPr/>
      <dgm:t>
        <a:bodyPr/>
        <a:lstStyle/>
        <a:p>
          <a:pPr>
            <a:lnSpc>
              <a:spcPct val="120000"/>
            </a:lnSpc>
          </a:pPr>
          <a:r>
            <a:rPr lang="en-US" sz="1600" dirty="0"/>
            <a:t>Target Market</a:t>
          </a:r>
        </a:p>
      </dgm:t>
    </dgm:pt>
    <dgm:pt modelId="{5D4CD88E-229B-433A-A76C-2C1E8DA823DB}" type="parTrans" cxnId="{DF95E323-AE97-4E78-9E3C-1A78DCE17E6D}">
      <dgm:prSet custT="1"/>
      <dgm:spPr/>
      <dgm:t>
        <a:bodyPr/>
        <a:lstStyle/>
        <a:p>
          <a:endParaRPr lang="en-US" sz="900"/>
        </a:p>
      </dgm:t>
    </dgm:pt>
    <dgm:pt modelId="{AB79CADE-7286-4037-B565-CBF24DB9F1F3}" type="sibTrans" cxnId="{DF95E323-AE97-4E78-9E3C-1A78DCE17E6D}">
      <dgm:prSet/>
      <dgm:spPr/>
      <dgm:t>
        <a:bodyPr/>
        <a:lstStyle/>
        <a:p>
          <a:endParaRPr lang="en-US" sz="2000"/>
        </a:p>
      </dgm:t>
    </dgm:pt>
    <dgm:pt modelId="{EEFCF019-618C-4A74-95E1-F44D114AD855}">
      <dgm:prSet phldrT="[Text]" custT="1"/>
      <dgm:spPr/>
      <dgm:t>
        <a:bodyPr/>
        <a:lstStyle/>
        <a:p>
          <a:pPr>
            <a:lnSpc>
              <a:spcPct val="150000"/>
            </a:lnSpc>
          </a:pPr>
          <a:r>
            <a:rPr lang="en-US" sz="1050" dirty="0"/>
            <a:t>Implementation</a:t>
          </a:r>
        </a:p>
      </dgm:t>
    </dgm:pt>
    <dgm:pt modelId="{3340E760-1F89-47C4-8D91-112829E54BCE}" type="parTrans" cxnId="{F3051747-0157-4683-B79C-B2B1C046E2C4}">
      <dgm:prSet custT="1"/>
      <dgm:spPr/>
      <dgm:t>
        <a:bodyPr/>
        <a:lstStyle/>
        <a:p>
          <a:endParaRPr lang="en-US" sz="900"/>
        </a:p>
      </dgm:t>
    </dgm:pt>
    <dgm:pt modelId="{3CAE57F4-7217-4D5D-B33E-B279BFE4043C}" type="sibTrans" cxnId="{F3051747-0157-4683-B79C-B2B1C046E2C4}">
      <dgm:prSet/>
      <dgm:spPr/>
      <dgm:t>
        <a:bodyPr/>
        <a:lstStyle/>
        <a:p>
          <a:endParaRPr lang="en-US" sz="2000"/>
        </a:p>
      </dgm:t>
    </dgm:pt>
    <dgm:pt modelId="{FEDB2716-009C-4CAB-A2C7-EB4E2AF8687B}">
      <dgm:prSet phldrT="[Text]" custT="1"/>
      <dgm:spPr/>
      <dgm:t>
        <a:bodyPr/>
        <a:lstStyle/>
        <a:p>
          <a:pPr>
            <a:lnSpc>
              <a:spcPct val="150000"/>
            </a:lnSpc>
          </a:pPr>
          <a:r>
            <a:rPr lang="en-US" sz="1600" dirty="0"/>
            <a:t>Control</a:t>
          </a:r>
        </a:p>
      </dgm:t>
    </dgm:pt>
    <dgm:pt modelId="{C420BB61-83C6-48D1-A5F4-565F106EABED}" type="parTrans" cxnId="{5D12FB8A-9B3D-49EA-9EB9-2821AE684BE3}">
      <dgm:prSet custT="1"/>
      <dgm:spPr/>
      <dgm:t>
        <a:bodyPr/>
        <a:lstStyle/>
        <a:p>
          <a:endParaRPr lang="en-US" sz="900"/>
        </a:p>
      </dgm:t>
    </dgm:pt>
    <dgm:pt modelId="{D9FB41AA-A9F1-4A6D-8192-F805E8C2BFA4}" type="sibTrans" cxnId="{5D12FB8A-9B3D-49EA-9EB9-2821AE684BE3}">
      <dgm:prSet/>
      <dgm:spPr/>
      <dgm:t>
        <a:bodyPr/>
        <a:lstStyle/>
        <a:p>
          <a:endParaRPr lang="en-US" sz="2000"/>
        </a:p>
      </dgm:t>
    </dgm:pt>
    <dgm:pt modelId="{03316C8E-655E-41C3-9E26-12DACADB1AD3}">
      <dgm:prSet phldrT="[Text]" custT="1"/>
      <dgm:spPr/>
      <dgm:t>
        <a:bodyPr/>
        <a:lstStyle/>
        <a:p>
          <a:pPr>
            <a:lnSpc>
              <a:spcPct val="150000"/>
            </a:lnSpc>
          </a:pPr>
          <a:r>
            <a:rPr lang="en-US" sz="900" dirty="0"/>
            <a:t>Organization Objective</a:t>
          </a:r>
        </a:p>
      </dgm:t>
    </dgm:pt>
    <dgm:pt modelId="{9B239C7B-18E4-4301-9EA6-F1C8DB3E9EB2}" type="parTrans" cxnId="{D5748489-2016-4C25-BDA7-CD4FE46F7EBD}">
      <dgm:prSet custT="1"/>
      <dgm:spPr/>
      <dgm:t>
        <a:bodyPr/>
        <a:lstStyle/>
        <a:p>
          <a:endParaRPr lang="en-US" sz="900"/>
        </a:p>
      </dgm:t>
    </dgm:pt>
    <dgm:pt modelId="{73E6A028-9CFC-4BAF-A100-EC2002397D14}" type="sibTrans" cxnId="{D5748489-2016-4C25-BDA7-CD4FE46F7EBD}">
      <dgm:prSet/>
      <dgm:spPr/>
      <dgm:t>
        <a:bodyPr/>
        <a:lstStyle/>
        <a:p>
          <a:endParaRPr lang="en-US" sz="2000"/>
        </a:p>
      </dgm:t>
    </dgm:pt>
    <dgm:pt modelId="{7CA0597D-4036-4C8D-A9D8-6FA18B59E278}">
      <dgm:prSet phldrT="[Text]" custT="1"/>
      <dgm:spPr/>
      <dgm:t>
        <a:bodyPr/>
        <a:lstStyle/>
        <a:p>
          <a:pPr>
            <a:lnSpc>
              <a:spcPct val="150000"/>
            </a:lnSpc>
          </a:pPr>
          <a:r>
            <a:rPr lang="en-US" sz="900" dirty="0"/>
            <a:t>Customer </a:t>
          </a:r>
          <a:r>
            <a:rPr lang="en-US" sz="1050" dirty="0"/>
            <a:t>Satisfaction</a:t>
          </a:r>
          <a:endParaRPr lang="en-US" sz="900" dirty="0"/>
        </a:p>
      </dgm:t>
    </dgm:pt>
    <dgm:pt modelId="{21532069-D0D2-4F6D-A415-9BDCAE588656}" type="parTrans" cxnId="{5B8E583A-526C-4B14-A1A6-9F8BEE92CF30}">
      <dgm:prSet custT="1"/>
      <dgm:spPr/>
      <dgm:t>
        <a:bodyPr/>
        <a:lstStyle/>
        <a:p>
          <a:endParaRPr lang="en-US" sz="900"/>
        </a:p>
      </dgm:t>
    </dgm:pt>
    <dgm:pt modelId="{66461D1B-27BF-4C9B-A0F0-0490DA8BF485}" type="sibTrans" cxnId="{5B8E583A-526C-4B14-A1A6-9F8BEE92CF30}">
      <dgm:prSet/>
      <dgm:spPr/>
      <dgm:t>
        <a:bodyPr/>
        <a:lstStyle/>
        <a:p>
          <a:endParaRPr lang="en-US" sz="2000"/>
        </a:p>
      </dgm:t>
    </dgm:pt>
    <dgm:pt modelId="{814F1765-F75C-4BEA-9471-23C5243A9E1F}" type="pres">
      <dgm:prSet presAssocID="{FEEC907C-870D-447E-8E60-74F53FEC1DCF}" presName="Name0" presStyleCnt="0">
        <dgm:presLayoutVars>
          <dgm:chMax val="1"/>
          <dgm:dir/>
          <dgm:animLvl val="ctr"/>
          <dgm:resizeHandles val="exact"/>
        </dgm:presLayoutVars>
      </dgm:prSet>
      <dgm:spPr/>
    </dgm:pt>
    <dgm:pt modelId="{52456592-7808-41D4-9E25-A31C4F71E07D}" type="pres">
      <dgm:prSet presAssocID="{740BCF83-3D75-4B3C-9D17-F44CE4E866AA}" presName="centerShape" presStyleLbl="node0" presStyleIdx="0" presStyleCnt="1"/>
      <dgm:spPr/>
    </dgm:pt>
    <dgm:pt modelId="{DF5E9AE3-6F42-4A79-9FAD-2539F5589B7E}" type="pres">
      <dgm:prSet presAssocID="{EF85A212-6C02-480E-9D50-94E199828AB1}" presName="parTrans" presStyleLbl="sibTrans2D1" presStyleIdx="0" presStyleCnt="7"/>
      <dgm:spPr/>
    </dgm:pt>
    <dgm:pt modelId="{0CD2E8A6-72D7-49AF-A549-0ACB067125F8}" type="pres">
      <dgm:prSet presAssocID="{EF85A212-6C02-480E-9D50-94E199828AB1}" presName="connectorText" presStyleLbl="sibTrans2D1" presStyleIdx="0" presStyleCnt="7"/>
      <dgm:spPr/>
    </dgm:pt>
    <dgm:pt modelId="{B7A1CAD2-712E-4FED-8F3B-2CF6E4690C7A}" type="pres">
      <dgm:prSet presAssocID="{93BF8537-9454-4050-892F-AF9F53F99111}" presName="node" presStyleLbl="node1" presStyleIdx="0" presStyleCnt="7">
        <dgm:presLayoutVars>
          <dgm:bulletEnabled val="1"/>
        </dgm:presLayoutVars>
      </dgm:prSet>
      <dgm:spPr/>
    </dgm:pt>
    <dgm:pt modelId="{15471D95-5C95-44DE-83C7-7ACDC2786F15}" type="pres">
      <dgm:prSet presAssocID="{4687D30F-87A2-4790-BE25-E7581B196AD6}" presName="parTrans" presStyleLbl="sibTrans2D1" presStyleIdx="1" presStyleCnt="7"/>
      <dgm:spPr/>
    </dgm:pt>
    <dgm:pt modelId="{57F96B54-3345-434F-BBBF-63BCA88BA6F2}" type="pres">
      <dgm:prSet presAssocID="{4687D30F-87A2-4790-BE25-E7581B196AD6}" presName="connectorText" presStyleLbl="sibTrans2D1" presStyleIdx="1" presStyleCnt="7"/>
      <dgm:spPr/>
    </dgm:pt>
    <dgm:pt modelId="{F6A2C543-240E-4CE8-BF22-F5266493CE87}" type="pres">
      <dgm:prSet presAssocID="{05EF49D2-820C-48AC-ACC0-AD1F65A035A5}" presName="node" presStyleLbl="node1" presStyleIdx="1" presStyleCnt="7" custScaleX="135879">
        <dgm:presLayoutVars>
          <dgm:bulletEnabled val="1"/>
        </dgm:presLayoutVars>
      </dgm:prSet>
      <dgm:spPr/>
    </dgm:pt>
    <dgm:pt modelId="{74F0200F-9E92-46A4-88E5-BD531DDE6D3B}" type="pres">
      <dgm:prSet presAssocID="{5D4CD88E-229B-433A-A76C-2C1E8DA823DB}" presName="parTrans" presStyleLbl="sibTrans2D1" presStyleIdx="2" presStyleCnt="7"/>
      <dgm:spPr/>
    </dgm:pt>
    <dgm:pt modelId="{A8DEA115-BC55-4411-851D-4F2AE98A6C5E}" type="pres">
      <dgm:prSet presAssocID="{5D4CD88E-229B-433A-A76C-2C1E8DA823DB}" presName="connectorText" presStyleLbl="sibTrans2D1" presStyleIdx="2" presStyleCnt="7"/>
      <dgm:spPr/>
    </dgm:pt>
    <dgm:pt modelId="{BD9DB091-A51A-4FE1-9DEA-24C012C7B61E}" type="pres">
      <dgm:prSet presAssocID="{9181BEB7-57B6-42DD-AA78-5CFF6A3FC5BB}" presName="node" presStyleLbl="node1" presStyleIdx="2" presStyleCnt="7">
        <dgm:presLayoutVars>
          <dgm:bulletEnabled val="1"/>
        </dgm:presLayoutVars>
      </dgm:prSet>
      <dgm:spPr/>
    </dgm:pt>
    <dgm:pt modelId="{481DFDE8-2913-485C-B4CA-265F57DFC5A2}" type="pres">
      <dgm:prSet presAssocID="{3340E760-1F89-47C4-8D91-112829E54BCE}" presName="parTrans" presStyleLbl="sibTrans2D1" presStyleIdx="3" presStyleCnt="7"/>
      <dgm:spPr/>
    </dgm:pt>
    <dgm:pt modelId="{52F13BC3-EEB0-47D6-A75D-AB92EE68EDEE}" type="pres">
      <dgm:prSet presAssocID="{3340E760-1F89-47C4-8D91-112829E54BCE}" presName="connectorText" presStyleLbl="sibTrans2D1" presStyleIdx="3" presStyleCnt="7"/>
      <dgm:spPr/>
    </dgm:pt>
    <dgm:pt modelId="{4F22771D-A8D4-4A2D-91CC-56CFE3F8E1FA}" type="pres">
      <dgm:prSet presAssocID="{EEFCF019-618C-4A74-95E1-F44D114AD855}" presName="node" presStyleLbl="node1" presStyleIdx="3" presStyleCnt="7" custScaleX="109916">
        <dgm:presLayoutVars>
          <dgm:bulletEnabled val="1"/>
        </dgm:presLayoutVars>
      </dgm:prSet>
      <dgm:spPr/>
    </dgm:pt>
    <dgm:pt modelId="{D0B8B564-2AC1-4E0E-AB68-5310FB7AE18F}" type="pres">
      <dgm:prSet presAssocID="{C420BB61-83C6-48D1-A5F4-565F106EABED}" presName="parTrans" presStyleLbl="sibTrans2D1" presStyleIdx="4" presStyleCnt="7"/>
      <dgm:spPr/>
    </dgm:pt>
    <dgm:pt modelId="{54F13375-9321-46E4-A901-3A64408D0F12}" type="pres">
      <dgm:prSet presAssocID="{C420BB61-83C6-48D1-A5F4-565F106EABED}" presName="connectorText" presStyleLbl="sibTrans2D1" presStyleIdx="4" presStyleCnt="7"/>
      <dgm:spPr/>
    </dgm:pt>
    <dgm:pt modelId="{2EECD042-5818-4A24-B74D-1DAE00CC4019}" type="pres">
      <dgm:prSet presAssocID="{FEDB2716-009C-4CAB-A2C7-EB4E2AF8687B}" presName="node" presStyleLbl="node1" presStyleIdx="4" presStyleCnt="7">
        <dgm:presLayoutVars>
          <dgm:bulletEnabled val="1"/>
        </dgm:presLayoutVars>
      </dgm:prSet>
      <dgm:spPr/>
    </dgm:pt>
    <dgm:pt modelId="{7BE7EBCB-B058-4A77-B1EB-545544DE84D6}" type="pres">
      <dgm:prSet presAssocID="{9B239C7B-18E4-4301-9EA6-F1C8DB3E9EB2}" presName="parTrans" presStyleLbl="sibTrans2D1" presStyleIdx="5" presStyleCnt="7"/>
      <dgm:spPr/>
    </dgm:pt>
    <dgm:pt modelId="{677F3E34-77E1-43F8-A542-13C30EBC26DC}" type="pres">
      <dgm:prSet presAssocID="{9B239C7B-18E4-4301-9EA6-F1C8DB3E9EB2}" presName="connectorText" presStyleLbl="sibTrans2D1" presStyleIdx="5" presStyleCnt="7"/>
      <dgm:spPr/>
    </dgm:pt>
    <dgm:pt modelId="{4DB36898-A586-4A26-9C66-6590EF5F644D}" type="pres">
      <dgm:prSet presAssocID="{03316C8E-655E-41C3-9E26-12DACADB1AD3}" presName="node" presStyleLbl="node1" presStyleIdx="5" presStyleCnt="7">
        <dgm:presLayoutVars>
          <dgm:bulletEnabled val="1"/>
        </dgm:presLayoutVars>
      </dgm:prSet>
      <dgm:spPr/>
    </dgm:pt>
    <dgm:pt modelId="{B3D86A20-8EDC-4566-8676-3BA65DDF53DB}" type="pres">
      <dgm:prSet presAssocID="{21532069-D0D2-4F6D-A415-9BDCAE588656}" presName="parTrans" presStyleLbl="sibTrans2D1" presStyleIdx="6" presStyleCnt="7"/>
      <dgm:spPr/>
    </dgm:pt>
    <dgm:pt modelId="{E3305FD5-F3B4-4645-89D1-05A06398851A}" type="pres">
      <dgm:prSet presAssocID="{21532069-D0D2-4F6D-A415-9BDCAE588656}" presName="connectorText" presStyleLbl="sibTrans2D1" presStyleIdx="6" presStyleCnt="7"/>
      <dgm:spPr/>
    </dgm:pt>
    <dgm:pt modelId="{D5855F51-82D9-4733-BC8C-DBB296BF384C}" type="pres">
      <dgm:prSet presAssocID="{7CA0597D-4036-4C8D-A9D8-6FA18B59E278}" presName="node" presStyleLbl="node1" presStyleIdx="6" presStyleCnt="7">
        <dgm:presLayoutVars>
          <dgm:bulletEnabled val="1"/>
        </dgm:presLayoutVars>
      </dgm:prSet>
      <dgm:spPr/>
    </dgm:pt>
  </dgm:ptLst>
  <dgm:cxnLst>
    <dgm:cxn modelId="{A255870D-57BA-46DA-B193-8807AB588FBC}" type="presOf" srcId="{3340E760-1F89-47C4-8D91-112829E54BCE}" destId="{481DFDE8-2913-485C-B4CA-265F57DFC5A2}" srcOrd="0" destOrd="0" presId="urn:microsoft.com/office/officeart/2005/8/layout/radial5"/>
    <dgm:cxn modelId="{6A39F613-E111-4C5F-8BDF-D29ED00BC2BB}" type="presOf" srcId="{9B239C7B-18E4-4301-9EA6-F1C8DB3E9EB2}" destId="{7BE7EBCB-B058-4A77-B1EB-545544DE84D6}" srcOrd="0" destOrd="0" presId="urn:microsoft.com/office/officeart/2005/8/layout/radial5"/>
    <dgm:cxn modelId="{DF95E323-AE97-4E78-9E3C-1A78DCE17E6D}" srcId="{740BCF83-3D75-4B3C-9D17-F44CE4E866AA}" destId="{9181BEB7-57B6-42DD-AA78-5CFF6A3FC5BB}" srcOrd="2" destOrd="0" parTransId="{5D4CD88E-229B-433A-A76C-2C1E8DA823DB}" sibTransId="{AB79CADE-7286-4037-B565-CBF24DB9F1F3}"/>
    <dgm:cxn modelId="{BD845724-E786-4481-8FF3-6EC6DA1D1956}" type="presOf" srcId="{EF85A212-6C02-480E-9D50-94E199828AB1}" destId="{0CD2E8A6-72D7-49AF-A549-0ACB067125F8}" srcOrd="1" destOrd="0" presId="urn:microsoft.com/office/officeart/2005/8/layout/radial5"/>
    <dgm:cxn modelId="{BEB2CB2E-7E55-4343-A913-BECC443E20E4}" type="presOf" srcId="{FEEC907C-870D-447E-8E60-74F53FEC1DCF}" destId="{814F1765-F75C-4BEA-9471-23C5243A9E1F}" srcOrd="0" destOrd="0" presId="urn:microsoft.com/office/officeart/2005/8/layout/radial5"/>
    <dgm:cxn modelId="{5B8E583A-526C-4B14-A1A6-9F8BEE92CF30}" srcId="{740BCF83-3D75-4B3C-9D17-F44CE4E866AA}" destId="{7CA0597D-4036-4C8D-A9D8-6FA18B59E278}" srcOrd="6" destOrd="0" parTransId="{21532069-D0D2-4F6D-A415-9BDCAE588656}" sibTransId="{66461D1B-27BF-4C9B-A0F0-0490DA8BF485}"/>
    <dgm:cxn modelId="{C246933B-8EDD-40E9-8FAE-533992415F23}" srcId="{740BCF83-3D75-4B3C-9D17-F44CE4E866AA}" destId="{93BF8537-9454-4050-892F-AF9F53F99111}" srcOrd="0" destOrd="0" parTransId="{EF85A212-6C02-480E-9D50-94E199828AB1}" sibTransId="{274FEC60-0C10-4FB1-945A-CDC2D9A985CA}"/>
    <dgm:cxn modelId="{E1641D42-524E-4F40-8D59-73F34C725107}" type="presOf" srcId="{4687D30F-87A2-4790-BE25-E7581B196AD6}" destId="{57F96B54-3345-434F-BBBF-63BCA88BA6F2}" srcOrd="1" destOrd="0" presId="urn:microsoft.com/office/officeart/2005/8/layout/radial5"/>
    <dgm:cxn modelId="{F3051747-0157-4683-B79C-B2B1C046E2C4}" srcId="{740BCF83-3D75-4B3C-9D17-F44CE4E866AA}" destId="{EEFCF019-618C-4A74-95E1-F44D114AD855}" srcOrd="3" destOrd="0" parTransId="{3340E760-1F89-47C4-8D91-112829E54BCE}" sibTransId="{3CAE57F4-7217-4D5D-B33E-B279BFE4043C}"/>
    <dgm:cxn modelId="{EC98CE4C-2BA2-4A81-BA87-6398B1A2DFB3}" type="presOf" srcId="{21532069-D0D2-4F6D-A415-9BDCAE588656}" destId="{B3D86A20-8EDC-4566-8676-3BA65DDF53DB}" srcOrd="0" destOrd="0" presId="urn:microsoft.com/office/officeart/2005/8/layout/radial5"/>
    <dgm:cxn modelId="{F3345F59-536E-410E-A639-B6A0AF493ABE}" type="presOf" srcId="{3340E760-1F89-47C4-8D91-112829E54BCE}" destId="{52F13BC3-EEB0-47D6-A75D-AB92EE68EDEE}" srcOrd="1" destOrd="0" presId="urn:microsoft.com/office/officeart/2005/8/layout/radial5"/>
    <dgm:cxn modelId="{3725C573-CF30-415B-8338-D64E91054D84}" type="presOf" srcId="{FEDB2716-009C-4CAB-A2C7-EB4E2AF8687B}" destId="{2EECD042-5818-4A24-B74D-1DAE00CC4019}" srcOrd="0" destOrd="0" presId="urn:microsoft.com/office/officeart/2005/8/layout/radial5"/>
    <dgm:cxn modelId="{1A955F78-66E9-42A6-B662-B201D68C57F0}" type="presOf" srcId="{EF85A212-6C02-480E-9D50-94E199828AB1}" destId="{DF5E9AE3-6F42-4A79-9FAD-2539F5589B7E}" srcOrd="0" destOrd="0" presId="urn:microsoft.com/office/officeart/2005/8/layout/radial5"/>
    <dgm:cxn modelId="{A1369078-44E8-43A1-85FF-263021AA7F4F}" type="presOf" srcId="{9181BEB7-57B6-42DD-AA78-5CFF6A3FC5BB}" destId="{BD9DB091-A51A-4FE1-9DEA-24C012C7B61E}" srcOrd="0" destOrd="0" presId="urn:microsoft.com/office/officeart/2005/8/layout/radial5"/>
    <dgm:cxn modelId="{293FF87D-42F6-4424-AA2F-B0635CACE7D7}" type="presOf" srcId="{4687D30F-87A2-4790-BE25-E7581B196AD6}" destId="{15471D95-5C95-44DE-83C7-7ACDC2786F15}" srcOrd="0" destOrd="0" presId="urn:microsoft.com/office/officeart/2005/8/layout/radial5"/>
    <dgm:cxn modelId="{FDBEB680-E866-4C9F-9D5C-C9077A3123D8}" type="presOf" srcId="{5D4CD88E-229B-433A-A76C-2C1E8DA823DB}" destId="{A8DEA115-BC55-4411-851D-4F2AE98A6C5E}" srcOrd="1" destOrd="0" presId="urn:microsoft.com/office/officeart/2005/8/layout/radial5"/>
    <dgm:cxn modelId="{D5748489-2016-4C25-BDA7-CD4FE46F7EBD}" srcId="{740BCF83-3D75-4B3C-9D17-F44CE4E866AA}" destId="{03316C8E-655E-41C3-9E26-12DACADB1AD3}" srcOrd="5" destOrd="0" parTransId="{9B239C7B-18E4-4301-9EA6-F1C8DB3E9EB2}" sibTransId="{73E6A028-9CFC-4BAF-A100-EC2002397D14}"/>
    <dgm:cxn modelId="{5534AE89-1C39-4111-8884-50A6B9407D05}" type="presOf" srcId="{21532069-D0D2-4F6D-A415-9BDCAE588656}" destId="{E3305FD5-F3B4-4645-89D1-05A06398851A}" srcOrd="1" destOrd="0" presId="urn:microsoft.com/office/officeart/2005/8/layout/radial5"/>
    <dgm:cxn modelId="{5D12FB8A-9B3D-49EA-9EB9-2821AE684BE3}" srcId="{740BCF83-3D75-4B3C-9D17-F44CE4E866AA}" destId="{FEDB2716-009C-4CAB-A2C7-EB4E2AF8687B}" srcOrd="4" destOrd="0" parTransId="{C420BB61-83C6-48D1-A5F4-565F106EABED}" sibTransId="{D9FB41AA-A9F1-4A6D-8192-F805E8C2BFA4}"/>
    <dgm:cxn modelId="{2080409C-29A7-4519-8C27-8A2783868EAF}" type="presOf" srcId="{C420BB61-83C6-48D1-A5F4-565F106EABED}" destId="{D0B8B564-2AC1-4E0E-AB68-5310FB7AE18F}" srcOrd="0" destOrd="0" presId="urn:microsoft.com/office/officeart/2005/8/layout/radial5"/>
    <dgm:cxn modelId="{59E0BE9D-CAEB-4463-A89A-B28B146F5C1D}" type="presOf" srcId="{05EF49D2-820C-48AC-ACC0-AD1F65A035A5}" destId="{F6A2C543-240E-4CE8-BF22-F5266493CE87}" srcOrd="0" destOrd="0" presId="urn:microsoft.com/office/officeart/2005/8/layout/radial5"/>
    <dgm:cxn modelId="{BBF0F5A8-B567-42CC-AFFE-A8DB59203560}" type="presOf" srcId="{03316C8E-655E-41C3-9E26-12DACADB1AD3}" destId="{4DB36898-A586-4A26-9C66-6590EF5F644D}" srcOrd="0" destOrd="0" presId="urn:microsoft.com/office/officeart/2005/8/layout/radial5"/>
    <dgm:cxn modelId="{4F6AEDAE-68A7-459E-8A1C-1C5C16FEEFDF}" type="presOf" srcId="{7CA0597D-4036-4C8D-A9D8-6FA18B59E278}" destId="{D5855F51-82D9-4733-BC8C-DBB296BF384C}" srcOrd="0" destOrd="0" presId="urn:microsoft.com/office/officeart/2005/8/layout/radial5"/>
    <dgm:cxn modelId="{7E4836B8-5345-4857-AEDF-ECBFB35CF965}" type="presOf" srcId="{9B239C7B-18E4-4301-9EA6-F1C8DB3E9EB2}" destId="{677F3E34-77E1-43F8-A542-13C30EBC26DC}" srcOrd="1" destOrd="0" presId="urn:microsoft.com/office/officeart/2005/8/layout/radial5"/>
    <dgm:cxn modelId="{039991CA-844E-46BA-B30E-747CDDDE750E}" type="presOf" srcId="{5D4CD88E-229B-433A-A76C-2C1E8DA823DB}" destId="{74F0200F-9E92-46A4-88E5-BD531DDE6D3B}" srcOrd="0" destOrd="0" presId="urn:microsoft.com/office/officeart/2005/8/layout/radial5"/>
    <dgm:cxn modelId="{0953C5D3-4D46-4EE1-B164-804B31E00A23}" type="presOf" srcId="{93BF8537-9454-4050-892F-AF9F53F99111}" destId="{B7A1CAD2-712E-4FED-8F3B-2CF6E4690C7A}" srcOrd="0" destOrd="0" presId="urn:microsoft.com/office/officeart/2005/8/layout/radial5"/>
    <dgm:cxn modelId="{B5FB14D9-8596-4F6C-B0E2-112431A958A3}" srcId="{740BCF83-3D75-4B3C-9D17-F44CE4E866AA}" destId="{05EF49D2-820C-48AC-ACC0-AD1F65A035A5}" srcOrd="1" destOrd="0" parTransId="{4687D30F-87A2-4790-BE25-E7581B196AD6}" sibTransId="{05838943-429A-4047-9B27-16755604B46C}"/>
    <dgm:cxn modelId="{28C14DDD-468C-4315-BC09-53ADD8B001A8}" type="presOf" srcId="{740BCF83-3D75-4B3C-9D17-F44CE4E866AA}" destId="{52456592-7808-41D4-9E25-A31C4F71E07D}" srcOrd="0" destOrd="0" presId="urn:microsoft.com/office/officeart/2005/8/layout/radial5"/>
    <dgm:cxn modelId="{9BC7D4F1-2A3B-4CA1-9D5F-2B29228AE6B8}" srcId="{FEEC907C-870D-447E-8E60-74F53FEC1DCF}" destId="{740BCF83-3D75-4B3C-9D17-F44CE4E866AA}" srcOrd="0" destOrd="0" parTransId="{D44BBD6F-E748-4C1E-A7BE-2A20ADEB5758}" sibTransId="{B03D7F43-1D84-4EF9-9E55-4EC28EA4C3DE}"/>
    <dgm:cxn modelId="{04F15FFF-5D75-466C-AA20-89BFC44FD0C4}" type="presOf" srcId="{EEFCF019-618C-4A74-95E1-F44D114AD855}" destId="{4F22771D-A8D4-4A2D-91CC-56CFE3F8E1FA}" srcOrd="0" destOrd="0" presId="urn:microsoft.com/office/officeart/2005/8/layout/radial5"/>
    <dgm:cxn modelId="{1D1C77FF-F466-463A-89A1-40A9FE63C818}" type="presOf" srcId="{C420BB61-83C6-48D1-A5F4-565F106EABED}" destId="{54F13375-9321-46E4-A901-3A64408D0F12}" srcOrd="1" destOrd="0" presId="urn:microsoft.com/office/officeart/2005/8/layout/radial5"/>
    <dgm:cxn modelId="{59CA771C-716F-4BA6-95CC-682F68EA611C}" type="presParOf" srcId="{814F1765-F75C-4BEA-9471-23C5243A9E1F}" destId="{52456592-7808-41D4-9E25-A31C4F71E07D}" srcOrd="0" destOrd="0" presId="urn:microsoft.com/office/officeart/2005/8/layout/radial5"/>
    <dgm:cxn modelId="{D5E3F42C-60E6-4DB0-8AD0-395832F9C1E2}" type="presParOf" srcId="{814F1765-F75C-4BEA-9471-23C5243A9E1F}" destId="{DF5E9AE3-6F42-4A79-9FAD-2539F5589B7E}" srcOrd="1" destOrd="0" presId="urn:microsoft.com/office/officeart/2005/8/layout/radial5"/>
    <dgm:cxn modelId="{FFC36A0E-7CCA-446B-88AC-B5FAA196B82C}" type="presParOf" srcId="{DF5E9AE3-6F42-4A79-9FAD-2539F5589B7E}" destId="{0CD2E8A6-72D7-49AF-A549-0ACB067125F8}" srcOrd="0" destOrd="0" presId="urn:microsoft.com/office/officeart/2005/8/layout/radial5"/>
    <dgm:cxn modelId="{D5AACC92-695E-434D-B475-513A045BF662}" type="presParOf" srcId="{814F1765-F75C-4BEA-9471-23C5243A9E1F}" destId="{B7A1CAD2-712E-4FED-8F3B-2CF6E4690C7A}" srcOrd="2" destOrd="0" presId="urn:microsoft.com/office/officeart/2005/8/layout/radial5"/>
    <dgm:cxn modelId="{321C9CFC-D675-46A6-A472-173E4FEA01C2}" type="presParOf" srcId="{814F1765-F75C-4BEA-9471-23C5243A9E1F}" destId="{15471D95-5C95-44DE-83C7-7ACDC2786F15}" srcOrd="3" destOrd="0" presId="urn:microsoft.com/office/officeart/2005/8/layout/radial5"/>
    <dgm:cxn modelId="{E5043710-8326-4355-A0E3-F4D42C4078BC}" type="presParOf" srcId="{15471D95-5C95-44DE-83C7-7ACDC2786F15}" destId="{57F96B54-3345-434F-BBBF-63BCA88BA6F2}" srcOrd="0" destOrd="0" presId="urn:microsoft.com/office/officeart/2005/8/layout/radial5"/>
    <dgm:cxn modelId="{07D73007-D8BC-4DD0-962A-FCA7B4C4C0CC}" type="presParOf" srcId="{814F1765-F75C-4BEA-9471-23C5243A9E1F}" destId="{F6A2C543-240E-4CE8-BF22-F5266493CE87}" srcOrd="4" destOrd="0" presId="urn:microsoft.com/office/officeart/2005/8/layout/radial5"/>
    <dgm:cxn modelId="{EDAD461D-6D4A-4DF7-AD40-E7C56FDF9C52}" type="presParOf" srcId="{814F1765-F75C-4BEA-9471-23C5243A9E1F}" destId="{74F0200F-9E92-46A4-88E5-BD531DDE6D3B}" srcOrd="5" destOrd="0" presId="urn:microsoft.com/office/officeart/2005/8/layout/radial5"/>
    <dgm:cxn modelId="{414F96C3-7DE3-4D4D-A9E3-CFC5C663AD64}" type="presParOf" srcId="{74F0200F-9E92-46A4-88E5-BD531DDE6D3B}" destId="{A8DEA115-BC55-4411-851D-4F2AE98A6C5E}" srcOrd="0" destOrd="0" presId="urn:microsoft.com/office/officeart/2005/8/layout/radial5"/>
    <dgm:cxn modelId="{D35A15E1-04CD-4B4F-B60C-A514625CBC75}" type="presParOf" srcId="{814F1765-F75C-4BEA-9471-23C5243A9E1F}" destId="{BD9DB091-A51A-4FE1-9DEA-24C012C7B61E}" srcOrd="6" destOrd="0" presId="urn:microsoft.com/office/officeart/2005/8/layout/radial5"/>
    <dgm:cxn modelId="{2A3AB484-C5F8-4542-B4EF-AA464A469488}" type="presParOf" srcId="{814F1765-F75C-4BEA-9471-23C5243A9E1F}" destId="{481DFDE8-2913-485C-B4CA-265F57DFC5A2}" srcOrd="7" destOrd="0" presId="urn:microsoft.com/office/officeart/2005/8/layout/radial5"/>
    <dgm:cxn modelId="{07985BEE-4560-4A15-898E-2E377FD314C4}" type="presParOf" srcId="{481DFDE8-2913-485C-B4CA-265F57DFC5A2}" destId="{52F13BC3-EEB0-47D6-A75D-AB92EE68EDEE}" srcOrd="0" destOrd="0" presId="urn:microsoft.com/office/officeart/2005/8/layout/radial5"/>
    <dgm:cxn modelId="{3C2F9327-ECE1-4A9A-B68E-1C3EDF108976}" type="presParOf" srcId="{814F1765-F75C-4BEA-9471-23C5243A9E1F}" destId="{4F22771D-A8D4-4A2D-91CC-56CFE3F8E1FA}" srcOrd="8" destOrd="0" presId="urn:microsoft.com/office/officeart/2005/8/layout/radial5"/>
    <dgm:cxn modelId="{D5D5FF24-2FF9-4D25-BFC9-C70A04E3BC1F}" type="presParOf" srcId="{814F1765-F75C-4BEA-9471-23C5243A9E1F}" destId="{D0B8B564-2AC1-4E0E-AB68-5310FB7AE18F}" srcOrd="9" destOrd="0" presId="urn:microsoft.com/office/officeart/2005/8/layout/radial5"/>
    <dgm:cxn modelId="{F92A79C6-B412-4193-848D-CD16A551C5D1}" type="presParOf" srcId="{D0B8B564-2AC1-4E0E-AB68-5310FB7AE18F}" destId="{54F13375-9321-46E4-A901-3A64408D0F12}" srcOrd="0" destOrd="0" presId="urn:microsoft.com/office/officeart/2005/8/layout/radial5"/>
    <dgm:cxn modelId="{087E830B-E042-4FFA-A415-2631529F22E1}" type="presParOf" srcId="{814F1765-F75C-4BEA-9471-23C5243A9E1F}" destId="{2EECD042-5818-4A24-B74D-1DAE00CC4019}" srcOrd="10" destOrd="0" presId="urn:microsoft.com/office/officeart/2005/8/layout/radial5"/>
    <dgm:cxn modelId="{D8BA2EC8-3BAD-435E-BB07-9B396CA0F72F}" type="presParOf" srcId="{814F1765-F75C-4BEA-9471-23C5243A9E1F}" destId="{7BE7EBCB-B058-4A77-B1EB-545544DE84D6}" srcOrd="11" destOrd="0" presId="urn:microsoft.com/office/officeart/2005/8/layout/radial5"/>
    <dgm:cxn modelId="{62BF6E3D-C579-4511-B909-09FAD84B354E}" type="presParOf" srcId="{7BE7EBCB-B058-4A77-B1EB-545544DE84D6}" destId="{677F3E34-77E1-43F8-A542-13C30EBC26DC}" srcOrd="0" destOrd="0" presId="urn:microsoft.com/office/officeart/2005/8/layout/radial5"/>
    <dgm:cxn modelId="{351C05E7-210F-4F36-9117-DB0D7F85FF10}" type="presParOf" srcId="{814F1765-F75C-4BEA-9471-23C5243A9E1F}" destId="{4DB36898-A586-4A26-9C66-6590EF5F644D}" srcOrd="12" destOrd="0" presId="urn:microsoft.com/office/officeart/2005/8/layout/radial5"/>
    <dgm:cxn modelId="{55C7FE9D-B7F8-427B-A83A-C4EBFF4821B8}" type="presParOf" srcId="{814F1765-F75C-4BEA-9471-23C5243A9E1F}" destId="{B3D86A20-8EDC-4566-8676-3BA65DDF53DB}" srcOrd="13" destOrd="0" presId="urn:microsoft.com/office/officeart/2005/8/layout/radial5"/>
    <dgm:cxn modelId="{7C2718BC-5A30-4255-9E7F-7B71EB4F0980}" type="presParOf" srcId="{B3D86A20-8EDC-4566-8676-3BA65DDF53DB}" destId="{E3305FD5-F3B4-4645-89D1-05A06398851A}" srcOrd="0" destOrd="0" presId="urn:microsoft.com/office/officeart/2005/8/layout/radial5"/>
    <dgm:cxn modelId="{C13C8B42-C2CD-4301-8AD6-4662B29A22BA}" type="presParOf" srcId="{814F1765-F75C-4BEA-9471-23C5243A9E1F}" destId="{D5855F51-82D9-4733-BC8C-DBB296BF384C}" srcOrd="14"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DC87F-A1F3-42C6-8DB6-AF38EE971330}"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US"/>
        </a:p>
      </dgm:t>
    </dgm:pt>
    <dgm:pt modelId="{9FE4DC24-DFF7-4A99-A28A-4122AFDAF1ED}">
      <dgm:prSet phldrT="[Text]"/>
      <dgm:spPr/>
      <dgm:t>
        <a:bodyPr anchor="ctr"/>
        <a:lstStyle/>
        <a:p>
          <a:pPr algn="l"/>
          <a:r>
            <a:rPr lang="en-US" b="1"/>
            <a:t>1. Developing marketing strategies and plans</a:t>
          </a:r>
          <a:endParaRPr lang="en-US" b="1" dirty="0"/>
        </a:p>
      </dgm:t>
    </dgm:pt>
    <dgm:pt modelId="{F670C529-606E-41BC-8F6B-0806B8954BB2}" type="parTrans" cxnId="{CA76C7CB-A65F-44C0-B11A-30552D47A934}">
      <dgm:prSet/>
      <dgm:spPr/>
      <dgm:t>
        <a:bodyPr/>
        <a:lstStyle/>
        <a:p>
          <a:endParaRPr lang="en-US" b="1">
            <a:solidFill>
              <a:schemeClr val="tx1"/>
            </a:solidFill>
          </a:endParaRPr>
        </a:p>
      </dgm:t>
    </dgm:pt>
    <dgm:pt modelId="{01024B91-523B-4CD8-A522-44B1E0117CD9}" type="sibTrans" cxnId="{CA76C7CB-A65F-44C0-B11A-30552D47A934}">
      <dgm:prSet/>
      <dgm:spPr/>
      <dgm:t>
        <a:bodyPr/>
        <a:lstStyle/>
        <a:p>
          <a:endParaRPr lang="en-US" b="1">
            <a:solidFill>
              <a:schemeClr val="tx1"/>
            </a:solidFill>
          </a:endParaRPr>
        </a:p>
      </dgm:t>
    </dgm:pt>
    <dgm:pt modelId="{1CC088FB-A713-47FB-B8F5-736106485E67}">
      <dgm:prSet/>
      <dgm:spPr/>
      <dgm:t>
        <a:bodyPr anchor="ctr"/>
        <a:lstStyle/>
        <a:p>
          <a:pPr algn="l"/>
          <a:r>
            <a:rPr lang="en-US" b="1"/>
            <a:t>2. Capturing marketing insights</a:t>
          </a:r>
          <a:endParaRPr lang="en-US" b="1" dirty="0"/>
        </a:p>
      </dgm:t>
    </dgm:pt>
    <dgm:pt modelId="{C8B20E68-1B25-4A67-BE62-EE84224E5FFA}" type="parTrans" cxnId="{04D2DDD2-9AE3-4EBA-A13A-807A4599FF5F}">
      <dgm:prSet/>
      <dgm:spPr/>
      <dgm:t>
        <a:bodyPr/>
        <a:lstStyle/>
        <a:p>
          <a:endParaRPr lang="en-US" b="1">
            <a:solidFill>
              <a:schemeClr val="tx1"/>
            </a:solidFill>
          </a:endParaRPr>
        </a:p>
      </dgm:t>
    </dgm:pt>
    <dgm:pt modelId="{808D53EB-FFD9-44DF-922E-53872B43AE9E}" type="sibTrans" cxnId="{04D2DDD2-9AE3-4EBA-A13A-807A4599FF5F}">
      <dgm:prSet/>
      <dgm:spPr/>
      <dgm:t>
        <a:bodyPr/>
        <a:lstStyle/>
        <a:p>
          <a:endParaRPr lang="en-US" b="1">
            <a:solidFill>
              <a:schemeClr val="tx1"/>
            </a:solidFill>
          </a:endParaRPr>
        </a:p>
      </dgm:t>
    </dgm:pt>
    <dgm:pt modelId="{0C505C44-EB15-4DDD-8516-FFFD6A5FC189}">
      <dgm:prSet/>
      <dgm:spPr/>
      <dgm:t>
        <a:bodyPr anchor="ctr"/>
        <a:lstStyle/>
        <a:p>
          <a:pPr algn="l"/>
          <a:r>
            <a:rPr lang="en-US" b="1" dirty="0"/>
            <a:t>3. Connecting with customers</a:t>
          </a:r>
        </a:p>
      </dgm:t>
    </dgm:pt>
    <dgm:pt modelId="{5F262D16-87FE-4890-91DE-80F48113A556}" type="parTrans" cxnId="{42179AAE-F148-45BE-A760-2BB214885D50}">
      <dgm:prSet/>
      <dgm:spPr/>
      <dgm:t>
        <a:bodyPr/>
        <a:lstStyle/>
        <a:p>
          <a:endParaRPr lang="en-US" b="1">
            <a:solidFill>
              <a:schemeClr val="tx1"/>
            </a:solidFill>
          </a:endParaRPr>
        </a:p>
      </dgm:t>
    </dgm:pt>
    <dgm:pt modelId="{5FECD57E-CE6D-493F-8B60-76F44710A3F9}" type="sibTrans" cxnId="{42179AAE-F148-45BE-A760-2BB214885D50}">
      <dgm:prSet/>
      <dgm:spPr/>
      <dgm:t>
        <a:bodyPr/>
        <a:lstStyle/>
        <a:p>
          <a:endParaRPr lang="en-US" b="1">
            <a:solidFill>
              <a:schemeClr val="tx1"/>
            </a:solidFill>
          </a:endParaRPr>
        </a:p>
      </dgm:t>
    </dgm:pt>
    <dgm:pt modelId="{996831DC-97DF-42CF-B7AE-83A882FF3626}">
      <dgm:prSet/>
      <dgm:spPr/>
      <dgm:t>
        <a:bodyPr anchor="ctr"/>
        <a:lstStyle/>
        <a:p>
          <a:pPr algn="l"/>
          <a:r>
            <a:rPr lang="en-US" b="1"/>
            <a:t>4. Building strong brands</a:t>
          </a:r>
          <a:endParaRPr lang="en-US" b="1" dirty="0"/>
        </a:p>
      </dgm:t>
    </dgm:pt>
    <dgm:pt modelId="{4E09B2E6-3FFF-49AF-8738-8A5994E810D0}" type="parTrans" cxnId="{34D7317D-CBC9-46D7-A7F4-48E6E2DAF7DC}">
      <dgm:prSet/>
      <dgm:spPr/>
      <dgm:t>
        <a:bodyPr/>
        <a:lstStyle/>
        <a:p>
          <a:endParaRPr lang="en-US" b="1">
            <a:solidFill>
              <a:schemeClr val="tx1"/>
            </a:solidFill>
          </a:endParaRPr>
        </a:p>
      </dgm:t>
    </dgm:pt>
    <dgm:pt modelId="{D8B06538-4AB7-419A-ADCF-DC975FC78BD0}" type="sibTrans" cxnId="{34D7317D-CBC9-46D7-A7F4-48E6E2DAF7DC}">
      <dgm:prSet/>
      <dgm:spPr/>
      <dgm:t>
        <a:bodyPr/>
        <a:lstStyle/>
        <a:p>
          <a:endParaRPr lang="en-US" b="1">
            <a:solidFill>
              <a:schemeClr val="tx1"/>
            </a:solidFill>
          </a:endParaRPr>
        </a:p>
      </dgm:t>
    </dgm:pt>
    <dgm:pt modelId="{7CA754A5-997E-4542-AE0A-C1B1C0E25CF6}">
      <dgm:prSet/>
      <dgm:spPr/>
      <dgm:t>
        <a:bodyPr anchor="ctr"/>
        <a:lstStyle/>
        <a:p>
          <a:pPr algn="l"/>
          <a:r>
            <a:rPr lang="en-US" b="1"/>
            <a:t>5. Creating value</a:t>
          </a:r>
          <a:endParaRPr lang="en-US" b="1" dirty="0"/>
        </a:p>
      </dgm:t>
    </dgm:pt>
    <dgm:pt modelId="{7B25EAB1-FFFD-4826-A92C-3B7B3EF0A03D}" type="parTrans" cxnId="{CB9F465B-9507-45DB-B903-64486F6CCDDD}">
      <dgm:prSet/>
      <dgm:spPr/>
      <dgm:t>
        <a:bodyPr/>
        <a:lstStyle/>
        <a:p>
          <a:endParaRPr lang="en-US" b="1">
            <a:solidFill>
              <a:schemeClr val="tx1"/>
            </a:solidFill>
          </a:endParaRPr>
        </a:p>
      </dgm:t>
    </dgm:pt>
    <dgm:pt modelId="{1FA5528B-F6C0-44B3-A639-122A52F9BA42}" type="sibTrans" cxnId="{CB9F465B-9507-45DB-B903-64486F6CCDDD}">
      <dgm:prSet/>
      <dgm:spPr/>
      <dgm:t>
        <a:bodyPr/>
        <a:lstStyle/>
        <a:p>
          <a:endParaRPr lang="en-US" b="1">
            <a:solidFill>
              <a:schemeClr val="tx1"/>
            </a:solidFill>
          </a:endParaRPr>
        </a:p>
      </dgm:t>
    </dgm:pt>
    <dgm:pt modelId="{FCA80603-23A1-4BEB-9046-27F4E05BA027}">
      <dgm:prSet/>
      <dgm:spPr/>
      <dgm:t>
        <a:bodyPr anchor="ctr"/>
        <a:lstStyle/>
        <a:p>
          <a:pPr algn="l"/>
          <a:r>
            <a:rPr lang="en-US" b="1"/>
            <a:t>6. Delivering value</a:t>
          </a:r>
          <a:endParaRPr lang="en-US" b="1" dirty="0"/>
        </a:p>
      </dgm:t>
    </dgm:pt>
    <dgm:pt modelId="{0A50024D-69A3-4858-9792-4508A63563B8}" type="parTrans" cxnId="{CCF7AD40-D679-4CB9-8D95-F417CA89A04A}">
      <dgm:prSet/>
      <dgm:spPr/>
      <dgm:t>
        <a:bodyPr/>
        <a:lstStyle/>
        <a:p>
          <a:endParaRPr lang="en-US" b="1">
            <a:solidFill>
              <a:schemeClr val="tx1"/>
            </a:solidFill>
          </a:endParaRPr>
        </a:p>
      </dgm:t>
    </dgm:pt>
    <dgm:pt modelId="{1FC7CE8C-3A01-47D5-BDF8-9F69DD857FA0}" type="sibTrans" cxnId="{CCF7AD40-D679-4CB9-8D95-F417CA89A04A}">
      <dgm:prSet/>
      <dgm:spPr/>
      <dgm:t>
        <a:bodyPr/>
        <a:lstStyle/>
        <a:p>
          <a:endParaRPr lang="en-US" b="1">
            <a:solidFill>
              <a:schemeClr val="tx1"/>
            </a:solidFill>
          </a:endParaRPr>
        </a:p>
      </dgm:t>
    </dgm:pt>
    <dgm:pt modelId="{A34D1FBF-824D-4133-A94D-BAE007035702}">
      <dgm:prSet/>
      <dgm:spPr/>
      <dgm:t>
        <a:bodyPr anchor="ctr"/>
        <a:lstStyle/>
        <a:p>
          <a:pPr algn="l"/>
          <a:r>
            <a:rPr lang="en-US" b="1"/>
            <a:t>7. Communicating value</a:t>
          </a:r>
          <a:endParaRPr lang="en-US" b="1" dirty="0"/>
        </a:p>
      </dgm:t>
    </dgm:pt>
    <dgm:pt modelId="{8CDCFE32-E041-42E3-8280-5E308C2D12E6}" type="parTrans" cxnId="{F9D9BAB3-5036-4BDD-9DF5-75BD960FC12F}">
      <dgm:prSet/>
      <dgm:spPr/>
      <dgm:t>
        <a:bodyPr/>
        <a:lstStyle/>
        <a:p>
          <a:endParaRPr lang="en-US" b="1">
            <a:solidFill>
              <a:schemeClr val="tx1"/>
            </a:solidFill>
          </a:endParaRPr>
        </a:p>
      </dgm:t>
    </dgm:pt>
    <dgm:pt modelId="{5E7C900D-EBD5-4B28-A28E-DCAFE15BCE85}" type="sibTrans" cxnId="{F9D9BAB3-5036-4BDD-9DF5-75BD960FC12F}">
      <dgm:prSet/>
      <dgm:spPr/>
      <dgm:t>
        <a:bodyPr/>
        <a:lstStyle/>
        <a:p>
          <a:endParaRPr lang="en-US" b="1">
            <a:solidFill>
              <a:schemeClr val="tx1"/>
            </a:solidFill>
          </a:endParaRPr>
        </a:p>
      </dgm:t>
    </dgm:pt>
    <dgm:pt modelId="{0E1CCCB1-2892-4B08-BE5F-E63543A36E67}">
      <dgm:prSet/>
      <dgm:spPr/>
      <dgm:t>
        <a:bodyPr anchor="ctr"/>
        <a:lstStyle/>
        <a:p>
          <a:pPr algn="l"/>
          <a:r>
            <a:rPr lang="en-US" b="1"/>
            <a:t>8. Conducting marketing responsibly for long-term success</a:t>
          </a:r>
          <a:endParaRPr lang="en-US" b="1" dirty="0"/>
        </a:p>
      </dgm:t>
    </dgm:pt>
    <dgm:pt modelId="{A488547A-DC73-4654-906A-82A038938B93}" type="parTrans" cxnId="{57C259E5-63F8-499C-8B61-639B54795D56}">
      <dgm:prSet/>
      <dgm:spPr/>
      <dgm:t>
        <a:bodyPr/>
        <a:lstStyle/>
        <a:p>
          <a:endParaRPr lang="en-US" b="1">
            <a:solidFill>
              <a:schemeClr val="tx1"/>
            </a:solidFill>
          </a:endParaRPr>
        </a:p>
      </dgm:t>
    </dgm:pt>
    <dgm:pt modelId="{952A80E4-C193-4800-97D9-5FF3FA4AF17B}" type="sibTrans" cxnId="{57C259E5-63F8-499C-8B61-639B54795D56}">
      <dgm:prSet/>
      <dgm:spPr/>
      <dgm:t>
        <a:bodyPr/>
        <a:lstStyle/>
        <a:p>
          <a:endParaRPr lang="en-US" b="1">
            <a:solidFill>
              <a:schemeClr val="tx1"/>
            </a:solidFill>
          </a:endParaRPr>
        </a:p>
      </dgm:t>
    </dgm:pt>
    <dgm:pt modelId="{5ACBBAB9-BC22-44B2-BE9D-253F5125B143}" type="pres">
      <dgm:prSet presAssocID="{DDCDC87F-A1F3-42C6-8DB6-AF38EE971330}" presName="diagram" presStyleCnt="0">
        <dgm:presLayoutVars>
          <dgm:dir/>
          <dgm:resizeHandles val="exact"/>
        </dgm:presLayoutVars>
      </dgm:prSet>
      <dgm:spPr/>
    </dgm:pt>
    <dgm:pt modelId="{2EEE05AE-89DE-440A-90E3-011BA031F3AA}" type="pres">
      <dgm:prSet presAssocID="{9FE4DC24-DFF7-4A99-A28A-4122AFDAF1ED}" presName="node" presStyleLbl="node1" presStyleIdx="0" presStyleCnt="8" custScaleX="256149">
        <dgm:presLayoutVars>
          <dgm:bulletEnabled val="1"/>
        </dgm:presLayoutVars>
      </dgm:prSet>
      <dgm:spPr/>
    </dgm:pt>
    <dgm:pt modelId="{5FE21033-93C9-488A-9AAE-686630D8B724}" type="pres">
      <dgm:prSet presAssocID="{01024B91-523B-4CD8-A522-44B1E0117CD9}" presName="sibTrans" presStyleCnt="0"/>
      <dgm:spPr/>
    </dgm:pt>
    <dgm:pt modelId="{E4E2D6E7-4D06-438B-A08D-F5D776747AAC}" type="pres">
      <dgm:prSet presAssocID="{1CC088FB-A713-47FB-B8F5-736106485E67}" presName="node" presStyleLbl="node1" presStyleIdx="1" presStyleCnt="8" custScaleX="256149">
        <dgm:presLayoutVars>
          <dgm:bulletEnabled val="1"/>
        </dgm:presLayoutVars>
      </dgm:prSet>
      <dgm:spPr/>
    </dgm:pt>
    <dgm:pt modelId="{DCBA6AC9-0E60-4683-AF5C-B1217C46B3D5}" type="pres">
      <dgm:prSet presAssocID="{808D53EB-FFD9-44DF-922E-53872B43AE9E}" presName="sibTrans" presStyleCnt="0"/>
      <dgm:spPr/>
    </dgm:pt>
    <dgm:pt modelId="{B4D05EC2-ED91-46D6-B98C-7B8957FAEB0F}" type="pres">
      <dgm:prSet presAssocID="{0C505C44-EB15-4DDD-8516-FFFD6A5FC189}" presName="node" presStyleLbl="node1" presStyleIdx="2" presStyleCnt="8" custScaleX="256149">
        <dgm:presLayoutVars>
          <dgm:bulletEnabled val="1"/>
        </dgm:presLayoutVars>
      </dgm:prSet>
      <dgm:spPr/>
    </dgm:pt>
    <dgm:pt modelId="{0D22FD32-7F5E-426B-B3B8-A82E19682D11}" type="pres">
      <dgm:prSet presAssocID="{5FECD57E-CE6D-493F-8B60-76F44710A3F9}" presName="sibTrans" presStyleCnt="0"/>
      <dgm:spPr/>
    </dgm:pt>
    <dgm:pt modelId="{3141C8E6-584C-4447-8005-651C398C212A}" type="pres">
      <dgm:prSet presAssocID="{996831DC-97DF-42CF-B7AE-83A882FF3626}" presName="node" presStyleLbl="node1" presStyleIdx="3" presStyleCnt="8" custScaleX="256149">
        <dgm:presLayoutVars>
          <dgm:bulletEnabled val="1"/>
        </dgm:presLayoutVars>
      </dgm:prSet>
      <dgm:spPr/>
    </dgm:pt>
    <dgm:pt modelId="{5FA921E4-B356-4854-AABA-04044514469D}" type="pres">
      <dgm:prSet presAssocID="{D8B06538-4AB7-419A-ADCF-DC975FC78BD0}" presName="sibTrans" presStyleCnt="0"/>
      <dgm:spPr/>
    </dgm:pt>
    <dgm:pt modelId="{4D19B1FA-E915-406A-B62D-131C84D27342}" type="pres">
      <dgm:prSet presAssocID="{7CA754A5-997E-4542-AE0A-C1B1C0E25CF6}" presName="node" presStyleLbl="node1" presStyleIdx="4" presStyleCnt="8" custScaleX="256149">
        <dgm:presLayoutVars>
          <dgm:bulletEnabled val="1"/>
        </dgm:presLayoutVars>
      </dgm:prSet>
      <dgm:spPr/>
    </dgm:pt>
    <dgm:pt modelId="{17B335F5-7BF6-4BE7-B46E-39E240F5ED73}" type="pres">
      <dgm:prSet presAssocID="{1FA5528B-F6C0-44B3-A639-122A52F9BA42}" presName="sibTrans" presStyleCnt="0"/>
      <dgm:spPr/>
    </dgm:pt>
    <dgm:pt modelId="{D117E72B-84F7-46E3-8DBA-E28781F0A3E5}" type="pres">
      <dgm:prSet presAssocID="{FCA80603-23A1-4BEB-9046-27F4E05BA027}" presName="node" presStyleLbl="node1" presStyleIdx="5" presStyleCnt="8" custScaleX="256149">
        <dgm:presLayoutVars>
          <dgm:bulletEnabled val="1"/>
        </dgm:presLayoutVars>
      </dgm:prSet>
      <dgm:spPr/>
    </dgm:pt>
    <dgm:pt modelId="{9D794EEE-28AE-4CB7-A2F8-5114D739947A}" type="pres">
      <dgm:prSet presAssocID="{1FC7CE8C-3A01-47D5-BDF8-9F69DD857FA0}" presName="sibTrans" presStyleCnt="0"/>
      <dgm:spPr/>
    </dgm:pt>
    <dgm:pt modelId="{5DE775F7-6235-4324-B197-A74EE51BA906}" type="pres">
      <dgm:prSet presAssocID="{A34D1FBF-824D-4133-A94D-BAE007035702}" presName="node" presStyleLbl="node1" presStyleIdx="6" presStyleCnt="8" custScaleX="256149">
        <dgm:presLayoutVars>
          <dgm:bulletEnabled val="1"/>
        </dgm:presLayoutVars>
      </dgm:prSet>
      <dgm:spPr/>
    </dgm:pt>
    <dgm:pt modelId="{16CE4BEA-5DE2-411F-ADFC-758029A37BB5}" type="pres">
      <dgm:prSet presAssocID="{5E7C900D-EBD5-4B28-A28E-DCAFE15BCE85}" presName="sibTrans" presStyleCnt="0"/>
      <dgm:spPr/>
    </dgm:pt>
    <dgm:pt modelId="{091D7E86-A08B-496D-93F1-E02D4CE37A03}" type="pres">
      <dgm:prSet presAssocID="{0E1CCCB1-2892-4B08-BE5F-E63543A36E67}" presName="node" presStyleLbl="node1" presStyleIdx="7" presStyleCnt="8" custScaleX="256149">
        <dgm:presLayoutVars>
          <dgm:bulletEnabled val="1"/>
        </dgm:presLayoutVars>
      </dgm:prSet>
      <dgm:spPr/>
    </dgm:pt>
  </dgm:ptLst>
  <dgm:cxnLst>
    <dgm:cxn modelId="{CCF7AD40-D679-4CB9-8D95-F417CA89A04A}" srcId="{DDCDC87F-A1F3-42C6-8DB6-AF38EE971330}" destId="{FCA80603-23A1-4BEB-9046-27F4E05BA027}" srcOrd="5" destOrd="0" parTransId="{0A50024D-69A3-4858-9792-4508A63563B8}" sibTransId="{1FC7CE8C-3A01-47D5-BDF8-9F69DD857FA0}"/>
    <dgm:cxn modelId="{CB9F465B-9507-45DB-B903-64486F6CCDDD}" srcId="{DDCDC87F-A1F3-42C6-8DB6-AF38EE971330}" destId="{7CA754A5-997E-4542-AE0A-C1B1C0E25CF6}" srcOrd="4" destOrd="0" parTransId="{7B25EAB1-FFFD-4826-A92C-3B7B3EF0A03D}" sibTransId="{1FA5528B-F6C0-44B3-A639-122A52F9BA42}"/>
    <dgm:cxn modelId="{AE460766-B651-4AEE-A8E2-116380E95B36}" type="presOf" srcId="{DDCDC87F-A1F3-42C6-8DB6-AF38EE971330}" destId="{5ACBBAB9-BC22-44B2-BE9D-253F5125B143}" srcOrd="0" destOrd="0" presId="urn:microsoft.com/office/officeart/2005/8/layout/default"/>
    <dgm:cxn modelId="{9D80D068-53DC-410C-9564-D98AFFD6C2AC}" type="presOf" srcId="{A34D1FBF-824D-4133-A94D-BAE007035702}" destId="{5DE775F7-6235-4324-B197-A74EE51BA906}" srcOrd="0" destOrd="0" presId="urn:microsoft.com/office/officeart/2005/8/layout/default"/>
    <dgm:cxn modelId="{6177CC74-17F2-4B0F-976A-4154660FE87A}" type="presOf" srcId="{7CA754A5-997E-4542-AE0A-C1B1C0E25CF6}" destId="{4D19B1FA-E915-406A-B62D-131C84D27342}" srcOrd="0" destOrd="0" presId="urn:microsoft.com/office/officeart/2005/8/layout/default"/>
    <dgm:cxn modelId="{34D7317D-CBC9-46D7-A7F4-48E6E2DAF7DC}" srcId="{DDCDC87F-A1F3-42C6-8DB6-AF38EE971330}" destId="{996831DC-97DF-42CF-B7AE-83A882FF3626}" srcOrd="3" destOrd="0" parTransId="{4E09B2E6-3FFF-49AF-8738-8A5994E810D0}" sibTransId="{D8B06538-4AB7-419A-ADCF-DC975FC78BD0}"/>
    <dgm:cxn modelId="{42179AAE-F148-45BE-A760-2BB214885D50}" srcId="{DDCDC87F-A1F3-42C6-8DB6-AF38EE971330}" destId="{0C505C44-EB15-4DDD-8516-FFFD6A5FC189}" srcOrd="2" destOrd="0" parTransId="{5F262D16-87FE-4890-91DE-80F48113A556}" sibTransId="{5FECD57E-CE6D-493F-8B60-76F44710A3F9}"/>
    <dgm:cxn modelId="{F9D9BAB3-5036-4BDD-9DF5-75BD960FC12F}" srcId="{DDCDC87F-A1F3-42C6-8DB6-AF38EE971330}" destId="{A34D1FBF-824D-4133-A94D-BAE007035702}" srcOrd="6" destOrd="0" parTransId="{8CDCFE32-E041-42E3-8280-5E308C2D12E6}" sibTransId="{5E7C900D-EBD5-4B28-A28E-DCAFE15BCE85}"/>
    <dgm:cxn modelId="{201455C0-5D26-47E3-8EAF-735D31E8ACBC}" type="presOf" srcId="{0C505C44-EB15-4DDD-8516-FFFD6A5FC189}" destId="{B4D05EC2-ED91-46D6-B98C-7B8957FAEB0F}" srcOrd="0" destOrd="0" presId="urn:microsoft.com/office/officeart/2005/8/layout/default"/>
    <dgm:cxn modelId="{420B09C1-67C9-47D4-8EB7-44669C930E9F}" type="presOf" srcId="{996831DC-97DF-42CF-B7AE-83A882FF3626}" destId="{3141C8E6-584C-4447-8005-651C398C212A}" srcOrd="0" destOrd="0" presId="urn:microsoft.com/office/officeart/2005/8/layout/default"/>
    <dgm:cxn modelId="{D40DF4C5-7BCE-4822-BE6D-AD0E00DA9A5A}" type="presOf" srcId="{1CC088FB-A713-47FB-B8F5-736106485E67}" destId="{E4E2D6E7-4D06-438B-A08D-F5D776747AAC}" srcOrd="0" destOrd="0" presId="urn:microsoft.com/office/officeart/2005/8/layout/default"/>
    <dgm:cxn modelId="{D609C1C7-CF37-465E-91D2-BB5204BA2219}" type="presOf" srcId="{FCA80603-23A1-4BEB-9046-27F4E05BA027}" destId="{D117E72B-84F7-46E3-8DBA-E28781F0A3E5}" srcOrd="0" destOrd="0" presId="urn:microsoft.com/office/officeart/2005/8/layout/default"/>
    <dgm:cxn modelId="{CA76C7CB-A65F-44C0-B11A-30552D47A934}" srcId="{DDCDC87F-A1F3-42C6-8DB6-AF38EE971330}" destId="{9FE4DC24-DFF7-4A99-A28A-4122AFDAF1ED}" srcOrd="0" destOrd="0" parTransId="{F670C529-606E-41BC-8F6B-0806B8954BB2}" sibTransId="{01024B91-523B-4CD8-A522-44B1E0117CD9}"/>
    <dgm:cxn modelId="{04D2DDD2-9AE3-4EBA-A13A-807A4599FF5F}" srcId="{DDCDC87F-A1F3-42C6-8DB6-AF38EE971330}" destId="{1CC088FB-A713-47FB-B8F5-736106485E67}" srcOrd="1" destOrd="0" parTransId="{C8B20E68-1B25-4A67-BE62-EE84224E5FFA}" sibTransId="{808D53EB-FFD9-44DF-922E-53872B43AE9E}"/>
    <dgm:cxn modelId="{728A3ED9-45D3-4B4B-B652-128D9FF5D8B9}" type="presOf" srcId="{0E1CCCB1-2892-4B08-BE5F-E63543A36E67}" destId="{091D7E86-A08B-496D-93F1-E02D4CE37A03}" srcOrd="0" destOrd="0" presId="urn:microsoft.com/office/officeart/2005/8/layout/default"/>
    <dgm:cxn modelId="{57C259E5-63F8-499C-8B61-639B54795D56}" srcId="{DDCDC87F-A1F3-42C6-8DB6-AF38EE971330}" destId="{0E1CCCB1-2892-4B08-BE5F-E63543A36E67}" srcOrd="7" destOrd="0" parTransId="{A488547A-DC73-4654-906A-82A038938B93}" sibTransId="{952A80E4-C193-4800-97D9-5FF3FA4AF17B}"/>
    <dgm:cxn modelId="{31EB29E6-088A-4B52-B22D-A263EA925818}" type="presOf" srcId="{9FE4DC24-DFF7-4A99-A28A-4122AFDAF1ED}" destId="{2EEE05AE-89DE-440A-90E3-011BA031F3AA}" srcOrd="0" destOrd="0" presId="urn:microsoft.com/office/officeart/2005/8/layout/default"/>
    <dgm:cxn modelId="{8BD9C5E9-0530-43C7-943B-E325816FA848}" type="presParOf" srcId="{5ACBBAB9-BC22-44B2-BE9D-253F5125B143}" destId="{2EEE05AE-89DE-440A-90E3-011BA031F3AA}" srcOrd="0" destOrd="0" presId="urn:microsoft.com/office/officeart/2005/8/layout/default"/>
    <dgm:cxn modelId="{BF64FC78-BF3A-41CC-B246-2542ADEA97FE}" type="presParOf" srcId="{5ACBBAB9-BC22-44B2-BE9D-253F5125B143}" destId="{5FE21033-93C9-488A-9AAE-686630D8B724}" srcOrd="1" destOrd="0" presId="urn:microsoft.com/office/officeart/2005/8/layout/default"/>
    <dgm:cxn modelId="{D8601CA8-50CD-41A9-9747-B8BAD2A66331}" type="presParOf" srcId="{5ACBBAB9-BC22-44B2-BE9D-253F5125B143}" destId="{E4E2D6E7-4D06-438B-A08D-F5D776747AAC}" srcOrd="2" destOrd="0" presId="urn:microsoft.com/office/officeart/2005/8/layout/default"/>
    <dgm:cxn modelId="{31D98C53-AC13-44B2-8550-00F52C905414}" type="presParOf" srcId="{5ACBBAB9-BC22-44B2-BE9D-253F5125B143}" destId="{DCBA6AC9-0E60-4683-AF5C-B1217C46B3D5}" srcOrd="3" destOrd="0" presId="urn:microsoft.com/office/officeart/2005/8/layout/default"/>
    <dgm:cxn modelId="{6E323E7E-BDF4-4837-9C83-0303EDB6C626}" type="presParOf" srcId="{5ACBBAB9-BC22-44B2-BE9D-253F5125B143}" destId="{B4D05EC2-ED91-46D6-B98C-7B8957FAEB0F}" srcOrd="4" destOrd="0" presId="urn:microsoft.com/office/officeart/2005/8/layout/default"/>
    <dgm:cxn modelId="{F3797DE8-D237-48C0-8A3A-E70B5C078A3D}" type="presParOf" srcId="{5ACBBAB9-BC22-44B2-BE9D-253F5125B143}" destId="{0D22FD32-7F5E-426B-B3B8-A82E19682D11}" srcOrd="5" destOrd="0" presId="urn:microsoft.com/office/officeart/2005/8/layout/default"/>
    <dgm:cxn modelId="{B72C7B25-402C-4843-AE34-6372AD1970B1}" type="presParOf" srcId="{5ACBBAB9-BC22-44B2-BE9D-253F5125B143}" destId="{3141C8E6-584C-4447-8005-651C398C212A}" srcOrd="6" destOrd="0" presId="urn:microsoft.com/office/officeart/2005/8/layout/default"/>
    <dgm:cxn modelId="{DA8B1B0F-1DFD-40E2-970C-E45572EA51BB}" type="presParOf" srcId="{5ACBBAB9-BC22-44B2-BE9D-253F5125B143}" destId="{5FA921E4-B356-4854-AABA-04044514469D}" srcOrd="7" destOrd="0" presId="urn:microsoft.com/office/officeart/2005/8/layout/default"/>
    <dgm:cxn modelId="{67D75CC4-4ED7-4703-B8DB-1E86ED5DEE4B}" type="presParOf" srcId="{5ACBBAB9-BC22-44B2-BE9D-253F5125B143}" destId="{4D19B1FA-E915-406A-B62D-131C84D27342}" srcOrd="8" destOrd="0" presId="urn:microsoft.com/office/officeart/2005/8/layout/default"/>
    <dgm:cxn modelId="{1A65A9B5-216A-4644-84BF-C8273E7489B0}" type="presParOf" srcId="{5ACBBAB9-BC22-44B2-BE9D-253F5125B143}" destId="{17B335F5-7BF6-4BE7-B46E-39E240F5ED73}" srcOrd="9" destOrd="0" presId="urn:microsoft.com/office/officeart/2005/8/layout/default"/>
    <dgm:cxn modelId="{12C83265-2604-4337-A82A-C001798935E0}" type="presParOf" srcId="{5ACBBAB9-BC22-44B2-BE9D-253F5125B143}" destId="{D117E72B-84F7-46E3-8DBA-E28781F0A3E5}" srcOrd="10" destOrd="0" presId="urn:microsoft.com/office/officeart/2005/8/layout/default"/>
    <dgm:cxn modelId="{2C53C630-8431-4059-9363-1B24E5EDEB7E}" type="presParOf" srcId="{5ACBBAB9-BC22-44B2-BE9D-253F5125B143}" destId="{9D794EEE-28AE-4CB7-A2F8-5114D739947A}" srcOrd="11" destOrd="0" presId="urn:microsoft.com/office/officeart/2005/8/layout/default"/>
    <dgm:cxn modelId="{6F6CEF33-DFC7-4885-8A90-349464EE08D3}" type="presParOf" srcId="{5ACBBAB9-BC22-44B2-BE9D-253F5125B143}" destId="{5DE775F7-6235-4324-B197-A74EE51BA906}" srcOrd="12" destOrd="0" presId="urn:microsoft.com/office/officeart/2005/8/layout/default"/>
    <dgm:cxn modelId="{F5ED62D5-0493-4688-A50C-DDD574981908}" type="presParOf" srcId="{5ACBBAB9-BC22-44B2-BE9D-253F5125B143}" destId="{16CE4BEA-5DE2-411F-ADFC-758029A37BB5}" srcOrd="13" destOrd="0" presId="urn:microsoft.com/office/officeart/2005/8/layout/default"/>
    <dgm:cxn modelId="{8AE461EA-3261-49B6-9933-AF04DE25A01D}" type="presParOf" srcId="{5ACBBAB9-BC22-44B2-BE9D-253F5125B143}" destId="{091D7E86-A08B-496D-93F1-E02D4CE37A0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EE2D5-9C45-4C41-9D36-E423638F7035}">
      <dsp:nvSpPr>
        <dsp:cNvPr id="0" name=""/>
        <dsp:cNvSpPr/>
      </dsp:nvSpPr>
      <dsp:spPr>
        <a:xfrm>
          <a:off x="624060" y="664678"/>
          <a:ext cx="963004" cy="9630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E14EDC-988B-4363-B613-12D3A2F1CBC2}">
      <dsp:nvSpPr>
        <dsp:cNvPr id="0" name=""/>
        <dsp:cNvSpPr/>
      </dsp:nvSpPr>
      <dsp:spPr>
        <a:xfrm>
          <a:off x="35557" y="1984298"/>
          <a:ext cx="21400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Why is Marketing Important?</a:t>
          </a:r>
        </a:p>
      </dsp:txBody>
      <dsp:txXfrm>
        <a:off x="35557" y="1984298"/>
        <a:ext cx="2140009" cy="720000"/>
      </dsp:txXfrm>
    </dsp:sp>
    <dsp:sp modelId="{C5133918-6FF1-42D3-9737-D256080207F4}">
      <dsp:nvSpPr>
        <dsp:cNvPr id="0" name=""/>
        <dsp:cNvSpPr/>
      </dsp:nvSpPr>
      <dsp:spPr>
        <a:xfrm>
          <a:off x="3138570" y="664678"/>
          <a:ext cx="963004" cy="9630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438D7F-2686-4E3D-985B-9FC400BD6AA6}">
      <dsp:nvSpPr>
        <dsp:cNvPr id="0" name=""/>
        <dsp:cNvSpPr/>
      </dsp:nvSpPr>
      <dsp:spPr>
        <a:xfrm>
          <a:off x="2550068" y="1984298"/>
          <a:ext cx="21400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What is Marketing?</a:t>
          </a:r>
        </a:p>
      </dsp:txBody>
      <dsp:txXfrm>
        <a:off x="2550068" y="1984298"/>
        <a:ext cx="2140009" cy="720000"/>
      </dsp:txXfrm>
    </dsp:sp>
    <dsp:sp modelId="{12A30D81-3307-4FF7-BF00-D21ED3B32ECE}">
      <dsp:nvSpPr>
        <dsp:cNvPr id="0" name=""/>
        <dsp:cNvSpPr/>
      </dsp:nvSpPr>
      <dsp:spPr>
        <a:xfrm>
          <a:off x="5653081" y="664678"/>
          <a:ext cx="963004" cy="9630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C47858-E536-48B3-9263-F86970E2D42A}">
      <dsp:nvSpPr>
        <dsp:cNvPr id="0" name=""/>
        <dsp:cNvSpPr/>
      </dsp:nvSpPr>
      <dsp:spPr>
        <a:xfrm>
          <a:off x="5064579" y="1984298"/>
          <a:ext cx="21400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What is Marketing Management?</a:t>
          </a:r>
        </a:p>
      </dsp:txBody>
      <dsp:txXfrm>
        <a:off x="5064579" y="1984298"/>
        <a:ext cx="2140009" cy="720000"/>
      </dsp:txXfrm>
    </dsp:sp>
    <dsp:sp modelId="{93045A2C-2A03-414E-9FEB-FAF346A4FEFB}">
      <dsp:nvSpPr>
        <dsp:cNvPr id="0" name=""/>
        <dsp:cNvSpPr/>
      </dsp:nvSpPr>
      <dsp:spPr>
        <a:xfrm>
          <a:off x="624060" y="3239301"/>
          <a:ext cx="963004" cy="9630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FFF2D5-ABA3-4FBC-BD9C-FCCE86D6DE69}">
      <dsp:nvSpPr>
        <dsp:cNvPr id="0" name=""/>
        <dsp:cNvSpPr/>
      </dsp:nvSpPr>
      <dsp:spPr>
        <a:xfrm>
          <a:off x="35557" y="4558921"/>
          <a:ext cx="21400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What is Marketed?</a:t>
          </a:r>
        </a:p>
      </dsp:txBody>
      <dsp:txXfrm>
        <a:off x="35557" y="4558921"/>
        <a:ext cx="2140009" cy="720000"/>
      </dsp:txXfrm>
    </dsp:sp>
    <dsp:sp modelId="{0268A1F4-5D0A-413D-BB37-B0E27BD91D6C}">
      <dsp:nvSpPr>
        <dsp:cNvPr id="0" name=""/>
        <dsp:cNvSpPr/>
      </dsp:nvSpPr>
      <dsp:spPr>
        <a:xfrm>
          <a:off x="3138570" y="3239301"/>
          <a:ext cx="963004" cy="9630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898E8-9CDF-4BBE-B5C8-0A37AD1ACAE1}">
      <dsp:nvSpPr>
        <dsp:cNvPr id="0" name=""/>
        <dsp:cNvSpPr/>
      </dsp:nvSpPr>
      <dsp:spPr>
        <a:xfrm>
          <a:off x="2550068" y="4558921"/>
          <a:ext cx="21400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Who Markets?</a:t>
          </a:r>
        </a:p>
      </dsp:txBody>
      <dsp:txXfrm>
        <a:off x="2550068" y="4558921"/>
        <a:ext cx="2140009" cy="720000"/>
      </dsp:txXfrm>
    </dsp:sp>
    <dsp:sp modelId="{4A12D7D8-DEEC-48AA-B5D7-7A34583B53B6}">
      <dsp:nvSpPr>
        <dsp:cNvPr id="0" name=""/>
        <dsp:cNvSpPr/>
      </dsp:nvSpPr>
      <dsp:spPr>
        <a:xfrm>
          <a:off x="5653081" y="3239301"/>
          <a:ext cx="963004" cy="9630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F8848-8C35-402E-B42E-B2F503D007FE}">
      <dsp:nvSpPr>
        <dsp:cNvPr id="0" name=""/>
        <dsp:cNvSpPr/>
      </dsp:nvSpPr>
      <dsp:spPr>
        <a:xfrm>
          <a:off x="5064579" y="4558921"/>
          <a:ext cx="21400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Core Marketing Concepts</a:t>
          </a:r>
        </a:p>
      </dsp:txBody>
      <dsp:txXfrm>
        <a:off x="5064579" y="4558921"/>
        <a:ext cx="214000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56592-7808-41D4-9E25-A31C4F71E07D}">
      <dsp:nvSpPr>
        <dsp:cNvPr id="0" name=""/>
        <dsp:cNvSpPr/>
      </dsp:nvSpPr>
      <dsp:spPr>
        <a:xfrm>
          <a:off x="2315740" y="2124547"/>
          <a:ext cx="1143243" cy="1143243"/>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120000"/>
            </a:lnSpc>
            <a:spcBef>
              <a:spcPct val="0"/>
            </a:spcBef>
            <a:spcAft>
              <a:spcPct val="35000"/>
            </a:spcAft>
            <a:buNone/>
          </a:pPr>
          <a:r>
            <a:rPr lang="en-US" sz="1100" b="1" kern="1200" dirty="0"/>
            <a:t>Marketing Process</a:t>
          </a:r>
        </a:p>
      </dsp:txBody>
      <dsp:txXfrm>
        <a:off x="2483164" y="2291971"/>
        <a:ext cx="808395" cy="808395"/>
      </dsp:txXfrm>
    </dsp:sp>
    <dsp:sp modelId="{DF5E9AE3-6F42-4A79-9FAD-2539F5589B7E}">
      <dsp:nvSpPr>
        <dsp:cNvPr id="0" name=""/>
        <dsp:cNvSpPr/>
      </dsp:nvSpPr>
      <dsp:spPr>
        <a:xfrm rot="16200000">
          <a:off x="2681734" y="1494155"/>
          <a:ext cx="411256" cy="508108"/>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43423" y="1657466"/>
        <a:ext cx="287879" cy="304864"/>
      </dsp:txXfrm>
    </dsp:sp>
    <dsp:sp modelId="{B7A1CAD2-712E-4FED-8F3B-2CF6E4690C7A}">
      <dsp:nvSpPr>
        <dsp:cNvPr id="0" name=""/>
        <dsp:cNvSpPr/>
      </dsp:nvSpPr>
      <dsp:spPr>
        <a:xfrm>
          <a:off x="2214866" y="3600"/>
          <a:ext cx="1344992" cy="1344992"/>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66725">
            <a:lnSpc>
              <a:spcPct val="150000"/>
            </a:lnSpc>
            <a:spcBef>
              <a:spcPct val="0"/>
            </a:spcBef>
            <a:spcAft>
              <a:spcPct val="35000"/>
            </a:spcAft>
            <a:buNone/>
          </a:pPr>
          <a:r>
            <a:rPr lang="en-US" sz="1050" kern="1200" dirty="0"/>
            <a:t>Marketing Situation Analysis</a:t>
          </a:r>
        </a:p>
      </dsp:txBody>
      <dsp:txXfrm>
        <a:off x="2411836" y="200570"/>
        <a:ext cx="951052" cy="951052"/>
      </dsp:txXfrm>
    </dsp:sp>
    <dsp:sp modelId="{15471D95-5C95-44DE-83C7-7ACDC2786F15}">
      <dsp:nvSpPr>
        <dsp:cNvPr id="0" name=""/>
        <dsp:cNvSpPr/>
      </dsp:nvSpPr>
      <dsp:spPr>
        <a:xfrm rot="19285714">
          <a:off x="3409159" y="1887404"/>
          <a:ext cx="347575" cy="508108"/>
        </a:xfrm>
        <a:prstGeom prst="rightArrow">
          <a:avLst>
            <a:gd name="adj1" fmla="val 60000"/>
            <a:gd name="adj2" fmla="val 50000"/>
          </a:avLst>
        </a:prstGeom>
        <a:gradFill rotWithShape="0">
          <a:gsLst>
            <a:gs pos="0">
              <a:schemeClr val="accent3">
                <a:hueOff val="-3038892"/>
                <a:satOff val="7914"/>
                <a:lumOff val="-3824"/>
                <a:alphaOff val="0"/>
                <a:lumMod val="110000"/>
                <a:satMod val="105000"/>
                <a:tint val="67000"/>
              </a:schemeClr>
            </a:gs>
            <a:gs pos="50000">
              <a:schemeClr val="accent3">
                <a:hueOff val="-3038892"/>
                <a:satOff val="7914"/>
                <a:lumOff val="-3824"/>
                <a:alphaOff val="0"/>
                <a:lumMod val="105000"/>
                <a:satMod val="103000"/>
                <a:tint val="73000"/>
              </a:schemeClr>
            </a:gs>
            <a:gs pos="100000">
              <a:schemeClr val="accent3">
                <a:hueOff val="-3038892"/>
                <a:satOff val="7914"/>
                <a:lumOff val="-382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20533" y="2021532"/>
        <a:ext cx="243303" cy="304864"/>
      </dsp:txXfrm>
    </dsp:sp>
    <dsp:sp modelId="{F6A2C543-240E-4CE8-BF22-F5266493CE87}">
      <dsp:nvSpPr>
        <dsp:cNvPr id="0" name=""/>
        <dsp:cNvSpPr/>
      </dsp:nvSpPr>
      <dsp:spPr>
        <a:xfrm>
          <a:off x="3552937" y="764178"/>
          <a:ext cx="1827561" cy="1344992"/>
        </a:xfrm>
        <a:prstGeom prst="ellipse">
          <a:avLst/>
        </a:prstGeom>
        <a:gradFill rotWithShape="0">
          <a:gsLst>
            <a:gs pos="0">
              <a:schemeClr val="accent3">
                <a:hueOff val="-3038892"/>
                <a:satOff val="7914"/>
                <a:lumOff val="-3824"/>
                <a:alphaOff val="0"/>
                <a:lumMod val="110000"/>
                <a:satMod val="105000"/>
                <a:tint val="67000"/>
              </a:schemeClr>
            </a:gs>
            <a:gs pos="50000">
              <a:schemeClr val="accent3">
                <a:hueOff val="-3038892"/>
                <a:satOff val="7914"/>
                <a:lumOff val="-3824"/>
                <a:alphaOff val="0"/>
                <a:lumMod val="105000"/>
                <a:satMod val="103000"/>
                <a:tint val="73000"/>
              </a:schemeClr>
            </a:gs>
            <a:gs pos="100000">
              <a:schemeClr val="accent3">
                <a:hueOff val="-3038892"/>
                <a:satOff val="7914"/>
                <a:lumOff val="-3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66725">
            <a:lnSpc>
              <a:spcPct val="150000"/>
            </a:lnSpc>
            <a:spcBef>
              <a:spcPct val="0"/>
            </a:spcBef>
            <a:spcAft>
              <a:spcPct val="35000"/>
            </a:spcAft>
            <a:buNone/>
          </a:pPr>
          <a:r>
            <a:rPr lang="en-US" sz="1050" kern="1200" dirty="0"/>
            <a:t>Marketing Plan Development</a:t>
          </a:r>
        </a:p>
      </dsp:txBody>
      <dsp:txXfrm>
        <a:off x="3820577" y="961148"/>
        <a:ext cx="1292281" cy="951052"/>
      </dsp:txXfrm>
    </dsp:sp>
    <dsp:sp modelId="{74F0200F-9E92-46A4-88E5-BD531DDE6D3B}">
      <dsp:nvSpPr>
        <dsp:cNvPr id="0" name=""/>
        <dsp:cNvSpPr/>
      </dsp:nvSpPr>
      <dsp:spPr>
        <a:xfrm rot="771429">
          <a:off x="3605926" y="2653055"/>
          <a:ext cx="411256" cy="508108"/>
        </a:xfrm>
        <a:prstGeom prst="rightArrow">
          <a:avLst>
            <a:gd name="adj1" fmla="val 60000"/>
            <a:gd name="adj2" fmla="val 50000"/>
          </a:avLst>
        </a:prstGeom>
        <a:gradFill rotWithShape="0">
          <a:gsLst>
            <a:gs pos="0">
              <a:schemeClr val="accent3">
                <a:hueOff val="-6077783"/>
                <a:satOff val="15827"/>
                <a:lumOff val="-7647"/>
                <a:alphaOff val="0"/>
                <a:lumMod val="110000"/>
                <a:satMod val="105000"/>
                <a:tint val="67000"/>
              </a:schemeClr>
            </a:gs>
            <a:gs pos="50000">
              <a:schemeClr val="accent3">
                <a:hueOff val="-6077783"/>
                <a:satOff val="15827"/>
                <a:lumOff val="-7647"/>
                <a:alphaOff val="0"/>
                <a:lumMod val="105000"/>
                <a:satMod val="103000"/>
                <a:tint val="73000"/>
              </a:schemeClr>
            </a:gs>
            <a:gs pos="100000">
              <a:schemeClr val="accent3">
                <a:hueOff val="-6077783"/>
                <a:satOff val="15827"/>
                <a:lumOff val="-764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07473" y="2740950"/>
        <a:ext cx="287879" cy="304864"/>
      </dsp:txXfrm>
    </dsp:sp>
    <dsp:sp modelId="{BD9DB091-A51A-4FE1-9DEA-24C012C7B61E}">
      <dsp:nvSpPr>
        <dsp:cNvPr id="0" name=""/>
        <dsp:cNvSpPr/>
      </dsp:nvSpPr>
      <dsp:spPr>
        <a:xfrm>
          <a:off x="4184291" y="2473181"/>
          <a:ext cx="1344992" cy="1344992"/>
        </a:xfrm>
        <a:prstGeom prst="ellipse">
          <a:avLst/>
        </a:prstGeom>
        <a:gradFill rotWithShape="0">
          <a:gsLst>
            <a:gs pos="0">
              <a:schemeClr val="accent3">
                <a:hueOff val="-6077783"/>
                <a:satOff val="15827"/>
                <a:lumOff val="-7647"/>
                <a:alphaOff val="0"/>
                <a:lumMod val="110000"/>
                <a:satMod val="105000"/>
                <a:tint val="67000"/>
              </a:schemeClr>
            </a:gs>
            <a:gs pos="50000">
              <a:schemeClr val="accent3">
                <a:hueOff val="-6077783"/>
                <a:satOff val="15827"/>
                <a:lumOff val="-7647"/>
                <a:alphaOff val="0"/>
                <a:lumMod val="105000"/>
                <a:satMod val="103000"/>
                <a:tint val="73000"/>
              </a:schemeClr>
            </a:gs>
            <a:gs pos="100000">
              <a:schemeClr val="accent3">
                <a:hueOff val="-6077783"/>
                <a:satOff val="15827"/>
                <a:lumOff val="-7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120000"/>
            </a:lnSpc>
            <a:spcBef>
              <a:spcPct val="0"/>
            </a:spcBef>
            <a:spcAft>
              <a:spcPct val="35000"/>
            </a:spcAft>
            <a:buNone/>
          </a:pPr>
          <a:r>
            <a:rPr lang="en-US" sz="1600" kern="1200" dirty="0"/>
            <a:t>Target Market</a:t>
          </a:r>
        </a:p>
      </dsp:txBody>
      <dsp:txXfrm>
        <a:off x="4381261" y="2670151"/>
        <a:ext cx="951052" cy="951052"/>
      </dsp:txXfrm>
    </dsp:sp>
    <dsp:sp modelId="{481DFDE8-2913-485C-B4CA-265F57DFC5A2}">
      <dsp:nvSpPr>
        <dsp:cNvPr id="0" name=""/>
        <dsp:cNvSpPr/>
      </dsp:nvSpPr>
      <dsp:spPr>
        <a:xfrm rot="3857143">
          <a:off x="3093648" y="3291312"/>
          <a:ext cx="405331" cy="508108"/>
        </a:xfrm>
        <a:prstGeom prst="rightArrow">
          <a:avLst>
            <a:gd name="adj1" fmla="val 60000"/>
            <a:gd name="adj2" fmla="val 50000"/>
          </a:avLst>
        </a:prstGeom>
        <a:gradFill rotWithShape="0">
          <a:gsLst>
            <a:gs pos="0">
              <a:schemeClr val="accent3">
                <a:hueOff val="-9116675"/>
                <a:satOff val="23741"/>
                <a:lumOff val="-11471"/>
                <a:alphaOff val="0"/>
                <a:lumMod val="110000"/>
                <a:satMod val="105000"/>
                <a:tint val="67000"/>
              </a:schemeClr>
            </a:gs>
            <a:gs pos="50000">
              <a:schemeClr val="accent3">
                <a:hueOff val="-9116675"/>
                <a:satOff val="23741"/>
                <a:lumOff val="-11471"/>
                <a:alphaOff val="0"/>
                <a:lumMod val="105000"/>
                <a:satMod val="103000"/>
                <a:tint val="73000"/>
              </a:schemeClr>
            </a:gs>
            <a:gs pos="100000">
              <a:schemeClr val="accent3">
                <a:hueOff val="-9116675"/>
                <a:satOff val="23741"/>
                <a:lumOff val="-114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128068" y="3338156"/>
        <a:ext cx="283732" cy="304864"/>
      </dsp:txXfrm>
    </dsp:sp>
    <dsp:sp modelId="{4F22771D-A8D4-4A2D-91CC-56CFE3F8E1FA}">
      <dsp:nvSpPr>
        <dsp:cNvPr id="0" name=""/>
        <dsp:cNvSpPr/>
      </dsp:nvSpPr>
      <dsp:spPr>
        <a:xfrm>
          <a:off x="3024658" y="3843695"/>
          <a:ext cx="1478361" cy="1344992"/>
        </a:xfrm>
        <a:prstGeom prst="ellipse">
          <a:avLst/>
        </a:prstGeom>
        <a:gradFill rotWithShape="0">
          <a:gsLst>
            <a:gs pos="0">
              <a:schemeClr val="accent3">
                <a:hueOff val="-9116675"/>
                <a:satOff val="23741"/>
                <a:lumOff val="-11471"/>
                <a:alphaOff val="0"/>
                <a:lumMod val="110000"/>
                <a:satMod val="105000"/>
                <a:tint val="67000"/>
              </a:schemeClr>
            </a:gs>
            <a:gs pos="50000">
              <a:schemeClr val="accent3">
                <a:hueOff val="-9116675"/>
                <a:satOff val="23741"/>
                <a:lumOff val="-11471"/>
                <a:alphaOff val="0"/>
                <a:lumMod val="105000"/>
                <a:satMod val="103000"/>
                <a:tint val="73000"/>
              </a:schemeClr>
            </a:gs>
            <a:gs pos="100000">
              <a:schemeClr val="accent3">
                <a:hueOff val="-9116675"/>
                <a:satOff val="23741"/>
                <a:lumOff val="-1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66725">
            <a:lnSpc>
              <a:spcPct val="150000"/>
            </a:lnSpc>
            <a:spcBef>
              <a:spcPct val="0"/>
            </a:spcBef>
            <a:spcAft>
              <a:spcPct val="35000"/>
            </a:spcAft>
            <a:buNone/>
          </a:pPr>
          <a:r>
            <a:rPr lang="en-US" sz="1050" kern="1200" dirty="0"/>
            <a:t>Implementation</a:t>
          </a:r>
        </a:p>
      </dsp:txBody>
      <dsp:txXfrm>
        <a:off x="3241159" y="4040665"/>
        <a:ext cx="1045359" cy="951052"/>
      </dsp:txXfrm>
    </dsp:sp>
    <dsp:sp modelId="{D0B8B564-2AC1-4E0E-AB68-5310FB7AE18F}">
      <dsp:nvSpPr>
        <dsp:cNvPr id="0" name=""/>
        <dsp:cNvSpPr/>
      </dsp:nvSpPr>
      <dsp:spPr>
        <a:xfrm rot="6942857">
          <a:off x="2270430" y="3296197"/>
          <a:ext cx="411256" cy="508108"/>
        </a:xfrm>
        <a:prstGeom prst="rightArrow">
          <a:avLst>
            <a:gd name="adj1" fmla="val 60000"/>
            <a:gd name="adj2" fmla="val 50000"/>
          </a:avLst>
        </a:prstGeom>
        <a:gradFill rotWithShape="0">
          <a:gsLst>
            <a:gs pos="0">
              <a:schemeClr val="accent3">
                <a:hueOff val="-12155566"/>
                <a:satOff val="31655"/>
                <a:lumOff val="-15294"/>
                <a:alphaOff val="0"/>
                <a:lumMod val="110000"/>
                <a:satMod val="105000"/>
                <a:tint val="67000"/>
              </a:schemeClr>
            </a:gs>
            <a:gs pos="50000">
              <a:schemeClr val="accent3">
                <a:hueOff val="-12155566"/>
                <a:satOff val="31655"/>
                <a:lumOff val="-15294"/>
                <a:alphaOff val="0"/>
                <a:lumMod val="105000"/>
                <a:satMod val="103000"/>
                <a:tint val="73000"/>
              </a:schemeClr>
            </a:gs>
            <a:gs pos="100000">
              <a:schemeClr val="accent3">
                <a:hueOff val="-12155566"/>
                <a:satOff val="31655"/>
                <a:lumOff val="-1529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358884" y="3342240"/>
        <a:ext cx="287879" cy="304864"/>
      </dsp:txXfrm>
    </dsp:sp>
    <dsp:sp modelId="{2EECD042-5818-4A24-B74D-1DAE00CC4019}">
      <dsp:nvSpPr>
        <dsp:cNvPr id="0" name=""/>
        <dsp:cNvSpPr/>
      </dsp:nvSpPr>
      <dsp:spPr>
        <a:xfrm>
          <a:off x="1338389" y="3843695"/>
          <a:ext cx="1344992" cy="1344992"/>
        </a:xfrm>
        <a:prstGeom prst="ellipse">
          <a:avLst/>
        </a:prstGeom>
        <a:gradFill rotWithShape="0">
          <a:gsLst>
            <a:gs pos="0">
              <a:schemeClr val="accent3">
                <a:hueOff val="-12155566"/>
                <a:satOff val="31655"/>
                <a:lumOff val="-15294"/>
                <a:alphaOff val="0"/>
                <a:lumMod val="110000"/>
                <a:satMod val="105000"/>
                <a:tint val="67000"/>
              </a:schemeClr>
            </a:gs>
            <a:gs pos="50000">
              <a:schemeClr val="accent3">
                <a:hueOff val="-12155566"/>
                <a:satOff val="31655"/>
                <a:lumOff val="-15294"/>
                <a:alphaOff val="0"/>
                <a:lumMod val="105000"/>
                <a:satMod val="103000"/>
                <a:tint val="73000"/>
              </a:schemeClr>
            </a:gs>
            <a:gs pos="100000">
              <a:schemeClr val="accent3">
                <a:hueOff val="-12155566"/>
                <a:satOff val="31655"/>
                <a:lumOff val="-15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ct val="35000"/>
            </a:spcAft>
            <a:buNone/>
          </a:pPr>
          <a:r>
            <a:rPr lang="en-US" sz="1600" kern="1200" dirty="0"/>
            <a:t>Control</a:t>
          </a:r>
        </a:p>
      </dsp:txBody>
      <dsp:txXfrm>
        <a:off x="1535359" y="4040665"/>
        <a:ext cx="951052" cy="951052"/>
      </dsp:txXfrm>
    </dsp:sp>
    <dsp:sp modelId="{7BE7EBCB-B058-4A77-B1EB-545544DE84D6}">
      <dsp:nvSpPr>
        <dsp:cNvPr id="0" name=""/>
        <dsp:cNvSpPr/>
      </dsp:nvSpPr>
      <dsp:spPr>
        <a:xfrm rot="10028571">
          <a:off x="1757542" y="2653055"/>
          <a:ext cx="411256" cy="508108"/>
        </a:xfrm>
        <a:prstGeom prst="rightArrow">
          <a:avLst>
            <a:gd name="adj1" fmla="val 60000"/>
            <a:gd name="adj2" fmla="val 50000"/>
          </a:avLst>
        </a:prstGeom>
        <a:gradFill rotWithShape="0">
          <a:gsLst>
            <a:gs pos="0">
              <a:schemeClr val="accent3">
                <a:hueOff val="-15194458"/>
                <a:satOff val="39568"/>
                <a:lumOff val="-19118"/>
                <a:alphaOff val="0"/>
                <a:lumMod val="110000"/>
                <a:satMod val="105000"/>
                <a:tint val="67000"/>
              </a:schemeClr>
            </a:gs>
            <a:gs pos="50000">
              <a:schemeClr val="accent3">
                <a:hueOff val="-15194458"/>
                <a:satOff val="39568"/>
                <a:lumOff val="-19118"/>
                <a:alphaOff val="0"/>
                <a:lumMod val="105000"/>
                <a:satMod val="103000"/>
                <a:tint val="73000"/>
              </a:schemeClr>
            </a:gs>
            <a:gs pos="100000">
              <a:schemeClr val="accent3">
                <a:hueOff val="-15194458"/>
                <a:satOff val="39568"/>
                <a:lumOff val="-191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879372" y="2740950"/>
        <a:ext cx="287879" cy="304864"/>
      </dsp:txXfrm>
    </dsp:sp>
    <dsp:sp modelId="{4DB36898-A586-4A26-9C66-6590EF5F644D}">
      <dsp:nvSpPr>
        <dsp:cNvPr id="0" name=""/>
        <dsp:cNvSpPr/>
      </dsp:nvSpPr>
      <dsp:spPr>
        <a:xfrm>
          <a:off x="245441" y="2473181"/>
          <a:ext cx="1344992" cy="1344992"/>
        </a:xfrm>
        <a:prstGeom prst="ellipse">
          <a:avLst/>
        </a:prstGeom>
        <a:gradFill rotWithShape="0">
          <a:gsLst>
            <a:gs pos="0">
              <a:schemeClr val="accent3">
                <a:hueOff val="-15194458"/>
                <a:satOff val="39568"/>
                <a:lumOff val="-19118"/>
                <a:alphaOff val="0"/>
                <a:lumMod val="110000"/>
                <a:satMod val="105000"/>
                <a:tint val="67000"/>
              </a:schemeClr>
            </a:gs>
            <a:gs pos="50000">
              <a:schemeClr val="accent3">
                <a:hueOff val="-15194458"/>
                <a:satOff val="39568"/>
                <a:lumOff val="-19118"/>
                <a:alphaOff val="0"/>
                <a:lumMod val="105000"/>
                <a:satMod val="103000"/>
                <a:tint val="73000"/>
              </a:schemeClr>
            </a:gs>
            <a:gs pos="100000">
              <a:schemeClr val="accent3">
                <a:hueOff val="-15194458"/>
                <a:satOff val="39568"/>
                <a:lumOff val="-191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150000"/>
            </a:lnSpc>
            <a:spcBef>
              <a:spcPct val="0"/>
            </a:spcBef>
            <a:spcAft>
              <a:spcPct val="35000"/>
            </a:spcAft>
            <a:buNone/>
          </a:pPr>
          <a:r>
            <a:rPr lang="en-US" sz="900" kern="1200" dirty="0"/>
            <a:t>Organization Objective</a:t>
          </a:r>
        </a:p>
      </dsp:txBody>
      <dsp:txXfrm>
        <a:off x="442411" y="2670151"/>
        <a:ext cx="951052" cy="951052"/>
      </dsp:txXfrm>
    </dsp:sp>
    <dsp:sp modelId="{B3D86A20-8EDC-4566-8676-3BA65DDF53DB}">
      <dsp:nvSpPr>
        <dsp:cNvPr id="0" name=""/>
        <dsp:cNvSpPr/>
      </dsp:nvSpPr>
      <dsp:spPr>
        <a:xfrm rot="13114286">
          <a:off x="1940589" y="1851071"/>
          <a:ext cx="411256" cy="508108"/>
        </a:xfrm>
        <a:prstGeom prst="rightArrow">
          <a:avLst>
            <a:gd name="adj1" fmla="val 60000"/>
            <a:gd name="adj2" fmla="val 50000"/>
          </a:avLst>
        </a:prstGeom>
        <a:gradFill rotWithShape="0">
          <a:gsLst>
            <a:gs pos="0">
              <a:schemeClr val="accent3">
                <a:hueOff val="-18233350"/>
                <a:satOff val="47482"/>
                <a:lumOff val="-22941"/>
                <a:alphaOff val="0"/>
                <a:lumMod val="110000"/>
                <a:satMod val="105000"/>
                <a:tint val="67000"/>
              </a:schemeClr>
            </a:gs>
            <a:gs pos="50000">
              <a:schemeClr val="accent3">
                <a:hueOff val="-18233350"/>
                <a:satOff val="47482"/>
                <a:lumOff val="-22941"/>
                <a:alphaOff val="0"/>
                <a:lumMod val="105000"/>
                <a:satMod val="103000"/>
                <a:tint val="73000"/>
              </a:schemeClr>
            </a:gs>
            <a:gs pos="100000">
              <a:schemeClr val="accent3">
                <a:hueOff val="-18233350"/>
                <a:satOff val="47482"/>
                <a:lumOff val="-22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050508" y="1991155"/>
        <a:ext cx="287879" cy="304864"/>
      </dsp:txXfrm>
    </dsp:sp>
    <dsp:sp modelId="{D5855F51-82D9-4733-BC8C-DBB296BF384C}">
      <dsp:nvSpPr>
        <dsp:cNvPr id="0" name=""/>
        <dsp:cNvSpPr/>
      </dsp:nvSpPr>
      <dsp:spPr>
        <a:xfrm>
          <a:off x="635510" y="764178"/>
          <a:ext cx="1344992" cy="1344992"/>
        </a:xfrm>
        <a:prstGeom prst="ellipse">
          <a:avLst/>
        </a:prstGeom>
        <a:gradFill rotWithShape="0">
          <a:gsLst>
            <a:gs pos="0">
              <a:schemeClr val="accent3">
                <a:hueOff val="-18233350"/>
                <a:satOff val="47482"/>
                <a:lumOff val="-22941"/>
                <a:alphaOff val="0"/>
                <a:lumMod val="110000"/>
                <a:satMod val="105000"/>
                <a:tint val="67000"/>
              </a:schemeClr>
            </a:gs>
            <a:gs pos="50000">
              <a:schemeClr val="accent3">
                <a:hueOff val="-18233350"/>
                <a:satOff val="47482"/>
                <a:lumOff val="-22941"/>
                <a:alphaOff val="0"/>
                <a:lumMod val="105000"/>
                <a:satMod val="103000"/>
                <a:tint val="73000"/>
              </a:schemeClr>
            </a:gs>
            <a:gs pos="100000">
              <a:schemeClr val="accent3">
                <a:hueOff val="-18233350"/>
                <a:satOff val="47482"/>
                <a:lumOff val="-2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150000"/>
            </a:lnSpc>
            <a:spcBef>
              <a:spcPct val="0"/>
            </a:spcBef>
            <a:spcAft>
              <a:spcPct val="35000"/>
            </a:spcAft>
            <a:buNone/>
          </a:pPr>
          <a:r>
            <a:rPr lang="en-US" sz="900" kern="1200" dirty="0"/>
            <a:t>Customer </a:t>
          </a:r>
          <a:r>
            <a:rPr lang="en-US" sz="1050" kern="1200" dirty="0"/>
            <a:t>Satisfaction</a:t>
          </a:r>
          <a:endParaRPr lang="en-US" sz="900" kern="1200" dirty="0"/>
        </a:p>
      </dsp:txBody>
      <dsp:txXfrm>
        <a:off x="832480" y="961148"/>
        <a:ext cx="951052" cy="951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E05AE-89DE-440A-90E3-011BA031F3AA}">
      <dsp:nvSpPr>
        <dsp:cNvPr id="0" name=""/>
        <dsp:cNvSpPr/>
      </dsp:nvSpPr>
      <dsp:spPr>
        <a:xfrm>
          <a:off x="741364" y="2855"/>
          <a:ext cx="4744238" cy="111128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1. Developing marketing strategies and plans</a:t>
          </a:r>
          <a:endParaRPr lang="en-US" sz="2300" b="1" kern="1200" dirty="0"/>
        </a:p>
      </dsp:txBody>
      <dsp:txXfrm>
        <a:off x="741364" y="2855"/>
        <a:ext cx="4744238" cy="1111284"/>
      </dsp:txXfrm>
    </dsp:sp>
    <dsp:sp modelId="{E4E2D6E7-4D06-438B-A08D-F5D776747AAC}">
      <dsp:nvSpPr>
        <dsp:cNvPr id="0" name=""/>
        <dsp:cNvSpPr/>
      </dsp:nvSpPr>
      <dsp:spPr>
        <a:xfrm>
          <a:off x="5670817" y="2855"/>
          <a:ext cx="4744238" cy="1111284"/>
        </a:xfrm>
        <a:prstGeom prst="rect">
          <a:avLst/>
        </a:prstGeom>
        <a:gradFill rotWithShape="0">
          <a:gsLst>
            <a:gs pos="0">
              <a:schemeClr val="accent3">
                <a:hueOff val="-2604764"/>
                <a:satOff val="6783"/>
                <a:lumOff val="-3277"/>
                <a:alphaOff val="0"/>
                <a:lumMod val="110000"/>
                <a:satMod val="105000"/>
                <a:tint val="67000"/>
              </a:schemeClr>
            </a:gs>
            <a:gs pos="50000">
              <a:schemeClr val="accent3">
                <a:hueOff val="-2604764"/>
                <a:satOff val="6783"/>
                <a:lumOff val="-3277"/>
                <a:alphaOff val="0"/>
                <a:lumMod val="105000"/>
                <a:satMod val="103000"/>
                <a:tint val="73000"/>
              </a:schemeClr>
            </a:gs>
            <a:gs pos="100000">
              <a:schemeClr val="accent3">
                <a:hueOff val="-2604764"/>
                <a:satOff val="6783"/>
                <a:lumOff val="-32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2. Capturing marketing insights</a:t>
          </a:r>
          <a:endParaRPr lang="en-US" sz="2300" b="1" kern="1200" dirty="0"/>
        </a:p>
      </dsp:txBody>
      <dsp:txXfrm>
        <a:off x="5670817" y="2855"/>
        <a:ext cx="4744238" cy="1111284"/>
      </dsp:txXfrm>
    </dsp:sp>
    <dsp:sp modelId="{B4D05EC2-ED91-46D6-B98C-7B8957FAEB0F}">
      <dsp:nvSpPr>
        <dsp:cNvPr id="0" name=""/>
        <dsp:cNvSpPr/>
      </dsp:nvSpPr>
      <dsp:spPr>
        <a:xfrm>
          <a:off x="741364" y="1299353"/>
          <a:ext cx="4744238" cy="1111284"/>
        </a:xfrm>
        <a:prstGeom prst="rect">
          <a:avLst/>
        </a:prstGeom>
        <a:gradFill rotWithShape="0">
          <a:gsLst>
            <a:gs pos="0">
              <a:schemeClr val="accent3">
                <a:hueOff val="-5209529"/>
                <a:satOff val="13566"/>
                <a:lumOff val="-6555"/>
                <a:alphaOff val="0"/>
                <a:lumMod val="110000"/>
                <a:satMod val="105000"/>
                <a:tint val="67000"/>
              </a:schemeClr>
            </a:gs>
            <a:gs pos="50000">
              <a:schemeClr val="accent3">
                <a:hueOff val="-5209529"/>
                <a:satOff val="13566"/>
                <a:lumOff val="-6555"/>
                <a:alphaOff val="0"/>
                <a:lumMod val="105000"/>
                <a:satMod val="103000"/>
                <a:tint val="73000"/>
              </a:schemeClr>
            </a:gs>
            <a:gs pos="100000">
              <a:schemeClr val="accent3">
                <a:hueOff val="-5209529"/>
                <a:satOff val="13566"/>
                <a:lumOff val="-65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3. Connecting with customers</a:t>
          </a:r>
        </a:p>
      </dsp:txBody>
      <dsp:txXfrm>
        <a:off x="741364" y="1299353"/>
        <a:ext cx="4744238" cy="1111284"/>
      </dsp:txXfrm>
    </dsp:sp>
    <dsp:sp modelId="{3141C8E6-584C-4447-8005-651C398C212A}">
      <dsp:nvSpPr>
        <dsp:cNvPr id="0" name=""/>
        <dsp:cNvSpPr/>
      </dsp:nvSpPr>
      <dsp:spPr>
        <a:xfrm>
          <a:off x="5670817" y="1299353"/>
          <a:ext cx="4744238" cy="1111284"/>
        </a:xfrm>
        <a:prstGeom prst="rect">
          <a:avLst/>
        </a:prstGeom>
        <a:gradFill rotWithShape="0">
          <a:gsLst>
            <a:gs pos="0">
              <a:schemeClr val="accent3">
                <a:hueOff val="-7814293"/>
                <a:satOff val="20349"/>
                <a:lumOff val="-9832"/>
                <a:alphaOff val="0"/>
                <a:lumMod val="110000"/>
                <a:satMod val="105000"/>
                <a:tint val="67000"/>
              </a:schemeClr>
            </a:gs>
            <a:gs pos="50000">
              <a:schemeClr val="accent3">
                <a:hueOff val="-7814293"/>
                <a:satOff val="20349"/>
                <a:lumOff val="-9832"/>
                <a:alphaOff val="0"/>
                <a:lumMod val="105000"/>
                <a:satMod val="103000"/>
                <a:tint val="73000"/>
              </a:schemeClr>
            </a:gs>
            <a:gs pos="100000">
              <a:schemeClr val="accent3">
                <a:hueOff val="-7814293"/>
                <a:satOff val="20349"/>
                <a:lumOff val="-983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4. Building strong brands</a:t>
          </a:r>
          <a:endParaRPr lang="en-US" sz="2300" b="1" kern="1200" dirty="0"/>
        </a:p>
      </dsp:txBody>
      <dsp:txXfrm>
        <a:off x="5670817" y="1299353"/>
        <a:ext cx="4744238" cy="1111284"/>
      </dsp:txXfrm>
    </dsp:sp>
    <dsp:sp modelId="{4D19B1FA-E915-406A-B62D-131C84D27342}">
      <dsp:nvSpPr>
        <dsp:cNvPr id="0" name=""/>
        <dsp:cNvSpPr/>
      </dsp:nvSpPr>
      <dsp:spPr>
        <a:xfrm>
          <a:off x="741364" y="2595852"/>
          <a:ext cx="4744238" cy="1111284"/>
        </a:xfrm>
        <a:prstGeom prst="rect">
          <a:avLst/>
        </a:prstGeom>
        <a:gradFill rotWithShape="0">
          <a:gsLst>
            <a:gs pos="0">
              <a:schemeClr val="accent3">
                <a:hueOff val="-10419057"/>
                <a:satOff val="27133"/>
                <a:lumOff val="-13109"/>
                <a:alphaOff val="0"/>
                <a:lumMod val="110000"/>
                <a:satMod val="105000"/>
                <a:tint val="67000"/>
              </a:schemeClr>
            </a:gs>
            <a:gs pos="50000">
              <a:schemeClr val="accent3">
                <a:hueOff val="-10419057"/>
                <a:satOff val="27133"/>
                <a:lumOff val="-13109"/>
                <a:alphaOff val="0"/>
                <a:lumMod val="105000"/>
                <a:satMod val="103000"/>
                <a:tint val="73000"/>
              </a:schemeClr>
            </a:gs>
            <a:gs pos="100000">
              <a:schemeClr val="accent3">
                <a:hueOff val="-10419057"/>
                <a:satOff val="27133"/>
                <a:lumOff val="-131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5. Creating value</a:t>
          </a:r>
          <a:endParaRPr lang="en-US" sz="2300" b="1" kern="1200" dirty="0"/>
        </a:p>
      </dsp:txBody>
      <dsp:txXfrm>
        <a:off x="741364" y="2595852"/>
        <a:ext cx="4744238" cy="1111284"/>
      </dsp:txXfrm>
    </dsp:sp>
    <dsp:sp modelId="{D117E72B-84F7-46E3-8DBA-E28781F0A3E5}">
      <dsp:nvSpPr>
        <dsp:cNvPr id="0" name=""/>
        <dsp:cNvSpPr/>
      </dsp:nvSpPr>
      <dsp:spPr>
        <a:xfrm>
          <a:off x="5670817" y="2595852"/>
          <a:ext cx="4744238" cy="1111284"/>
        </a:xfrm>
        <a:prstGeom prst="rect">
          <a:avLst/>
        </a:prstGeom>
        <a:gradFill rotWithShape="0">
          <a:gsLst>
            <a:gs pos="0">
              <a:schemeClr val="accent3">
                <a:hueOff val="-13023821"/>
                <a:satOff val="33916"/>
                <a:lumOff val="-16386"/>
                <a:alphaOff val="0"/>
                <a:lumMod val="110000"/>
                <a:satMod val="105000"/>
                <a:tint val="67000"/>
              </a:schemeClr>
            </a:gs>
            <a:gs pos="50000">
              <a:schemeClr val="accent3">
                <a:hueOff val="-13023821"/>
                <a:satOff val="33916"/>
                <a:lumOff val="-16386"/>
                <a:alphaOff val="0"/>
                <a:lumMod val="105000"/>
                <a:satMod val="103000"/>
                <a:tint val="73000"/>
              </a:schemeClr>
            </a:gs>
            <a:gs pos="100000">
              <a:schemeClr val="accent3">
                <a:hueOff val="-13023821"/>
                <a:satOff val="33916"/>
                <a:lumOff val="-163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6. Delivering value</a:t>
          </a:r>
          <a:endParaRPr lang="en-US" sz="2300" b="1" kern="1200" dirty="0"/>
        </a:p>
      </dsp:txBody>
      <dsp:txXfrm>
        <a:off x="5670817" y="2595852"/>
        <a:ext cx="4744238" cy="1111284"/>
      </dsp:txXfrm>
    </dsp:sp>
    <dsp:sp modelId="{5DE775F7-6235-4324-B197-A74EE51BA906}">
      <dsp:nvSpPr>
        <dsp:cNvPr id="0" name=""/>
        <dsp:cNvSpPr/>
      </dsp:nvSpPr>
      <dsp:spPr>
        <a:xfrm>
          <a:off x="741364" y="3892350"/>
          <a:ext cx="4744238" cy="1111284"/>
        </a:xfrm>
        <a:prstGeom prst="rect">
          <a:avLst/>
        </a:prstGeom>
        <a:gradFill rotWithShape="0">
          <a:gsLst>
            <a:gs pos="0">
              <a:schemeClr val="accent3">
                <a:hueOff val="-15628586"/>
                <a:satOff val="40699"/>
                <a:lumOff val="-19664"/>
                <a:alphaOff val="0"/>
                <a:lumMod val="110000"/>
                <a:satMod val="105000"/>
                <a:tint val="67000"/>
              </a:schemeClr>
            </a:gs>
            <a:gs pos="50000">
              <a:schemeClr val="accent3">
                <a:hueOff val="-15628586"/>
                <a:satOff val="40699"/>
                <a:lumOff val="-19664"/>
                <a:alphaOff val="0"/>
                <a:lumMod val="105000"/>
                <a:satMod val="103000"/>
                <a:tint val="73000"/>
              </a:schemeClr>
            </a:gs>
            <a:gs pos="100000">
              <a:schemeClr val="accent3">
                <a:hueOff val="-15628586"/>
                <a:satOff val="40699"/>
                <a:lumOff val="-196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7. Communicating value</a:t>
          </a:r>
          <a:endParaRPr lang="en-US" sz="2300" b="1" kern="1200" dirty="0"/>
        </a:p>
      </dsp:txBody>
      <dsp:txXfrm>
        <a:off x="741364" y="3892350"/>
        <a:ext cx="4744238" cy="1111284"/>
      </dsp:txXfrm>
    </dsp:sp>
    <dsp:sp modelId="{091D7E86-A08B-496D-93F1-E02D4CE37A03}">
      <dsp:nvSpPr>
        <dsp:cNvPr id="0" name=""/>
        <dsp:cNvSpPr/>
      </dsp:nvSpPr>
      <dsp:spPr>
        <a:xfrm>
          <a:off x="5670817" y="3892350"/>
          <a:ext cx="4744238" cy="1111284"/>
        </a:xfrm>
        <a:prstGeom prst="rect">
          <a:avLst/>
        </a:prstGeom>
        <a:gradFill rotWithShape="0">
          <a:gsLst>
            <a:gs pos="0">
              <a:schemeClr val="accent3">
                <a:hueOff val="-18233350"/>
                <a:satOff val="47482"/>
                <a:lumOff val="-22941"/>
                <a:alphaOff val="0"/>
                <a:lumMod val="110000"/>
                <a:satMod val="105000"/>
                <a:tint val="67000"/>
              </a:schemeClr>
            </a:gs>
            <a:gs pos="50000">
              <a:schemeClr val="accent3">
                <a:hueOff val="-18233350"/>
                <a:satOff val="47482"/>
                <a:lumOff val="-22941"/>
                <a:alphaOff val="0"/>
                <a:lumMod val="105000"/>
                <a:satMod val="103000"/>
                <a:tint val="73000"/>
              </a:schemeClr>
            </a:gs>
            <a:gs pos="100000">
              <a:schemeClr val="accent3">
                <a:hueOff val="-18233350"/>
                <a:satOff val="47482"/>
                <a:lumOff val="-2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8. Conducting marketing responsibly for long-term success</a:t>
          </a:r>
          <a:endParaRPr lang="en-US" sz="2300" b="1" kern="1200" dirty="0"/>
        </a:p>
      </dsp:txBody>
      <dsp:txXfrm>
        <a:off x="5670817" y="3892350"/>
        <a:ext cx="4744238" cy="111128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DD104-F6D8-574E-BD0D-0703CF8C8377}" type="datetimeFigureOut">
              <a:rPr lang="en-TH" smtClean="0"/>
              <a:t>29/6/2023 R</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2C50E-B47D-5144-8396-76552F032AE7}" type="slidenum">
              <a:rPr lang="en-TH" smtClean="0"/>
              <a:t>‹#›</a:t>
            </a:fld>
            <a:endParaRPr lang="en-TH"/>
          </a:p>
        </p:txBody>
      </p:sp>
    </p:spTree>
    <p:extLst>
      <p:ext uri="{BB962C8B-B14F-4D97-AF65-F5344CB8AC3E}">
        <p14:creationId xmlns:p14="http://schemas.microsoft.com/office/powerpoint/2010/main" val="329295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E472C50E-B47D-5144-8396-76552F032AE7}" type="slidenum">
              <a:rPr lang="en-TH" smtClean="0"/>
              <a:t>2</a:t>
            </a:fld>
            <a:endParaRPr lang="en-TH"/>
          </a:p>
        </p:txBody>
      </p:sp>
    </p:spTree>
    <p:extLst>
      <p:ext uri="{BB962C8B-B14F-4D97-AF65-F5344CB8AC3E}">
        <p14:creationId xmlns:p14="http://schemas.microsoft.com/office/powerpoint/2010/main" val="344467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E472C50E-B47D-5144-8396-76552F032AE7}" type="slidenum">
              <a:rPr lang="en-TH" smtClean="0"/>
              <a:t>3</a:t>
            </a:fld>
            <a:endParaRPr lang="en-TH"/>
          </a:p>
        </p:txBody>
      </p:sp>
    </p:spTree>
    <p:extLst>
      <p:ext uri="{BB962C8B-B14F-4D97-AF65-F5344CB8AC3E}">
        <p14:creationId xmlns:p14="http://schemas.microsoft.com/office/powerpoint/2010/main" val="163976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H" dirty="0"/>
              <a:t>Proporties: combine 2 things: real proporties (i.e. real estate) and financial property (i.e. stocks and bonds)</a:t>
            </a:r>
          </a:p>
          <a:p>
            <a:r>
              <a:rPr lang="en-TH" dirty="0"/>
              <a:t>Organizations: museums, performing arts organizations, corporations, and nonprofits use marketing to boost their public images and compete for audiences and funds.</a:t>
            </a:r>
          </a:p>
        </p:txBody>
      </p:sp>
      <p:sp>
        <p:nvSpPr>
          <p:cNvPr id="4" name="Slide Number Placeholder 3"/>
          <p:cNvSpPr>
            <a:spLocks noGrp="1"/>
          </p:cNvSpPr>
          <p:nvPr>
            <p:ph type="sldNum" sz="quarter" idx="5"/>
          </p:nvPr>
        </p:nvSpPr>
        <p:spPr/>
        <p:txBody>
          <a:bodyPr/>
          <a:lstStyle/>
          <a:p>
            <a:fld id="{E472C50E-B47D-5144-8396-76552F032AE7}" type="slidenum">
              <a:rPr lang="en-TH" smtClean="0"/>
              <a:t>14</a:t>
            </a:fld>
            <a:endParaRPr lang="en-TH"/>
          </a:p>
        </p:txBody>
      </p:sp>
    </p:spTree>
    <p:extLst>
      <p:ext uri="{BB962C8B-B14F-4D97-AF65-F5344CB8AC3E}">
        <p14:creationId xmlns:p14="http://schemas.microsoft.com/office/powerpoint/2010/main" val="40856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Thursday, June 29, 2023</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97584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Thursday, June 29, 2023</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9701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Thursday, June 29, 2023</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8805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15670" y="6263153"/>
            <a:ext cx="397766" cy="528325"/>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493240" y="243032"/>
            <a:ext cx="11393960" cy="1003399"/>
          </a:xfrm>
          <a:solidFill>
            <a:srgbClr val="FFFFFF">
              <a:alpha val="80000"/>
            </a:srgbClr>
          </a:solidFill>
        </p:spPr>
        <p:txBody>
          <a:bodyPr>
            <a:noAutofit/>
          </a:bodyPr>
          <a:lstStyle>
            <a:lvl1pPr>
              <a:defRPr sz="4000">
                <a:latin typeface="Arial Black" panose="020B0A04020102020204" pitchFamily="34" charset="0"/>
              </a:defRPr>
            </a:lvl1pPr>
          </a:lstStyle>
          <a:p>
            <a:r>
              <a:rPr lang="en-US" dirty="0"/>
              <a:t>PRESENTATION TITLE    </a:t>
            </a:r>
            <a:endParaRPr lang="ru-RU" dirty="0"/>
          </a:p>
        </p:txBody>
      </p:sp>
      <p:sp>
        <p:nvSpPr>
          <p:cNvPr id="4" name="Content Placeholder 3">
            <a:extLst>
              <a:ext uri="{FF2B5EF4-FFF2-40B4-BE49-F238E27FC236}">
                <a16:creationId xmlns:a16="http://schemas.microsoft.com/office/drawing/2014/main" id="{7253DC97-773D-46E8-A801-0B237C0BCE46}"/>
              </a:ext>
            </a:extLst>
          </p:cNvPr>
          <p:cNvSpPr>
            <a:spLocks noGrp="1"/>
          </p:cNvSpPr>
          <p:nvPr>
            <p:ph sz="quarter" idx="10"/>
          </p:nvPr>
        </p:nvSpPr>
        <p:spPr>
          <a:xfrm>
            <a:off x="493986" y="1337629"/>
            <a:ext cx="11393213" cy="5368925"/>
          </a:xfrm>
          <a:solidFill>
            <a:srgbClr val="F8F8F8">
              <a:alpha val="69804"/>
            </a:srgbClr>
          </a:solidFill>
        </p:spPr>
        <p:txBody>
          <a:bodyPr/>
          <a:lstStyle>
            <a:lvl1pPr>
              <a:defRPr>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1" name="Slide Number Placeholder 3">
            <a:extLst>
              <a:ext uri="{FF2B5EF4-FFF2-40B4-BE49-F238E27FC236}">
                <a16:creationId xmlns:a16="http://schemas.microsoft.com/office/drawing/2014/main" id="{51EE686E-6C3C-4B9F-B3B9-8DEF67FCF20B}"/>
              </a:ext>
            </a:extLst>
          </p:cNvPr>
          <p:cNvSpPr>
            <a:spLocks noGrp="1"/>
          </p:cNvSpPr>
          <p:nvPr>
            <p:ph type="sldNum" sz="quarter" idx="12"/>
          </p:nvPr>
        </p:nvSpPr>
        <p:spPr>
          <a:xfrm>
            <a:off x="-3908" y="6344753"/>
            <a:ext cx="436922" cy="365125"/>
          </a:xfrm>
          <a:prstGeom prst="rect">
            <a:avLst/>
          </a:prstGeom>
        </p:spPr>
        <p:txBody>
          <a:bodyPr vert="horz" lIns="91440" tIns="45720" rIns="91440" bIns="45720" rtlCol="0" anchor="ctr"/>
          <a:lstStyle>
            <a:defPPr>
              <a:defRPr lang="ru-RU"/>
            </a:defPPr>
            <a:lvl1pPr marL="0" algn="ct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70624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6953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70763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a:solidFill>
            <a:srgbClr val="FFFFFF">
              <a:alpha val="80000"/>
            </a:srgbClr>
          </a:solidFill>
        </p:spPr>
        <p:txBody>
          <a:bodyPr vert="horz" lIns="91440" tIns="45720" rIns="91440" bIns="45720" rtlCol="0" anchor="ctr">
            <a:noAutofit/>
          </a:bodyPr>
          <a:lstStyle>
            <a:lvl1pPr>
              <a:defRPr lang="ru-RU" sz="4800" dirty="0">
                <a:latin typeface="Arial Black" panose="020B0A04020102020204" pitchFamily="34" charset="0"/>
              </a:defRPr>
            </a:lvl1pPr>
          </a:lstStyle>
          <a:p>
            <a:pPr lvl="0"/>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3860829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AAFC-FB03-9A4D-885B-21F0B358A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08575EC7-CDD6-9544-BCD5-9CF34FA3E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1D2FE221-867A-C942-BD6E-64768F84F03D}"/>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5" name="Footer Placeholder 4">
            <a:extLst>
              <a:ext uri="{FF2B5EF4-FFF2-40B4-BE49-F238E27FC236}">
                <a16:creationId xmlns:a16="http://schemas.microsoft.com/office/drawing/2014/main" id="{DB5A9EA3-01C9-4E40-BC1C-13EF6A0CA8B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A74B26D-C1A8-5445-8D52-763E923B0AA7}"/>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2769421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7F4C-6D4B-5549-909A-4F51BCBC4B61}"/>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147E7803-D35F-4D4F-B5D3-A5E72D55B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A422270-BFE7-5B4B-8BCE-AE61ED7483D9}"/>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5" name="Footer Placeholder 4">
            <a:extLst>
              <a:ext uri="{FF2B5EF4-FFF2-40B4-BE49-F238E27FC236}">
                <a16:creationId xmlns:a16="http://schemas.microsoft.com/office/drawing/2014/main" id="{35F9C301-B9DF-F44C-AF77-FF10696EC2B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141335E-9F1E-F94B-AB8C-A461F693DE61}"/>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264468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A0C8-128F-9E48-9163-AD130029AF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FDCB5CF1-0CDB-6747-9C99-C3C6C3F1DF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DC20B-718A-0540-B503-0C032A30254D}"/>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5" name="Footer Placeholder 4">
            <a:extLst>
              <a:ext uri="{FF2B5EF4-FFF2-40B4-BE49-F238E27FC236}">
                <a16:creationId xmlns:a16="http://schemas.microsoft.com/office/drawing/2014/main" id="{74CB992E-22D4-B547-AFA4-B6AB74B46570}"/>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DABA1B63-0CDA-8D4E-8DEB-97D7652B8C4C}"/>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1225528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019A-49F6-A24E-8A3B-ADD7590B5467}"/>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764676B0-556A-3244-BF6C-1ED9E50AA7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8F8EE85-50AE-2248-BFF7-909DF9E8C9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94C4E5F0-A692-B64E-BE06-3B68AD0CDFE5}"/>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6" name="Footer Placeholder 5">
            <a:extLst>
              <a:ext uri="{FF2B5EF4-FFF2-40B4-BE49-F238E27FC236}">
                <a16:creationId xmlns:a16="http://schemas.microsoft.com/office/drawing/2014/main" id="{A9522934-DA35-2449-99BE-25EECF000D3A}"/>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500C7137-64C3-C542-8B34-215F376D50D7}"/>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290147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Thursday, June 29, 2023</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02568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D009-D342-8B42-A34E-4340C8086040}"/>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03A63362-3657-BE41-8728-2AABE1FC6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D49444-3DBA-174B-9881-EAB7990603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FC78B600-231C-5343-A8DF-06606D1918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037464-496E-1A45-B509-7A8231712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C436BAB5-A975-A843-BB6A-C4636E33F348}"/>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8" name="Footer Placeholder 7">
            <a:extLst>
              <a:ext uri="{FF2B5EF4-FFF2-40B4-BE49-F238E27FC236}">
                <a16:creationId xmlns:a16="http://schemas.microsoft.com/office/drawing/2014/main" id="{B1D1CA66-E629-1945-AF4B-DF6FD9D3BBB2}"/>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6E2A2152-FE2A-5F4A-8E2C-77D0FD488D61}"/>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299939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733A-4250-F147-8325-8428FAB46DC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35B3262A-436C-9847-9EF7-B3ECA5B12AE8}"/>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4" name="Footer Placeholder 3">
            <a:extLst>
              <a:ext uri="{FF2B5EF4-FFF2-40B4-BE49-F238E27FC236}">
                <a16:creationId xmlns:a16="http://schemas.microsoft.com/office/drawing/2014/main" id="{1E35682E-0C88-D544-83AF-0D7A75E374C0}"/>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7A6C0BA-C21D-6F41-A82C-F269CBF396E8}"/>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300317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3F5E4-1B66-5C40-B4AF-A3B492DFBD1C}"/>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3" name="Footer Placeholder 2">
            <a:extLst>
              <a:ext uri="{FF2B5EF4-FFF2-40B4-BE49-F238E27FC236}">
                <a16:creationId xmlns:a16="http://schemas.microsoft.com/office/drawing/2014/main" id="{D9E49CFE-4DD6-B94B-A3E5-81DD765B1C1C}"/>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BD435434-2CEC-BE43-87ED-AFF45E1ED134}"/>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130942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11E-D58B-8646-9201-128418CA4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2598B59-05E3-3D4C-9D37-B09365656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520F881F-B153-0D44-A75C-A92B1F9B0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2FEEE-CAF4-A54B-A578-8BF1F27DAA05}"/>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6" name="Footer Placeholder 5">
            <a:extLst>
              <a:ext uri="{FF2B5EF4-FFF2-40B4-BE49-F238E27FC236}">
                <a16:creationId xmlns:a16="http://schemas.microsoft.com/office/drawing/2014/main" id="{71D8D423-F5C6-8F4F-B0BC-46B9C9EFE320}"/>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722AB1B-AFBA-A343-8A40-154D536EF973}"/>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659587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1774-CD55-9942-9FB0-02E9368F2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B30683C0-BC3D-BD45-AB0A-46822599E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FE6B3B9A-95C2-3B47-88F2-88609AEB6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9D183-07F9-F749-97A0-F71ACDCD8477}"/>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6" name="Footer Placeholder 5">
            <a:extLst>
              <a:ext uri="{FF2B5EF4-FFF2-40B4-BE49-F238E27FC236}">
                <a16:creationId xmlns:a16="http://schemas.microsoft.com/office/drawing/2014/main" id="{033C936F-9F17-8748-87DA-C57769EAF309}"/>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7E74FE84-11A6-564E-90B8-FE550B006598}"/>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1430964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7109-6DF7-1C45-BD70-C492396FFBD8}"/>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50B8438-8357-3949-96CC-510979635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AD317EE4-D1B8-7E4C-9532-0645CAE7549A}"/>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5" name="Footer Placeholder 4">
            <a:extLst>
              <a:ext uri="{FF2B5EF4-FFF2-40B4-BE49-F238E27FC236}">
                <a16:creationId xmlns:a16="http://schemas.microsoft.com/office/drawing/2014/main" id="{EB062329-9961-5A48-98B3-5B7F552B3BC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2ECA58-55F3-F240-B0AD-64270DDFABB7}"/>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2888105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226CF-777C-2045-98F4-7D1DE2B385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66C81C31-4F24-A146-B555-30E76E8DA3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7878ABC8-DF31-FE4A-9CC2-B912C7F88033}"/>
              </a:ext>
            </a:extLst>
          </p:cNvPr>
          <p:cNvSpPr>
            <a:spLocks noGrp="1"/>
          </p:cNvSpPr>
          <p:nvPr>
            <p:ph type="dt" sz="half" idx="10"/>
          </p:nvPr>
        </p:nvSpPr>
        <p:spPr/>
        <p:txBody>
          <a:bodyPr/>
          <a:lstStyle/>
          <a:p>
            <a:fld id="{7B330D2E-F10F-6F40-9C61-00A7313C9C62}" type="datetimeFigureOut">
              <a:rPr lang="en-TH" smtClean="0"/>
              <a:t>29/6/2023 R</a:t>
            </a:fld>
            <a:endParaRPr lang="en-TH"/>
          </a:p>
        </p:txBody>
      </p:sp>
      <p:sp>
        <p:nvSpPr>
          <p:cNvPr id="5" name="Footer Placeholder 4">
            <a:extLst>
              <a:ext uri="{FF2B5EF4-FFF2-40B4-BE49-F238E27FC236}">
                <a16:creationId xmlns:a16="http://schemas.microsoft.com/office/drawing/2014/main" id="{A50DE8F2-A629-E548-A653-4865494CA51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9DA327D-D53F-384D-867B-24D1CFC82F06}"/>
              </a:ext>
            </a:extLst>
          </p:cNvPr>
          <p:cNvSpPr>
            <a:spLocks noGrp="1"/>
          </p:cNvSpPr>
          <p:nvPr>
            <p:ph type="sldNum" sz="quarter" idx="12"/>
          </p:nvPr>
        </p:nvSpPr>
        <p:spPr/>
        <p:txBody>
          <a:bodyPr/>
          <a:lstStyle/>
          <a:p>
            <a:fld id="{83C73AF7-392B-754B-AAE6-FE39ADBB2C02}" type="slidenum">
              <a:rPr lang="en-TH" smtClean="0"/>
              <a:t>‹#›</a:t>
            </a:fld>
            <a:endParaRPr lang="en-TH"/>
          </a:p>
        </p:txBody>
      </p:sp>
    </p:spTree>
    <p:extLst>
      <p:ext uri="{BB962C8B-B14F-4D97-AF65-F5344CB8AC3E}">
        <p14:creationId xmlns:p14="http://schemas.microsoft.com/office/powerpoint/2010/main" val="68542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Thursday, June 29, 2023</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41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Thursday, June 29, 2023</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2996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Thursday, June 29, 2023</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81502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Thursday, June 29, 2023</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0600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Thursday, June 29, 2023</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13836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Thursday, June 29, 2023</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2739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Thursday, June 29, 2023</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7003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Thursday, June 29, 2023</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98081499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AB07E-8B96-6341-88F1-42A55585D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41D6A78-B990-8344-B160-935967E73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7B5CB791-BE59-D84E-8622-463D4F1EC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30D2E-F10F-6F40-9C61-00A7313C9C62}" type="datetimeFigureOut">
              <a:rPr lang="en-TH" smtClean="0"/>
              <a:t>29/6/2023 R</a:t>
            </a:fld>
            <a:endParaRPr lang="en-TH"/>
          </a:p>
        </p:txBody>
      </p:sp>
      <p:sp>
        <p:nvSpPr>
          <p:cNvPr id="5" name="Footer Placeholder 4">
            <a:extLst>
              <a:ext uri="{FF2B5EF4-FFF2-40B4-BE49-F238E27FC236}">
                <a16:creationId xmlns:a16="http://schemas.microsoft.com/office/drawing/2014/main" id="{1BE730CB-A4D4-5341-B4DA-309AAE119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9263F088-6FB7-D147-B97A-25933E9AA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73AF7-392B-754B-AAE6-FE39ADBB2C02}" type="slidenum">
              <a:rPr lang="en-TH" smtClean="0"/>
              <a:t>‹#›</a:t>
            </a:fld>
            <a:endParaRPr lang="en-TH"/>
          </a:p>
        </p:txBody>
      </p:sp>
    </p:spTree>
    <p:extLst>
      <p:ext uri="{BB962C8B-B14F-4D97-AF65-F5344CB8AC3E}">
        <p14:creationId xmlns:p14="http://schemas.microsoft.com/office/powerpoint/2010/main" val="343984790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quizizz.com/admin/privat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11/relationships/webextension" Target="../webextensions/webextension3.xml"/></Relationships>
</file>

<file path=ppt/slides/_rels/slide20.xml.rels><?xml version="1.0" encoding="UTF-8" standalone="yes"?>
<Relationships xmlns="http://schemas.openxmlformats.org/package/2006/relationships"><Relationship Id="rId3" Type="http://schemas.openxmlformats.org/officeDocument/2006/relationships/hyperlink" Target="http://www.iran-daily.com/News/118767.html" TargetMode="External"/><Relationship Id="rId2" Type="http://schemas.openxmlformats.org/officeDocument/2006/relationships/image" Target="../media/image43.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hyperlink" Target="https://www.youtube.com/watch?v=Vx0Z6LplaMU" TargetMode="Externa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quizizz.com/admin/priva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11/relationships/webextension" Target="../webextensions/webextension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webextension" Target="../webextensions/webextension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7AB40-12E7-3C46-B078-A3A79CB82FB3}"/>
              </a:ext>
            </a:extLst>
          </p:cNvPr>
          <p:cNvSpPr>
            <a:spLocks noGrp="1"/>
          </p:cNvSpPr>
          <p:nvPr>
            <p:ph type="ctrTitle"/>
          </p:nvPr>
        </p:nvSpPr>
        <p:spPr>
          <a:xfrm>
            <a:off x="782918" y="1028700"/>
            <a:ext cx="10614211" cy="1152712"/>
          </a:xfrm>
        </p:spPr>
        <p:txBody>
          <a:bodyPr>
            <a:normAutofit fontScale="90000"/>
          </a:bodyPr>
          <a:lstStyle/>
          <a:p>
            <a:pPr>
              <a:lnSpc>
                <a:spcPct val="90000"/>
              </a:lnSpc>
            </a:pPr>
            <a:r>
              <a:rPr lang="en-TH" sz="4900" dirty="0">
                <a:solidFill>
                  <a:schemeClr val="bg1"/>
                </a:solidFill>
              </a:rPr>
              <a:t>Topic 1</a:t>
            </a:r>
            <a:br>
              <a:rPr lang="en-TH" dirty="0">
                <a:solidFill>
                  <a:schemeClr val="bg1"/>
                </a:solidFill>
              </a:rPr>
            </a:br>
            <a:r>
              <a:rPr lang="en-TH" sz="4400" cap="none" spc="0" dirty="0">
                <a:solidFill>
                  <a:schemeClr val="bg1"/>
                </a:solidFill>
              </a:rPr>
              <a:t>Introduction to Marketing Management</a:t>
            </a:r>
            <a:endParaRPr lang="en-TH" spc="0" dirty="0">
              <a:solidFill>
                <a:schemeClr val="bg1"/>
              </a:solidFill>
            </a:endParaRPr>
          </a:p>
        </p:txBody>
      </p:sp>
      <p:sp>
        <p:nvSpPr>
          <p:cNvPr id="44" name="Freeform: Shape 43">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187512B-80B9-45BB-84EE-9842F326CDBD}"/>
              </a:ext>
            </a:extLst>
          </p:cNvPr>
          <p:cNvPicPr>
            <a:picLocks noChangeAspect="1"/>
          </p:cNvPicPr>
          <p:nvPr/>
        </p:nvPicPr>
        <p:blipFill rotWithShape="1">
          <a:blip r:embed="rId2"/>
          <a:srcRect t="23491" r="1" b="6654"/>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
        <p:nvSpPr>
          <p:cNvPr id="5" name="TextBox 4">
            <a:extLst>
              <a:ext uri="{FF2B5EF4-FFF2-40B4-BE49-F238E27FC236}">
                <a16:creationId xmlns:a16="http://schemas.microsoft.com/office/drawing/2014/main" id="{0F01735C-2620-7B9A-EF7D-D71C3B6F09F7}"/>
              </a:ext>
            </a:extLst>
          </p:cNvPr>
          <p:cNvSpPr txBox="1"/>
          <p:nvPr/>
        </p:nvSpPr>
        <p:spPr>
          <a:xfrm>
            <a:off x="4027714" y="2623457"/>
            <a:ext cx="4365172" cy="461665"/>
          </a:xfrm>
          <a:prstGeom prst="rect">
            <a:avLst/>
          </a:prstGeom>
          <a:noFill/>
        </p:spPr>
        <p:txBody>
          <a:bodyPr wrap="square" rtlCol="0">
            <a:spAutoFit/>
          </a:bodyPr>
          <a:lstStyle/>
          <a:p>
            <a:pPr algn="ctr"/>
            <a:r>
              <a:rPr lang="en-TH" sz="2400" dirty="0">
                <a:solidFill>
                  <a:schemeClr val="bg1"/>
                </a:solidFill>
              </a:rPr>
              <a:t>Dr.Nalin Simasathiansophon</a:t>
            </a:r>
          </a:p>
        </p:txBody>
      </p:sp>
    </p:spTree>
    <p:extLst>
      <p:ext uri="{BB962C8B-B14F-4D97-AF65-F5344CB8AC3E}">
        <p14:creationId xmlns:p14="http://schemas.microsoft.com/office/powerpoint/2010/main" val="29495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AD27-70D7-45AF-9EE9-A3344AAFBF51}"/>
              </a:ext>
            </a:extLst>
          </p:cNvPr>
          <p:cNvSpPr>
            <a:spLocks noGrp="1"/>
          </p:cNvSpPr>
          <p:nvPr>
            <p:ph type="title"/>
          </p:nvPr>
        </p:nvSpPr>
        <p:spPr/>
        <p:txBody>
          <a:bodyPr/>
          <a:lstStyle/>
          <a:p>
            <a:r>
              <a:rPr lang="en-US" sz="4400" dirty="0"/>
              <a:t>WHAT IS “MARKETING” ?</a:t>
            </a:r>
          </a:p>
        </p:txBody>
      </p:sp>
      <p:sp>
        <p:nvSpPr>
          <p:cNvPr id="3" name="Content Placeholder 2">
            <a:extLst>
              <a:ext uri="{FF2B5EF4-FFF2-40B4-BE49-F238E27FC236}">
                <a16:creationId xmlns:a16="http://schemas.microsoft.com/office/drawing/2014/main" id="{1D2B0555-30FB-4C8F-B6E8-F806F540F08F}"/>
              </a:ext>
            </a:extLst>
          </p:cNvPr>
          <p:cNvSpPr>
            <a:spLocks noGrp="1"/>
          </p:cNvSpPr>
          <p:nvPr>
            <p:ph sz="quarter" idx="10"/>
          </p:nvPr>
        </p:nvSpPr>
        <p:spPr/>
        <p:txBody>
          <a:bodyPr/>
          <a:lstStyle/>
          <a:p>
            <a:pPr marL="0" indent="0" algn="ctr">
              <a:buNone/>
            </a:pPr>
            <a:endParaRPr lang="en-US" b="1" i="1" dirty="0"/>
          </a:p>
          <a:p>
            <a:pPr marL="0" indent="0" algn="ctr">
              <a:buNone/>
            </a:pPr>
            <a:r>
              <a:rPr lang="en-US" b="1" i="1" dirty="0"/>
              <a:t>A simple model of marketing process </a:t>
            </a:r>
            <a:endParaRPr lang="en-US" dirty="0"/>
          </a:p>
        </p:txBody>
      </p:sp>
      <p:sp>
        <p:nvSpPr>
          <p:cNvPr id="4" name="Slide Number Placeholder 3">
            <a:extLst>
              <a:ext uri="{FF2B5EF4-FFF2-40B4-BE49-F238E27FC236}">
                <a16:creationId xmlns:a16="http://schemas.microsoft.com/office/drawing/2014/main" id="{FFBBDBB4-DB23-4DD0-BDF2-87F0A2FD251C}"/>
              </a:ext>
            </a:extLst>
          </p:cNvPr>
          <p:cNvSpPr>
            <a:spLocks noGrp="1"/>
          </p:cNvSpPr>
          <p:nvPr>
            <p:ph type="sldNum" sz="quarter" idx="12"/>
          </p:nvPr>
        </p:nvSpPr>
        <p:spPr/>
        <p:txBody>
          <a:bodyPr/>
          <a:lstStyle/>
          <a:p>
            <a:fld id="{D495E168-DA5E-4888-8D8A-92B118324C14}" type="slidenum">
              <a:rPr lang="ru-RU" smtClean="0"/>
              <a:pPr/>
              <a:t>10</a:t>
            </a:fld>
            <a:endParaRPr lang="ru-RU" dirty="0"/>
          </a:p>
        </p:txBody>
      </p:sp>
      <p:pic>
        <p:nvPicPr>
          <p:cNvPr id="6" name="Picture 5">
            <a:extLst>
              <a:ext uri="{FF2B5EF4-FFF2-40B4-BE49-F238E27FC236}">
                <a16:creationId xmlns:a16="http://schemas.microsoft.com/office/drawing/2014/main" id="{5BB7AA09-BFE6-46F3-9D86-408BF2B207A0}"/>
              </a:ext>
            </a:extLst>
          </p:cNvPr>
          <p:cNvPicPr>
            <a:picLocks noChangeAspect="1"/>
          </p:cNvPicPr>
          <p:nvPr/>
        </p:nvPicPr>
        <p:blipFill rotWithShape="1">
          <a:blip r:embed="rId2"/>
          <a:srcRect t="29922" b="41086"/>
          <a:stretch/>
        </p:blipFill>
        <p:spPr>
          <a:xfrm>
            <a:off x="516070" y="2796370"/>
            <a:ext cx="11393323" cy="2477385"/>
          </a:xfrm>
          <a:prstGeom prst="rect">
            <a:avLst/>
          </a:prstGeom>
        </p:spPr>
      </p:pic>
      <p:sp>
        <p:nvSpPr>
          <p:cNvPr id="7" name="Rectangle 6">
            <a:extLst>
              <a:ext uri="{FF2B5EF4-FFF2-40B4-BE49-F238E27FC236}">
                <a16:creationId xmlns:a16="http://schemas.microsoft.com/office/drawing/2014/main" id="{8619D55D-8252-4022-8A06-B5CF03746DF3}"/>
              </a:ext>
            </a:extLst>
          </p:cNvPr>
          <p:cNvSpPr/>
          <p:nvPr/>
        </p:nvSpPr>
        <p:spPr>
          <a:xfrm>
            <a:off x="493240" y="6373426"/>
            <a:ext cx="11371129" cy="307777"/>
          </a:xfrm>
          <a:prstGeom prst="rect">
            <a:avLst/>
          </a:prstGeom>
        </p:spPr>
        <p:txBody>
          <a:bodyPr wrap="square">
            <a:spAutoFit/>
          </a:bodyPr>
          <a:lstStyle/>
          <a:p>
            <a:r>
              <a:rPr lang="en-US" sz="1400" dirty="0">
                <a:solidFill>
                  <a:srgbClr val="666666"/>
                </a:solidFill>
                <a:latin typeface="Open Sans"/>
              </a:rPr>
              <a:t>Kotler, P. and Armstrong, G. (</a:t>
            </a:r>
            <a:r>
              <a:rPr lang="en-US" sz="1400" dirty="0">
                <a:solidFill>
                  <a:srgbClr val="666666"/>
                </a:solidFill>
              </a:rPr>
              <a:t>2012</a:t>
            </a:r>
            <a:r>
              <a:rPr lang="en-US" sz="1400" dirty="0">
                <a:solidFill>
                  <a:srgbClr val="666666"/>
                </a:solidFill>
                <a:latin typeface="Open Sans"/>
              </a:rPr>
              <a:t>). </a:t>
            </a:r>
            <a:r>
              <a:rPr lang="en-US" sz="1400" i="1" dirty="0">
                <a:solidFill>
                  <a:srgbClr val="666666"/>
                </a:solidFill>
                <a:latin typeface="Open Sans"/>
              </a:rPr>
              <a:t>Principles of marketing</a:t>
            </a:r>
            <a:r>
              <a:rPr lang="en-US" sz="1400" dirty="0">
                <a:solidFill>
                  <a:srgbClr val="666666"/>
                </a:solidFill>
                <a:latin typeface="Open Sans"/>
              </a:rPr>
              <a:t>. 14th ed. Boston: Pearson Prentice Hall.</a:t>
            </a:r>
            <a:endParaRPr lang="en-US" sz="1400" dirty="0"/>
          </a:p>
        </p:txBody>
      </p:sp>
    </p:spTree>
    <p:extLst>
      <p:ext uri="{BB962C8B-B14F-4D97-AF65-F5344CB8AC3E}">
        <p14:creationId xmlns:p14="http://schemas.microsoft.com/office/powerpoint/2010/main" val="42260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AD27-70D7-45AF-9EE9-A3344AAFBF51}"/>
              </a:ext>
            </a:extLst>
          </p:cNvPr>
          <p:cNvSpPr>
            <a:spLocks noGrp="1"/>
          </p:cNvSpPr>
          <p:nvPr>
            <p:ph type="title"/>
          </p:nvPr>
        </p:nvSpPr>
        <p:spPr/>
        <p:txBody>
          <a:bodyPr/>
          <a:lstStyle/>
          <a:p>
            <a:r>
              <a:rPr lang="en-US" sz="3600" dirty="0"/>
              <a:t>What is Marketing Management ?</a:t>
            </a:r>
          </a:p>
        </p:txBody>
      </p:sp>
      <p:sp>
        <p:nvSpPr>
          <p:cNvPr id="3" name="Content Placeholder 2">
            <a:extLst>
              <a:ext uri="{FF2B5EF4-FFF2-40B4-BE49-F238E27FC236}">
                <a16:creationId xmlns:a16="http://schemas.microsoft.com/office/drawing/2014/main" id="{1D2B0555-30FB-4C8F-B6E8-F806F540F08F}"/>
              </a:ext>
            </a:extLst>
          </p:cNvPr>
          <p:cNvSpPr>
            <a:spLocks noGrp="1"/>
          </p:cNvSpPr>
          <p:nvPr>
            <p:ph sz="quarter" idx="10"/>
          </p:nvPr>
        </p:nvSpPr>
        <p:spPr>
          <a:xfrm>
            <a:off x="493987" y="1337629"/>
            <a:ext cx="5206169" cy="4885041"/>
          </a:xfrm>
        </p:spPr>
        <p:txBody>
          <a:bodyPr>
            <a:normAutofit/>
          </a:bodyPr>
          <a:lstStyle/>
          <a:p>
            <a:pPr>
              <a:lnSpc>
                <a:spcPct val="120000"/>
              </a:lnSpc>
              <a:spcAft>
                <a:spcPts val="600"/>
              </a:spcAft>
            </a:pPr>
            <a:r>
              <a:rPr lang="en-US" sz="2400" b="1" dirty="0"/>
              <a:t>Marketing Management </a:t>
            </a:r>
            <a:r>
              <a:rPr lang="en-US" sz="2400" dirty="0"/>
              <a:t>is seen as the art and science of </a:t>
            </a:r>
            <a:r>
              <a:rPr lang="en-US" sz="2400" dirty="0">
                <a:solidFill>
                  <a:schemeClr val="accent1"/>
                </a:solidFill>
              </a:rPr>
              <a:t>choosing target markets</a:t>
            </a:r>
            <a:r>
              <a:rPr lang="en-US" sz="2400" dirty="0"/>
              <a:t> and </a:t>
            </a:r>
            <a:r>
              <a:rPr lang="en-US" sz="2400" dirty="0">
                <a:solidFill>
                  <a:schemeClr val="accent1"/>
                </a:solidFill>
              </a:rPr>
              <a:t>getting, keeping, and growing customers </a:t>
            </a:r>
            <a:r>
              <a:rPr lang="en-US" sz="2400" dirty="0"/>
              <a:t>through creating, delivering, and communicating superior customer values.</a:t>
            </a:r>
          </a:p>
        </p:txBody>
      </p:sp>
      <p:sp>
        <p:nvSpPr>
          <p:cNvPr id="4" name="Slide Number Placeholder 3">
            <a:extLst>
              <a:ext uri="{FF2B5EF4-FFF2-40B4-BE49-F238E27FC236}">
                <a16:creationId xmlns:a16="http://schemas.microsoft.com/office/drawing/2014/main" id="{FFBBDBB4-DB23-4DD0-BDF2-87F0A2FD251C}"/>
              </a:ext>
            </a:extLst>
          </p:cNvPr>
          <p:cNvSpPr>
            <a:spLocks noGrp="1"/>
          </p:cNvSpPr>
          <p:nvPr>
            <p:ph type="sldNum" sz="quarter" idx="12"/>
          </p:nvPr>
        </p:nvSpPr>
        <p:spPr/>
        <p:txBody>
          <a:bodyPr/>
          <a:lstStyle/>
          <a:p>
            <a:fld id="{D495E168-DA5E-4888-8D8A-92B118324C14}" type="slidenum">
              <a:rPr lang="ru-RU" smtClean="0"/>
              <a:pPr/>
              <a:t>11</a:t>
            </a:fld>
            <a:endParaRPr lang="ru-RU" dirty="0"/>
          </a:p>
        </p:txBody>
      </p:sp>
      <p:graphicFrame>
        <p:nvGraphicFramePr>
          <p:cNvPr id="5" name="Diagram 4">
            <a:extLst>
              <a:ext uri="{FF2B5EF4-FFF2-40B4-BE49-F238E27FC236}">
                <a16:creationId xmlns:a16="http://schemas.microsoft.com/office/drawing/2014/main" id="{6C8CE05E-E289-4384-B7A0-C476AE4A84A1}"/>
              </a:ext>
            </a:extLst>
          </p:cNvPr>
          <p:cNvGraphicFramePr/>
          <p:nvPr>
            <p:extLst>
              <p:ext uri="{D42A27DB-BD31-4B8C-83A1-F6EECF244321}">
                <p14:modId xmlns:p14="http://schemas.microsoft.com/office/powerpoint/2010/main" val="1174664974"/>
              </p:ext>
            </p:extLst>
          </p:nvPr>
        </p:nvGraphicFramePr>
        <p:xfrm>
          <a:off x="6254255" y="1205532"/>
          <a:ext cx="5774725" cy="51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9AEB1B37-2015-4B0B-A447-F7FA5BFE11CC}"/>
              </a:ext>
            </a:extLst>
          </p:cNvPr>
          <p:cNvSpPr/>
          <p:nvPr/>
        </p:nvSpPr>
        <p:spPr>
          <a:xfrm>
            <a:off x="8083337" y="6529917"/>
            <a:ext cx="3803862" cy="307777"/>
          </a:xfrm>
          <a:prstGeom prst="rect">
            <a:avLst/>
          </a:prstGeom>
        </p:spPr>
        <p:txBody>
          <a:bodyPr wrap="square">
            <a:spAutoFit/>
          </a:bodyPr>
          <a:lstStyle/>
          <a:p>
            <a:r>
              <a:rPr lang="en-US" sz="1400" dirty="0">
                <a:solidFill>
                  <a:srgbClr val="666666"/>
                </a:solidFill>
                <a:latin typeface="Open Sans"/>
              </a:rPr>
              <a:t>(AMA: American Marketing Association, 2008)</a:t>
            </a:r>
          </a:p>
        </p:txBody>
      </p:sp>
      <p:sp>
        <p:nvSpPr>
          <p:cNvPr id="8" name="Rectangle 7">
            <a:extLst>
              <a:ext uri="{FF2B5EF4-FFF2-40B4-BE49-F238E27FC236}">
                <a16:creationId xmlns:a16="http://schemas.microsoft.com/office/drawing/2014/main" id="{1311B0FD-8A3E-4FD4-BC01-3F13F75A3E9B}"/>
              </a:ext>
            </a:extLst>
          </p:cNvPr>
          <p:cNvSpPr/>
          <p:nvPr/>
        </p:nvSpPr>
        <p:spPr>
          <a:xfrm>
            <a:off x="5841936" y="1713601"/>
            <a:ext cx="1495922" cy="5847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sz="1600" b="1" dirty="0"/>
              <a:t>Marketing</a:t>
            </a:r>
          </a:p>
          <a:p>
            <a:pPr algn="ctr"/>
            <a:r>
              <a:rPr lang="en-US" sz="1600" b="1" dirty="0"/>
              <a:t>Management </a:t>
            </a:r>
            <a:endParaRPr lang="en-US" sz="1600" dirty="0"/>
          </a:p>
        </p:txBody>
      </p:sp>
    </p:spTree>
    <p:extLst>
      <p:ext uri="{BB962C8B-B14F-4D97-AF65-F5344CB8AC3E}">
        <p14:creationId xmlns:p14="http://schemas.microsoft.com/office/powerpoint/2010/main" val="19466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2632-93D7-4673-9FA3-872E645301D8}"/>
              </a:ext>
            </a:extLst>
          </p:cNvPr>
          <p:cNvSpPr>
            <a:spLocks noGrp="1"/>
          </p:cNvSpPr>
          <p:nvPr>
            <p:ph type="title"/>
          </p:nvPr>
        </p:nvSpPr>
        <p:spPr/>
        <p:txBody>
          <a:bodyPr/>
          <a:lstStyle/>
          <a:p>
            <a:r>
              <a:rPr lang="en-US" sz="3600" dirty="0"/>
              <a:t>Marketing Management Tasks</a:t>
            </a:r>
          </a:p>
        </p:txBody>
      </p:sp>
      <p:graphicFrame>
        <p:nvGraphicFramePr>
          <p:cNvPr id="5" name="Content Placeholder 4">
            <a:extLst>
              <a:ext uri="{FF2B5EF4-FFF2-40B4-BE49-F238E27FC236}">
                <a16:creationId xmlns:a16="http://schemas.microsoft.com/office/drawing/2014/main" id="{E27CE7AE-D8FD-4A48-A97F-C01FAA74C913}"/>
              </a:ext>
            </a:extLst>
          </p:cNvPr>
          <p:cNvGraphicFramePr>
            <a:graphicFrameLocks noGrp="1"/>
          </p:cNvGraphicFramePr>
          <p:nvPr>
            <p:ph sz="quarter" idx="10"/>
            <p:extLst>
              <p:ext uri="{D42A27DB-BD31-4B8C-83A1-F6EECF244321}">
                <p14:modId xmlns:p14="http://schemas.microsoft.com/office/powerpoint/2010/main" val="348995053"/>
              </p:ext>
            </p:extLst>
          </p:nvPr>
        </p:nvGraphicFramePr>
        <p:xfrm>
          <a:off x="493714" y="1338264"/>
          <a:ext cx="11156420" cy="500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17CBAA-45B3-48F4-A797-0E9126663235}"/>
              </a:ext>
            </a:extLst>
          </p:cNvPr>
          <p:cNvSpPr>
            <a:spLocks noGrp="1"/>
          </p:cNvSpPr>
          <p:nvPr>
            <p:ph type="sldNum" sz="quarter" idx="12"/>
          </p:nvPr>
        </p:nvSpPr>
        <p:spPr/>
        <p:txBody>
          <a:bodyPr/>
          <a:lstStyle/>
          <a:p>
            <a:fld id="{D495E168-DA5E-4888-8D8A-92B118324C14}" type="slidenum">
              <a:rPr lang="ru-RU" smtClean="0"/>
              <a:pPr/>
              <a:t>12</a:t>
            </a:fld>
            <a:endParaRPr lang="ru-RU" dirty="0"/>
          </a:p>
        </p:txBody>
      </p:sp>
    </p:spTree>
    <p:extLst>
      <p:ext uri="{BB962C8B-B14F-4D97-AF65-F5344CB8AC3E}">
        <p14:creationId xmlns:p14="http://schemas.microsoft.com/office/powerpoint/2010/main" val="7886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EEE05AE-89DE-440A-90E3-011BA031F3A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4E2D6E7-4D06-438B-A08D-F5D776747AA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4D05EC2-ED91-46D6-B98C-7B8957FAEB0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141C8E6-584C-4447-8005-651C398C212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D19B1FA-E915-406A-B62D-131C84D273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117E72B-84F7-46E3-8DBA-E28781F0A3E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DE775F7-6235-4324-B197-A74EE51BA90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91D7E86-A08B-496D-93F1-E02D4CE37A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CA0E20-B5C2-4F9E-BB0E-224BDC25261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90" r="-1" b="-1"/>
          <a:stretch/>
        </p:blipFill>
        <p:spPr>
          <a:xfrm>
            <a:off x="20" y="-1"/>
            <a:ext cx="12191980" cy="6857571"/>
          </a:xfrm>
          <a:prstGeom prst="rect">
            <a:avLst/>
          </a:prstGeom>
        </p:spPr>
      </p:pic>
      <p:sp>
        <p:nvSpPr>
          <p:cNvPr id="20" name="Rectangle 19">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id="{F1789BB7-D626-4338-A6C8-711B6DB19E14}"/>
              </a:ext>
            </a:extLst>
          </p:cNvPr>
          <p:cNvSpPr txBox="1">
            <a:spLocks/>
          </p:cNvSpPr>
          <p:nvPr/>
        </p:nvSpPr>
        <p:spPr>
          <a:xfrm>
            <a:off x="1619534" y="504966"/>
            <a:ext cx="8952932" cy="3043213"/>
          </a:xfrm>
          <a:prstGeom prst="rect">
            <a:avLst/>
          </a:prstGeom>
        </p:spPr>
        <p:txBody>
          <a:bodyPr vert="horz" lIns="0" tIns="0" rIns="0" bIns="0" rtlCol="0" anchor="b">
            <a:normAutofit/>
          </a:bodyPr>
          <a:lstStyle>
            <a:lvl1pPr>
              <a:lnSpc>
                <a:spcPct val="90000"/>
              </a:lnSpc>
              <a:spcBef>
                <a:spcPct val="0"/>
              </a:spcBef>
              <a:buNone/>
              <a:defRPr sz="5400" b="1">
                <a:gradFill>
                  <a:gsLst>
                    <a:gs pos="0">
                      <a:schemeClr val="accent1"/>
                    </a:gs>
                    <a:gs pos="100000">
                      <a:schemeClr val="accent3"/>
                    </a:gs>
                  </a:gsLst>
                  <a:lin ang="0" scaled="1"/>
                </a:gradFill>
                <a:latin typeface="Arial Black" panose="020B0A04020102020204" pitchFamily="34" charset="0"/>
                <a:ea typeface="+mj-ea"/>
                <a:cs typeface="+mj-cs"/>
              </a:defRPr>
            </a:lvl1pPr>
          </a:lstStyle>
          <a:p>
            <a:pPr algn="ctr">
              <a:lnSpc>
                <a:spcPct val="100000"/>
              </a:lnSpc>
              <a:spcAft>
                <a:spcPts val="600"/>
              </a:spcAft>
            </a:pPr>
            <a:r>
              <a:rPr lang="en-US" sz="4000" cap="all" spc="750" dirty="0">
                <a:solidFill>
                  <a:schemeClr val="bg1"/>
                </a:solidFill>
                <a:latin typeface="+mj-lt"/>
              </a:rPr>
              <a:t>10 MINUTES BREAK</a:t>
            </a:r>
          </a:p>
        </p:txBody>
      </p:sp>
      <p:sp>
        <p:nvSpPr>
          <p:cNvPr id="4" name="Slide Number Placeholder 3">
            <a:extLst>
              <a:ext uri="{FF2B5EF4-FFF2-40B4-BE49-F238E27FC236}">
                <a16:creationId xmlns:a16="http://schemas.microsoft.com/office/drawing/2014/main" id="{6C90BB1A-7D1A-45FF-AAF0-32089EF9F650}"/>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D495E168-DA5E-4888-8D8A-92B118324C14}"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2775287274"/>
      </p:ext>
    </p:extLst>
  </p:cSld>
  <p:clrMapOvr>
    <a:masterClrMapping/>
  </p:clrMapOvr>
  <p:timing>
    <p:tnLst>
      <p:par>
        <p:cTn id="1" dur="indefinite" restart="never" nodeType="tmRoot">
          <p:childTnLst>
            <p:video>
              <p:cMediaNode mute="1">
                <p:cTn id="2" repeatCount="indefinite" fill="hold" display="0">
                  <p:stCondLst>
                    <p:cond delay="indefinite"/>
                  </p:st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963D-B93D-46BF-BF76-1098C440F11A}"/>
              </a:ext>
            </a:extLst>
          </p:cNvPr>
          <p:cNvSpPr>
            <a:spLocks noGrp="1"/>
          </p:cNvSpPr>
          <p:nvPr>
            <p:ph type="title"/>
          </p:nvPr>
        </p:nvSpPr>
        <p:spPr/>
        <p:txBody>
          <a:bodyPr/>
          <a:lstStyle/>
          <a:p>
            <a:r>
              <a:rPr lang="en-US" dirty="0"/>
              <a:t>What is Marketed?</a:t>
            </a:r>
          </a:p>
        </p:txBody>
      </p:sp>
      <p:sp>
        <p:nvSpPr>
          <p:cNvPr id="3" name="Content Placeholder 2">
            <a:extLst>
              <a:ext uri="{FF2B5EF4-FFF2-40B4-BE49-F238E27FC236}">
                <a16:creationId xmlns:a16="http://schemas.microsoft.com/office/drawing/2014/main" id="{89AAD542-12D9-4C8A-8B11-4A451D112AEC}"/>
              </a:ext>
            </a:extLst>
          </p:cNvPr>
          <p:cNvSpPr>
            <a:spLocks noGrp="1"/>
          </p:cNvSpPr>
          <p:nvPr>
            <p:ph sz="quarter" idx="10"/>
          </p:nvPr>
        </p:nvSpPr>
        <p:spPr/>
        <p:txBody>
          <a:bodyPr>
            <a:normAutofit/>
          </a:bodyPr>
          <a:lstStyle/>
          <a:p>
            <a:pPr marL="0" indent="0">
              <a:buNone/>
            </a:pPr>
            <a:r>
              <a:rPr lang="en-US" b="1" dirty="0"/>
              <a:t>Marketers market 10 main types of entities/categories: </a:t>
            </a:r>
          </a:p>
          <a:p>
            <a:r>
              <a:rPr lang="en-US" dirty="0"/>
              <a:t>Goods</a:t>
            </a:r>
          </a:p>
          <a:p>
            <a:r>
              <a:rPr lang="en-US" dirty="0"/>
              <a:t>Services</a:t>
            </a:r>
          </a:p>
          <a:p>
            <a:r>
              <a:rPr lang="en-US" dirty="0"/>
              <a:t>Events</a:t>
            </a:r>
          </a:p>
          <a:p>
            <a:r>
              <a:rPr lang="en-US" dirty="0"/>
              <a:t>Experiences</a:t>
            </a:r>
          </a:p>
          <a:p>
            <a:r>
              <a:rPr lang="en-US" dirty="0"/>
              <a:t>Persons</a:t>
            </a:r>
          </a:p>
          <a:p>
            <a:r>
              <a:rPr lang="en-US" dirty="0"/>
              <a:t>Places</a:t>
            </a:r>
          </a:p>
          <a:p>
            <a:r>
              <a:rPr lang="en-US" dirty="0"/>
              <a:t>Properties</a:t>
            </a:r>
          </a:p>
          <a:p>
            <a:r>
              <a:rPr lang="en-US" dirty="0"/>
              <a:t>Organizations</a:t>
            </a:r>
          </a:p>
          <a:p>
            <a:r>
              <a:rPr lang="en-US" dirty="0"/>
              <a:t>Information</a:t>
            </a:r>
          </a:p>
          <a:p>
            <a:r>
              <a:rPr lang="en-US" dirty="0"/>
              <a:t>Ideas</a:t>
            </a:r>
          </a:p>
        </p:txBody>
      </p:sp>
      <p:sp>
        <p:nvSpPr>
          <p:cNvPr id="4" name="Slide Number Placeholder 3">
            <a:extLst>
              <a:ext uri="{FF2B5EF4-FFF2-40B4-BE49-F238E27FC236}">
                <a16:creationId xmlns:a16="http://schemas.microsoft.com/office/drawing/2014/main" id="{AEF6C802-F073-4432-855B-60C2597C8A36}"/>
              </a:ext>
            </a:extLst>
          </p:cNvPr>
          <p:cNvSpPr>
            <a:spLocks noGrp="1"/>
          </p:cNvSpPr>
          <p:nvPr>
            <p:ph type="sldNum" sz="quarter" idx="12"/>
          </p:nvPr>
        </p:nvSpPr>
        <p:spPr/>
        <p:txBody>
          <a:bodyPr/>
          <a:lstStyle/>
          <a:p>
            <a:fld id="{D495E168-DA5E-4888-8D8A-92B118324C14}" type="slidenum">
              <a:rPr lang="ru-RU" smtClean="0"/>
              <a:pPr/>
              <a:t>14</a:t>
            </a:fld>
            <a:endParaRPr lang="ru-RU" dirty="0"/>
          </a:p>
        </p:txBody>
      </p:sp>
      <p:pic>
        <p:nvPicPr>
          <p:cNvPr id="1026" name="Picture 2" descr="à¸à¸¥à¸à¸²à¸£à¸à¹à¸à¸«à¸²à¸£à¸¹à¸à¸ à¸²à¸à¸ªà¸³à¸«à¸£à¸±à¸ walt disney">
            <a:extLst>
              <a:ext uri="{FF2B5EF4-FFF2-40B4-BE49-F238E27FC236}">
                <a16:creationId xmlns:a16="http://schemas.microsoft.com/office/drawing/2014/main" id="{79E7B863-ADFD-4A64-BE54-74292ABF3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731" y="4161686"/>
            <a:ext cx="1704963" cy="1535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758FED-C146-4845-98F9-A091DFFA670E}"/>
              </a:ext>
            </a:extLst>
          </p:cNvPr>
          <p:cNvPicPr>
            <a:picLocks noChangeAspect="1" noChangeArrowheads="1"/>
          </p:cNvPicPr>
          <p:nvPr/>
        </p:nvPicPr>
        <p:blipFill>
          <a:blip r:embed="rId4"/>
          <a:srcRect/>
          <a:stretch/>
        </p:blipFill>
        <p:spPr bwMode="auto">
          <a:xfrm>
            <a:off x="5300814" y="5039771"/>
            <a:ext cx="1398072" cy="11650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basecamp everest">
            <a:extLst>
              <a:ext uri="{FF2B5EF4-FFF2-40B4-BE49-F238E27FC236}">
                <a16:creationId xmlns:a16="http://schemas.microsoft.com/office/drawing/2014/main" id="{3F3822A9-69CE-4E14-A211-693E181A8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906" y="5593435"/>
            <a:ext cx="1638553" cy="9175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homson reuters">
            <a:extLst>
              <a:ext uri="{FF2B5EF4-FFF2-40B4-BE49-F238E27FC236}">
                <a16:creationId xmlns:a16="http://schemas.microsoft.com/office/drawing/2014/main" id="{6098F911-3553-46FD-A51A-39D50F75CA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65" r="12950"/>
          <a:stretch/>
        </p:blipFill>
        <p:spPr bwMode="auto">
          <a:xfrm>
            <a:off x="9552247" y="4362071"/>
            <a:ext cx="1577008" cy="214895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elated image">
            <a:extLst>
              <a:ext uri="{FF2B5EF4-FFF2-40B4-BE49-F238E27FC236}">
                <a16:creationId xmlns:a16="http://schemas.microsoft.com/office/drawing/2014/main" id="{E4527A69-8082-46AE-BC97-A75EEFAECD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2605" y="4212596"/>
            <a:ext cx="2204573" cy="132274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museum siam">
            <a:extLst>
              <a:ext uri="{FF2B5EF4-FFF2-40B4-BE49-F238E27FC236}">
                <a16:creationId xmlns:a16="http://schemas.microsoft.com/office/drawing/2014/main" id="{DD1C0B2D-1730-402A-B354-1C0BB1030E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1298" y="5518139"/>
            <a:ext cx="1916779" cy="10078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54C9FD-1493-AC75-176B-3987B193E8BE}"/>
              </a:ext>
            </a:extLst>
          </p:cNvPr>
          <p:cNvPicPr>
            <a:picLocks noChangeAspect="1"/>
          </p:cNvPicPr>
          <p:nvPr/>
        </p:nvPicPr>
        <p:blipFill>
          <a:blip r:embed="rId9"/>
          <a:stretch>
            <a:fillRect/>
          </a:stretch>
        </p:blipFill>
        <p:spPr>
          <a:xfrm>
            <a:off x="4064891" y="1883467"/>
            <a:ext cx="3810000" cy="2133600"/>
          </a:xfrm>
          <a:prstGeom prst="rect">
            <a:avLst/>
          </a:prstGeom>
        </p:spPr>
      </p:pic>
      <p:pic>
        <p:nvPicPr>
          <p:cNvPr id="6" name="Picture 5">
            <a:extLst>
              <a:ext uri="{FF2B5EF4-FFF2-40B4-BE49-F238E27FC236}">
                <a16:creationId xmlns:a16="http://schemas.microsoft.com/office/drawing/2014/main" id="{EC304D89-D33E-F375-0BBB-E989FCF6DA6A}"/>
              </a:ext>
            </a:extLst>
          </p:cNvPr>
          <p:cNvPicPr>
            <a:picLocks noChangeAspect="1"/>
          </p:cNvPicPr>
          <p:nvPr/>
        </p:nvPicPr>
        <p:blipFill>
          <a:blip r:embed="rId10"/>
          <a:stretch>
            <a:fillRect/>
          </a:stretch>
        </p:blipFill>
        <p:spPr>
          <a:xfrm>
            <a:off x="9012348" y="378052"/>
            <a:ext cx="2685666" cy="3759933"/>
          </a:xfrm>
          <a:prstGeom prst="rect">
            <a:avLst/>
          </a:prstGeom>
        </p:spPr>
      </p:pic>
    </p:spTree>
    <p:extLst>
      <p:ext uri="{BB962C8B-B14F-4D97-AF65-F5344CB8AC3E}">
        <p14:creationId xmlns:p14="http://schemas.microsoft.com/office/powerpoint/2010/main" val="4169614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4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04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1439-C0A4-4983-8E73-B34A5D470DDB}"/>
              </a:ext>
            </a:extLst>
          </p:cNvPr>
          <p:cNvSpPr>
            <a:spLocks noGrp="1"/>
          </p:cNvSpPr>
          <p:nvPr>
            <p:ph type="title"/>
          </p:nvPr>
        </p:nvSpPr>
        <p:spPr/>
        <p:txBody>
          <a:bodyPr/>
          <a:lstStyle/>
          <a:p>
            <a:r>
              <a:rPr lang="en-US" dirty="0"/>
              <a:t>Who Markets?</a:t>
            </a:r>
          </a:p>
        </p:txBody>
      </p:sp>
      <p:sp>
        <p:nvSpPr>
          <p:cNvPr id="3" name="Content Placeholder 2">
            <a:extLst>
              <a:ext uri="{FF2B5EF4-FFF2-40B4-BE49-F238E27FC236}">
                <a16:creationId xmlns:a16="http://schemas.microsoft.com/office/drawing/2014/main" id="{1DA5649D-BE9B-4012-9AF2-15CB8F611F16}"/>
              </a:ext>
            </a:extLst>
          </p:cNvPr>
          <p:cNvSpPr>
            <a:spLocks noGrp="1"/>
          </p:cNvSpPr>
          <p:nvPr>
            <p:ph sz="quarter" idx="10"/>
          </p:nvPr>
        </p:nvSpPr>
        <p:spPr>
          <a:xfrm>
            <a:off x="493987" y="1337629"/>
            <a:ext cx="6397144" cy="5368925"/>
          </a:xfrm>
        </p:spPr>
        <p:txBody>
          <a:bodyPr/>
          <a:lstStyle/>
          <a:p>
            <a:pPr marL="0" indent="0">
              <a:lnSpc>
                <a:spcPct val="120000"/>
              </a:lnSpc>
              <a:buNone/>
            </a:pPr>
            <a:r>
              <a:rPr lang="en-US" sz="2400" b="1" dirty="0"/>
              <a:t>Marketers and Prospects</a:t>
            </a:r>
          </a:p>
          <a:p>
            <a:pPr>
              <a:lnSpc>
                <a:spcPct val="120000"/>
              </a:lnSpc>
            </a:pPr>
            <a:r>
              <a:rPr lang="en-US" b="1" dirty="0">
                <a:solidFill>
                  <a:srgbClr val="C00000"/>
                </a:solidFill>
              </a:rPr>
              <a:t>A</a:t>
            </a:r>
            <a:r>
              <a:rPr lang="en-US" dirty="0">
                <a:solidFill>
                  <a:srgbClr val="C00000"/>
                </a:solidFill>
              </a:rPr>
              <a:t> </a:t>
            </a:r>
            <a:r>
              <a:rPr lang="en-US" b="1" dirty="0">
                <a:solidFill>
                  <a:srgbClr val="C00000"/>
                </a:solidFill>
              </a:rPr>
              <a:t>marketer </a:t>
            </a:r>
            <a:r>
              <a:rPr lang="en-US" dirty="0"/>
              <a:t>is someone who seeks a response -attention, a purchase, a vote, a donation - from another party, called the </a:t>
            </a:r>
            <a:r>
              <a:rPr lang="en-US" b="1" dirty="0">
                <a:solidFill>
                  <a:srgbClr val="C00000"/>
                </a:solidFill>
              </a:rPr>
              <a:t>prospect</a:t>
            </a:r>
            <a:r>
              <a:rPr lang="en-US" dirty="0"/>
              <a:t>. </a:t>
            </a:r>
          </a:p>
          <a:p>
            <a:pPr>
              <a:lnSpc>
                <a:spcPct val="120000"/>
              </a:lnSpc>
            </a:pPr>
            <a:r>
              <a:rPr lang="en-US" dirty="0"/>
              <a:t>If two parties are seeking to sell something to each other, they are both marketers. </a:t>
            </a:r>
          </a:p>
          <a:p>
            <a:pPr marL="0" indent="0">
              <a:lnSpc>
                <a:spcPct val="120000"/>
              </a:lnSpc>
              <a:buNone/>
            </a:pPr>
            <a:endParaRPr lang="en-US" b="1" dirty="0"/>
          </a:p>
        </p:txBody>
      </p:sp>
      <p:sp>
        <p:nvSpPr>
          <p:cNvPr id="4" name="Slide Number Placeholder 3">
            <a:extLst>
              <a:ext uri="{FF2B5EF4-FFF2-40B4-BE49-F238E27FC236}">
                <a16:creationId xmlns:a16="http://schemas.microsoft.com/office/drawing/2014/main" id="{2EE00D2D-5092-4994-9234-4A7BFACDEB21}"/>
              </a:ext>
            </a:extLst>
          </p:cNvPr>
          <p:cNvSpPr>
            <a:spLocks noGrp="1"/>
          </p:cNvSpPr>
          <p:nvPr>
            <p:ph type="sldNum" sz="quarter" idx="12"/>
          </p:nvPr>
        </p:nvSpPr>
        <p:spPr/>
        <p:txBody>
          <a:bodyPr/>
          <a:lstStyle/>
          <a:p>
            <a:fld id="{D495E168-DA5E-4888-8D8A-92B118324C14}" type="slidenum">
              <a:rPr lang="ru-RU" smtClean="0"/>
              <a:pPr/>
              <a:t>15</a:t>
            </a:fld>
            <a:endParaRPr lang="ru-RU" dirty="0"/>
          </a:p>
        </p:txBody>
      </p:sp>
      <p:pic>
        <p:nvPicPr>
          <p:cNvPr id="6" name="Picture 5">
            <a:extLst>
              <a:ext uri="{FF2B5EF4-FFF2-40B4-BE49-F238E27FC236}">
                <a16:creationId xmlns:a16="http://schemas.microsoft.com/office/drawing/2014/main" id="{77F5319B-C246-4CAD-BD4E-D035B053CDF4}"/>
              </a:ext>
            </a:extLst>
          </p:cNvPr>
          <p:cNvPicPr>
            <a:picLocks noChangeAspect="1"/>
          </p:cNvPicPr>
          <p:nvPr/>
        </p:nvPicPr>
        <p:blipFill>
          <a:blip r:embed="rId2"/>
          <a:stretch>
            <a:fillRect/>
          </a:stretch>
        </p:blipFill>
        <p:spPr>
          <a:xfrm>
            <a:off x="5622235" y="769245"/>
            <a:ext cx="5758070" cy="5758070"/>
          </a:xfrm>
          <a:prstGeom prst="rect">
            <a:avLst/>
          </a:prstGeom>
        </p:spPr>
      </p:pic>
    </p:spTree>
    <p:extLst>
      <p:ext uri="{BB962C8B-B14F-4D97-AF65-F5344CB8AC3E}">
        <p14:creationId xmlns:p14="http://schemas.microsoft.com/office/powerpoint/2010/main" val="345356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1439-C0A4-4983-8E73-B34A5D470DDB}"/>
              </a:ext>
            </a:extLst>
          </p:cNvPr>
          <p:cNvSpPr>
            <a:spLocks noGrp="1"/>
          </p:cNvSpPr>
          <p:nvPr>
            <p:ph type="title"/>
          </p:nvPr>
        </p:nvSpPr>
        <p:spPr/>
        <p:txBody>
          <a:bodyPr/>
          <a:lstStyle/>
          <a:p>
            <a:r>
              <a:rPr lang="en-US" dirty="0"/>
              <a:t>Who Markets?</a:t>
            </a:r>
          </a:p>
        </p:txBody>
      </p:sp>
      <p:sp>
        <p:nvSpPr>
          <p:cNvPr id="3" name="Content Placeholder 2">
            <a:extLst>
              <a:ext uri="{FF2B5EF4-FFF2-40B4-BE49-F238E27FC236}">
                <a16:creationId xmlns:a16="http://schemas.microsoft.com/office/drawing/2014/main" id="{1DA5649D-BE9B-4012-9AF2-15CB8F611F16}"/>
              </a:ext>
            </a:extLst>
          </p:cNvPr>
          <p:cNvSpPr>
            <a:spLocks noGrp="1"/>
          </p:cNvSpPr>
          <p:nvPr>
            <p:ph sz="quarter" idx="10"/>
          </p:nvPr>
        </p:nvSpPr>
        <p:spPr>
          <a:xfrm>
            <a:off x="493987" y="1337629"/>
            <a:ext cx="11393213" cy="5368925"/>
          </a:xfrm>
        </p:spPr>
        <p:txBody>
          <a:bodyPr/>
          <a:lstStyle/>
          <a:p>
            <a:pPr marL="0" indent="0">
              <a:lnSpc>
                <a:spcPct val="120000"/>
              </a:lnSpc>
              <a:buNone/>
            </a:pPr>
            <a:r>
              <a:rPr lang="en-US" b="1" dirty="0"/>
              <a:t>Market</a:t>
            </a:r>
          </a:p>
          <a:p>
            <a:pPr>
              <a:lnSpc>
                <a:spcPct val="120000"/>
              </a:lnSpc>
            </a:pPr>
            <a:r>
              <a:rPr lang="en-US" dirty="0"/>
              <a:t>Economists describe a market as a </a:t>
            </a:r>
            <a:r>
              <a:rPr lang="en-US" b="1" dirty="0"/>
              <a:t>collection of buyers and sellers who transact over a particular product or product class. </a:t>
            </a:r>
          </a:p>
          <a:p>
            <a:pPr marL="0" indent="0">
              <a:buNone/>
            </a:pPr>
            <a:endParaRPr lang="en-US" b="1" dirty="0"/>
          </a:p>
        </p:txBody>
      </p:sp>
      <p:sp>
        <p:nvSpPr>
          <p:cNvPr id="4" name="Slide Number Placeholder 3">
            <a:extLst>
              <a:ext uri="{FF2B5EF4-FFF2-40B4-BE49-F238E27FC236}">
                <a16:creationId xmlns:a16="http://schemas.microsoft.com/office/drawing/2014/main" id="{2EE00D2D-5092-4994-9234-4A7BFACDEB21}"/>
              </a:ext>
            </a:extLst>
          </p:cNvPr>
          <p:cNvSpPr>
            <a:spLocks noGrp="1"/>
          </p:cNvSpPr>
          <p:nvPr>
            <p:ph type="sldNum" sz="quarter" idx="12"/>
          </p:nvPr>
        </p:nvSpPr>
        <p:spPr/>
        <p:txBody>
          <a:bodyPr/>
          <a:lstStyle/>
          <a:p>
            <a:fld id="{D495E168-DA5E-4888-8D8A-92B118324C14}" type="slidenum">
              <a:rPr lang="ru-RU" smtClean="0"/>
              <a:pPr/>
              <a:t>16</a:t>
            </a:fld>
            <a:endParaRPr lang="ru-RU" dirty="0"/>
          </a:p>
        </p:txBody>
      </p:sp>
      <p:sp>
        <p:nvSpPr>
          <p:cNvPr id="7" name="Rectangle 6">
            <a:extLst>
              <a:ext uri="{FF2B5EF4-FFF2-40B4-BE49-F238E27FC236}">
                <a16:creationId xmlns:a16="http://schemas.microsoft.com/office/drawing/2014/main" id="{2A4505DE-D01A-4703-A2FA-3DADE397D899}"/>
              </a:ext>
            </a:extLst>
          </p:cNvPr>
          <p:cNvSpPr/>
          <p:nvPr/>
        </p:nvSpPr>
        <p:spPr>
          <a:xfrm>
            <a:off x="493240" y="6398777"/>
            <a:ext cx="8094169" cy="307777"/>
          </a:xfrm>
          <a:prstGeom prst="rect">
            <a:avLst/>
          </a:prstGeom>
        </p:spPr>
        <p:txBody>
          <a:bodyPr wrap="square">
            <a:spAutoFit/>
          </a:bodyPr>
          <a:lstStyle/>
          <a:p>
            <a:r>
              <a:rPr lang="en-US" sz="1400" i="1" dirty="0">
                <a:solidFill>
                  <a:srgbClr val="666666"/>
                </a:solidFill>
                <a:latin typeface="Open Sans"/>
              </a:rPr>
              <a:t>Kotler, P. and Keller, K. L.. Marketing management. 2012 - Prentice Hall - Upper Saddle River, N.J. (P.30)</a:t>
            </a:r>
            <a:endParaRPr lang="th-TH" sz="1400" i="1" dirty="0">
              <a:solidFill>
                <a:srgbClr val="666666"/>
              </a:solidFill>
              <a:latin typeface="Open Sans"/>
            </a:endParaRPr>
          </a:p>
        </p:txBody>
      </p:sp>
      <p:pic>
        <p:nvPicPr>
          <p:cNvPr id="8" name="Picture 7">
            <a:extLst>
              <a:ext uri="{FF2B5EF4-FFF2-40B4-BE49-F238E27FC236}">
                <a16:creationId xmlns:a16="http://schemas.microsoft.com/office/drawing/2014/main" id="{11F1BD9A-74A0-4F66-8EE4-C9123BFB2F8E}"/>
              </a:ext>
            </a:extLst>
          </p:cNvPr>
          <p:cNvPicPr>
            <a:picLocks noChangeAspect="1"/>
          </p:cNvPicPr>
          <p:nvPr/>
        </p:nvPicPr>
        <p:blipFill>
          <a:blip r:embed="rId2"/>
          <a:stretch>
            <a:fillRect/>
          </a:stretch>
        </p:blipFill>
        <p:spPr>
          <a:xfrm>
            <a:off x="1709737" y="3187151"/>
            <a:ext cx="8772525" cy="3152775"/>
          </a:xfrm>
          <a:prstGeom prst="rect">
            <a:avLst/>
          </a:prstGeom>
        </p:spPr>
      </p:pic>
    </p:spTree>
    <p:extLst>
      <p:ext uri="{BB962C8B-B14F-4D97-AF65-F5344CB8AC3E}">
        <p14:creationId xmlns:p14="http://schemas.microsoft.com/office/powerpoint/2010/main" val="233708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1439-C0A4-4983-8E73-B34A5D470DDB}"/>
              </a:ext>
            </a:extLst>
          </p:cNvPr>
          <p:cNvSpPr>
            <a:spLocks noGrp="1"/>
          </p:cNvSpPr>
          <p:nvPr>
            <p:ph type="title"/>
          </p:nvPr>
        </p:nvSpPr>
        <p:spPr/>
        <p:txBody>
          <a:bodyPr/>
          <a:lstStyle/>
          <a:p>
            <a:pPr algn="ctr"/>
            <a:r>
              <a:rPr lang="en-US" sz="3000" dirty="0"/>
              <a:t>Structure of Flows in a Modern Exchange Economy </a:t>
            </a:r>
          </a:p>
        </p:txBody>
      </p:sp>
      <p:sp>
        <p:nvSpPr>
          <p:cNvPr id="4" name="Slide Number Placeholder 3">
            <a:extLst>
              <a:ext uri="{FF2B5EF4-FFF2-40B4-BE49-F238E27FC236}">
                <a16:creationId xmlns:a16="http://schemas.microsoft.com/office/drawing/2014/main" id="{2EE00D2D-5092-4994-9234-4A7BFACDEB21}"/>
              </a:ext>
            </a:extLst>
          </p:cNvPr>
          <p:cNvSpPr>
            <a:spLocks noGrp="1"/>
          </p:cNvSpPr>
          <p:nvPr>
            <p:ph type="sldNum" sz="quarter" idx="12"/>
          </p:nvPr>
        </p:nvSpPr>
        <p:spPr/>
        <p:txBody>
          <a:bodyPr/>
          <a:lstStyle/>
          <a:p>
            <a:fld id="{D495E168-DA5E-4888-8D8A-92B118324C14}" type="slidenum">
              <a:rPr lang="ru-RU" smtClean="0"/>
              <a:pPr/>
              <a:t>17</a:t>
            </a:fld>
            <a:endParaRPr lang="ru-RU" dirty="0"/>
          </a:p>
        </p:txBody>
      </p:sp>
      <p:pic>
        <p:nvPicPr>
          <p:cNvPr id="9" name="Content Placeholder 8">
            <a:extLst>
              <a:ext uri="{FF2B5EF4-FFF2-40B4-BE49-F238E27FC236}">
                <a16:creationId xmlns:a16="http://schemas.microsoft.com/office/drawing/2014/main" id="{AB227030-3C14-4F0F-857C-327DC3C0FB14}"/>
              </a:ext>
            </a:extLst>
          </p:cNvPr>
          <p:cNvPicPr>
            <a:picLocks noGrp="1" noChangeAspect="1"/>
          </p:cNvPicPr>
          <p:nvPr>
            <p:ph sz="quarter" idx="10"/>
          </p:nvPr>
        </p:nvPicPr>
        <p:blipFill>
          <a:blip r:embed="rId2"/>
          <a:stretch>
            <a:fillRect/>
          </a:stretch>
        </p:blipFill>
        <p:spPr>
          <a:xfrm>
            <a:off x="1552832" y="1338263"/>
            <a:ext cx="8717603" cy="5046135"/>
          </a:xfrm>
          <a:prstGeom prst="rect">
            <a:avLst/>
          </a:prstGeom>
        </p:spPr>
      </p:pic>
      <p:sp>
        <p:nvSpPr>
          <p:cNvPr id="10" name="Rectangle 9">
            <a:extLst>
              <a:ext uri="{FF2B5EF4-FFF2-40B4-BE49-F238E27FC236}">
                <a16:creationId xmlns:a16="http://schemas.microsoft.com/office/drawing/2014/main" id="{12A47FAE-7478-4EE2-910A-2FC78FB549C6}"/>
              </a:ext>
            </a:extLst>
          </p:cNvPr>
          <p:cNvSpPr/>
          <p:nvPr/>
        </p:nvSpPr>
        <p:spPr>
          <a:xfrm>
            <a:off x="8587409" y="6457890"/>
            <a:ext cx="3604591" cy="400110"/>
          </a:xfrm>
          <a:prstGeom prst="rect">
            <a:avLst/>
          </a:prstGeom>
        </p:spPr>
        <p:txBody>
          <a:bodyPr wrap="square">
            <a:spAutoFit/>
          </a:bodyPr>
          <a:lstStyle/>
          <a:p>
            <a:pPr algn="r"/>
            <a:r>
              <a:rPr lang="en-US" sz="1000" i="1" dirty="0">
                <a:solidFill>
                  <a:schemeClr val="bg1"/>
                </a:solidFill>
                <a:latin typeface="Open Sans"/>
              </a:rPr>
              <a:t>Kotler, P. and Keller, K. L.. Marketing management. 2012 </a:t>
            </a:r>
          </a:p>
          <a:p>
            <a:pPr algn="r"/>
            <a:r>
              <a:rPr lang="en-US" sz="1000" i="1" dirty="0">
                <a:solidFill>
                  <a:schemeClr val="bg1"/>
                </a:solidFill>
                <a:latin typeface="Open Sans"/>
              </a:rPr>
              <a:t>- Prentice Hall - Upper Saddle River, N.J. (P.29)</a:t>
            </a:r>
            <a:endParaRPr lang="th-TH" sz="1000" i="1" dirty="0">
              <a:solidFill>
                <a:schemeClr val="bg1"/>
              </a:solidFill>
              <a:latin typeface="Open Sans"/>
            </a:endParaRPr>
          </a:p>
        </p:txBody>
      </p:sp>
    </p:spTree>
    <p:extLst>
      <p:ext uri="{BB962C8B-B14F-4D97-AF65-F5344CB8AC3E}">
        <p14:creationId xmlns:p14="http://schemas.microsoft.com/office/powerpoint/2010/main" val="236490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1439-C0A4-4983-8E73-B34A5D470DDB}"/>
              </a:ext>
            </a:extLst>
          </p:cNvPr>
          <p:cNvSpPr>
            <a:spLocks noGrp="1"/>
          </p:cNvSpPr>
          <p:nvPr>
            <p:ph type="title"/>
          </p:nvPr>
        </p:nvSpPr>
        <p:spPr/>
        <p:txBody>
          <a:bodyPr/>
          <a:lstStyle/>
          <a:p>
            <a:r>
              <a:rPr lang="en-US" dirty="0"/>
              <a:t>Key customer markets</a:t>
            </a:r>
          </a:p>
        </p:txBody>
      </p:sp>
      <p:sp>
        <p:nvSpPr>
          <p:cNvPr id="3" name="Content Placeholder 2">
            <a:extLst>
              <a:ext uri="{FF2B5EF4-FFF2-40B4-BE49-F238E27FC236}">
                <a16:creationId xmlns:a16="http://schemas.microsoft.com/office/drawing/2014/main" id="{1DA5649D-BE9B-4012-9AF2-15CB8F611F16}"/>
              </a:ext>
            </a:extLst>
          </p:cNvPr>
          <p:cNvSpPr>
            <a:spLocks noGrp="1"/>
          </p:cNvSpPr>
          <p:nvPr>
            <p:ph sz="quarter" idx="10"/>
          </p:nvPr>
        </p:nvSpPr>
        <p:spPr>
          <a:xfrm>
            <a:off x="493986" y="1337629"/>
            <a:ext cx="11393213" cy="5368925"/>
          </a:xfrm>
        </p:spPr>
        <p:txBody>
          <a:bodyPr>
            <a:normAutofit fontScale="92500" lnSpcReduction="20000"/>
          </a:bodyPr>
          <a:lstStyle/>
          <a:p>
            <a:pPr>
              <a:lnSpc>
                <a:spcPct val="130000"/>
              </a:lnSpc>
            </a:pPr>
            <a:r>
              <a:rPr lang="en-US" b="1" dirty="0"/>
              <a:t>Consumer Markets </a:t>
            </a:r>
            <a:endParaRPr lang="en-US" dirty="0"/>
          </a:p>
          <a:p>
            <a:pPr lvl="1">
              <a:lnSpc>
                <a:spcPct val="130000"/>
              </a:lnSpc>
            </a:pPr>
            <a:r>
              <a:rPr lang="en-US" dirty="0"/>
              <a:t>Companies selling mass consumer goods and services.  </a:t>
            </a:r>
          </a:p>
          <a:p>
            <a:pPr>
              <a:lnSpc>
                <a:spcPct val="130000"/>
              </a:lnSpc>
            </a:pPr>
            <a:r>
              <a:rPr lang="en-US" b="1" dirty="0"/>
              <a:t>Business Markets </a:t>
            </a:r>
            <a:endParaRPr lang="en-US" dirty="0"/>
          </a:p>
          <a:p>
            <a:pPr lvl="1">
              <a:lnSpc>
                <a:spcPct val="130000"/>
              </a:lnSpc>
            </a:pPr>
            <a:r>
              <a:rPr lang="en-US" dirty="0"/>
              <a:t>Companies selling business goods and services often face well-informed professional buyers. </a:t>
            </a:r>
          </a:p>
          <a:p>
            <a:pPr>
              <a:lnSpc>
                <a:spcPct val="130000"/>
              </a:lnSpc>
            </a:pPr>
            <a:r>
              <a:rPr lang="en-US" b="1" dirty="0"/>
              <a:t>Global Markets </a:t>
            </a:r>
            <a:endParaRPr lang="en-US" dirty="0"/>
          </a:p>
          <a:p>
            <a:pPr lvl="1">
              <a:lnSpc>
                <a:spcPct val="130000"/>
              </a:lnSpc>
            </a:pPr>
            <a:r>
              <a:rPr lang="en-US" dirty="0"/>
              <a:t>Companies, in the global marketplace, navigate culture, language, legal, and political differences while deciding which country and how to enter, how to adapt and communicate. </a:t>
            </a:r>
          </a:p>
          <a:p>
            <a:pPr>
              <a:lnSpc>
                <a:spcPct val="130000"/>
              </a:lnSpc>
            </a:pPr>
            <a:r>
              <a:rPr lang="en-US" b="1" dirty="0"/>
              <a:t>Nonprofit and Governmental Markets </a:t>
            </a:r>
            <a:endParaRPr lang="en-US" dirty="0"/>
          </a:p>
          <a:p>
            <a:pPr lvl="1">
              <a:lnSpc>
                <a:spcPct val="130000"/>
              </a:lnSpc>
            </a:pPr>
            <a:r>
              <a:rPr lang="en-US" dirty="0"/>
              <a:t>Companies selling nonprofit organizations with limited purchasing power </a:t>
            </a:r>
            <a:endParaRPr lang="en-US" b="1" dirty="0"/>
          </a:p>
        </p:txBody>
      </p:sp>
      <p:sp>
        <p:nvSpPr>
          <p:cNvPr id="4" name="Slide Number Placeholder 3">
            <a:extLst>
              <a:ext uri="{FF2B5EF4-FFF2-40B4-BE49-F238E27FC236}">
                <a16:creationId xmlns:a16="http://schemas.microsoft.com/office/drawing/2014/main" id="{2EE00D2D-5092-4994-9234-4A7BFACDEB21}"/>
              </a:ext>
            </a:extLst>
          </p:cNvPr>
          <p:cNvSpPr>
            <a:spLocks noGrp="1"/>
          </p:cNvSpPr>
          <p:nvPr>
            <p:ph type="sldNum" sz="quarter" idx="12"/>
          </p:nvPr>
        </p:nvSpPr>
        <p:spPr/>
        <p:txBody>
          <a:bodyPr/>
          <a:lstStyle/>
          <a:p>
            <a:fld id="{D495E168-DA5E-4888-8D8A-92B118324C14}" type="slidenum">
              <a:rPr lang="ru-RU" smtClean="0"/>
              <a:pPr/>
              <a:t>18</a:t>
            </a:fld>
            <a:endParaRPr lang="ru-RU" dirty="0"/>
          </a:p>
        </p:txBody>
      </p:sp>
    </p:spTree>
    <p:extLst>
      <p:ext uri="{BB962C8B-B14F-4D97-AF65-F5344CB8AC3E}">
        <p14:creationId xmlns:p14="http://schemas.microsoft.com/office/powerpoint/2010/main" val="314251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E321-11CC-4F6E-AB3B-A8A909DB0B90}"/>
              </a:ext>
            </a:extLst>
          </p:cNvPr>
          <p:cNvSpPr>
            <a:spLocks noGrp="1"/>
          </p:cNvSpPr>
          <p:nvPr>
            <p:ph type="title"/>
          </p:nvPr>
        </p:nvSpPr>
        <p:spPr/>
        <p:txBody>
          <a:bodyPr/>
          <a:lstStyle/>
          <a:p>
            <a:r>
              <a:rPr lang="en-US" dirty="0"/>
              <a:t>Core Marketing Concepts</a:t>
            </a:r>
          </a:p>
        </p:txBody>
      </p:sp>
      <p:sp>
        <p:nvSpPr>
          <p:cNvPr id="3" name="Content Placeholder 2">
            <a:extLst>
              <a:ext uri="{FF2B5EF4-FFF2-40B4-BE49-F238E27FC236}">
                <a16:creationId xmlns:a16="http://schemas.microsoft.com/office/drawing/2014/main" id="{8FAEE41B-BAD2-4190-BE30-606F283B3F7A}"/>
              </a:ext>
            </a:extLst>
          </p:cNvPr>
          <p:cNvSpPr>
            <a:spLocks noGrp="1"/>
          </p:cNvSpPr>
          <p:nvPr>
            <p:ph sz="quarter" idx="10"/>
          </p:nvPr>
        </p:nvSpPr>
        <p:spPr>
          <a:xfrm>
            <a:off x="493986" y="1349315"/>
            <a:ext cx="11393213" cy="5368925"/>
          </a:xfrm>
        </p:spPr>
        <p:txBody>
          <a:bodyPr/>
          <a:lstStyle/>
          <a:p>
            <a:r>
              <a:rPr lang="en-US" dirty="0"/>
              <a:t>Needs, Wants, and Demands</a:t>
            </a:r>
          </a:p>
          <a:p>
            <a:r>
              <a:rPr lang="en-US" dirty="0"/>
              <a:t>Segmentation, Target Markets and Positioning (STP)</a:t>
            </a:r>
          </a:p>
          <a:p>
            <a:r>
              <a:rPr lang="en-US" dirty="0"/>
              <a:t>Offerings and Brands</a:t>
            </a:r>
          </a:p>
          <a:p>
            <a:r>
              <a:rPr lang="en-US" dirty="0"/>
              <a:t>Marketing Channels</a:t>
            </a:r>
          </a:p>
          <a:p>
            <a:r>
              <a:rPr lang="en-US" dirty="0"/>
              <a:t>Paid, Owned, and Earned Media</a:t>
            </a:r>
          </a:p>
          <a:p>
            <a:r>
              <a:rPr lang="en-US" dirty="0"/>
              <a:t>Impressions and Engagement</a:t>
            </a:r>
          </a:p>
          <a:p>
            <a:r>
              <a:rPr lang="en-US" dirty="0"/>
              <a:t>Value and Satisfaction</a:t>
            </a:r>
          </a:p>
          <a:p>
            <a:r>
              <a:rPr lang="en-US" dirty="0"/>
              <a:t>Supply Chain</a:t>
            </a:r>
          </a:p>
          <a:p>
            <a:r>
              <a:rPr lang="en-US" dirty="0"/>
              <a:t>Competition</a:t>
            </a:r>
          </a:p>
          <a:p>
            <a:r>
              <a:rPr lang="en-US" dirty="0"/>
              <a:t>Marketing Environment</a:t>
            </a:r>
          </a:p>
        </p:txBody>
      </p:sp>
      <p:sp>
        <p:nvSpPr>
          <p:cNvPr id="4" name="Slide Number Placeholder 3">
            <a:extLst>
              <a:ext uri="{FF2B5EF4-FFF2-40B4-BE49-F238E27FC236}">
                <a16:creationId xmlns:a16="http://schemas.microsoft.com/office/drawing/2014/main" id="{87AE4DBF-A8A0-4EE7-AC11-894D0B4F6D53}"/>
              </a:ext>
            </a:extLst>
          </p:cNvPr>
          <p:cNvSpPr>
            <a:spLocks noGrp="1"/>
          </p:cNvSpPr>
          <p:nvPr>
            <p:ph type="sldNum" sz="quarter" idx="12"/>
          </p:nvPr>
        </p:nvSpPr>
        <p:spPr/>
        <p:txBody>
          <a:bodyPr/>
          <a:lstStyle/>
          <a:p>
            <a:fld id="{D495E168-DA5E-4888-8D8A-92B118324C14}" type="slidenum">
              <a:rPr lang="ru-RU" smtClean="0"/>
              <a:pPr/>
              <a:t>19</a:t>
            </a:fld>
            <a:endParaRPr lang="ru-RU" dirty="0"/>
          </a:p>
        </p:txBody>
      </p:sp>
      <p:pic>
        <p:nvPicPr>
          <p:cNvPr id="6" name="Picture 5">
            <a:extLst>
              <a:ext uri="{FF2B5EF4-FFF2-40B4-BE49-F238E27FC236}">
                <a16:creationId xmlns:a16="http://schemas.microsoft.com/office/drawing/2014/main" id="{BDF806C6-EBDC-4A72-8EA3-DCF155F37A9A}"/>
              </a:ext>
            </a:extLst>
          </p:cNvPr>
          <p:cNvPicPr>
            <a:picLocks noChangeAspect="1"/>
          </p:cNvPicPr>
          <p:nvPr/>
        </p:nvPicPr>
        <p:blipFill rotWithShape="1">
          <a:blip r:embed="rId2"/>
          <a:srcRect t="11650" b="10139"/>
          <a:stretch/>
        </p:blipFill>
        <p:spPr>
          <a:xfrm>
            <a:off x="6824870" y="2758878"/>
            <a:ext cx="5062329" cy="3959362"/>
          </a:xfrm>
          <a:prstGeom prst="rect">
            <a:avLst/>
          </a:prstGeom>
        </p:spPr>
      </p:pic>
    </p:spTree>
    <p:extLst>
      <p:ext uri="{BB962C8B-B14F-4D97-AF65-F5344CB8AC3E}">
        <p14:creationId xmlns:p14="http://schemas.microsoft.com/office/powerpoint/2010/main" val="19312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51BCA66-CFD4-A64A-8513-EF3B9FCD2374}"/>
              </a:ext>
            </a:extLst>
          </p:cNvPr>
          <p:cNvSpPr>
            <a:spLocks noGrp="1"/>
          </p:cNvSpPr>
          <p:nvPr>
            <p:ph type="title"/>
          </p:nvPr>
        </p:nvSpPr>
        <p:spPr>
          <a:xfrm>
            <a:off x="387927" y="1028701"/>
            <a:ext cx="3248863" cy="3020785"/>
          </a:xfrm>
        </p:spPr>
        <p:txBody>
          <a:bodyPr vert="horz" lIns="0" tIns="0" rIns="0" bIns="0" rtlCol="0">
            <a:normAutofit/>
          </a:bodyPr>
          <a:lstStyle/>
          <a:p>
            <a:pPr algn="r"/>
            <a:r>
              <a:rPr lang="en-US" sz="3200" spc="750" dirty="0">
                <a:solidFill>
                  <a:schemeClr val="bg1"/>
                </a:solidFill>
                <a:hlinkClick r:id="rId3">
                  <a:extLst>
                    <a:ext uri="{A12FA001-AC4F-418D-AE19-62706E023703}">
                      <ahyp:hlinkClr xmlns:ahyp="http://schemas.microsoft.com/office/drawing/2018/hyperlinkcolor" val="tx"/>
                    </a:ext>
                  </a:extLst>
                </a:hlinkClick>
              </a:rPr>
              <a:t>Pre-test</a:t>
            </a:r>
            <a:endParaRPr lang="en-US" sz="3200" spc="750" dirty="0">
              <a:solidFill>
                <a:schemeClr val="bg1"/>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1" name="Content Placeholder 30" title="Mentimeter - Interactive Presentations">
                <a:extLst>
                  <a:ext uri="{FF2B5EF4-FFF2-40B4-BE49-F238E27FC236}">
                    <a16:creationId xmlns:a16="http://schemas.microsoft.com/office/drawing/2014/main" id="{45CE4BBB-6465-600D-47F1-755301E72BBF}"/>
                  </a:ext>
                </a:extLst>
              </p:cNvPr>
              <p:cNvGraphicFramePr>
                <a:graphicFrameLocks noGrp="1"/>
              </p:cNvGraphicFramePr>
              <p:nvPr>
                <p:ph idx="1"/>
                <p:extLst>
                  <p:ext uri="{D42A27DB-BD31-4B8C-83A1-F6EECF244321}">
                    <p14:modId xmlns:p14="http://schemas.microsoft.com/office/powerpoint/2010/main" val="4022720445"/>
                  </p:ext>
                </p:extLst>
              </p:nvPr>
            </p:nvGraphicFramePr>
            <p:xfrm>
              <a:off x="4425763" y="1028701"/>
              <a:ext cx="7537637" cy="478427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31" name="Content Placeholder 30" title="Mentimeter - Interactive Presentations">
                <a:extLst>
                  <a:ext uri="{FF2B5EF4-FFF2-40B4-BE49-F238E27FC236}">
                    <a16:creationId xmlns:a16="http://schemas.microsoft.com/office/drawing/2014/main" id="{45CE4BBB-6465-600D-47F1-755301E72BBF}"/>
                  </a:ext>
                </a:extLst>
              </p:cNvPr>
              <p:cNvPicPr>
                <a:picLocks noGrp="1" noRot="1" noChangeAspect="1" noMove="1" noResize="1" noEditPoints="1" noAdjustHandles="1" noChangeArrowheads="1" noChangeShapeType="1"/>
              </p:cNvPicPr>
              <p:nvPr/>
            </p:nvPicPr>
            <p:blipFill>
              <a:blip r:embed="rId5"/>
              <a:stretch>
                <a:fillRect/>
              </a:stretch>
            </p:blipFill>
            <p:spPr>
              <a:xfrm>
                <a:off x="4425763" y="1028701"/>
                <a:ext cx="7537637" cy="4784270"/>
              </a:xfrm>
              <a:prstGeom prst="rect">
                <a:avLst/>
              </a:prstGeom>
            </p:spPr>
          </p:pic>
        </mc:Fallback>
      </mc:AlternateContent>
    </p:spTree>
    <p:extLst>
      <p:ext uri="{BB962C8B-B14F-4D97-AF65-F5344CB8AC3E}">
        <p14:creationId xmlns:p14="http://schemas.microsoft.com/office/powerpoint/2010/main" val="203514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7" y="225288"/>
            <a:ext cx="10137804" cy="1223506"/>
          </a:xfrm>
        </p:spPr>
        <p:txBody>
          <a:bodyPr/>
          <a:lstStyle/>
          <a:p>
            <a:r>
              <a:rPr lang="en-US" dirty="0"/>
              <a:t>The New Marketing Realities</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20</a:t>
            </a:fld>
            <a:endParaRPr lang="ru-RU" dirty="0"/>
          </a:p>
        </p:txBody>
      </p:sp>
      <p:pic>
        <p:nvPicPr>
          <p:cNvPr id="10" name="Picture Placeholder 9">
            <a:extLst>
              <a:ext uri="{FF2B5EF4-FFF2-40B4-BE49-F238E27FC236}">
                <a16:creationId xmlns:a16="http://schemas.microsoft.com/office/drawing/2014/main" id="{262D17B0-1557-47A2-A8D6-91730FF9DB5D}"/>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tretch>
            <a:fillRect/>
          </a:stretch>
        </p:blipFill>
        <p:spPr>
          <a:xfrm>
            <a:off x="1794529" y="2497592"/>
            <a:ext cx="7821172" cy="2353362"/>
          </a:xfrm>
        </p:spPr>
      </p:pic>
    </p:spTree>
    <p:extLst>
      <p:ext uri="{BB962C8B-B14F-4D97-AF65-F5344CB8AC3E}">
        <p14:creationId xmlns:p14="http://schemas.microsoft.com/office/powerpoint/2010/main" val="319425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E321-11CC-4F6E-AB3B-A8A909DB0B90}"/>
              </a:ext>
            </a:extLst>
          </p:cNvPr>
          <p:cNvSpPr>
            <a:spLocks noGrp="1"/>
          </p:cNvSpPr>
          <p:nvPr>
            <p:ph type="title"/>
          </p:nvPr>
        </p:nvSpPr>
        <p:spPr/>
        <p:txBody>
          <a:bodyPr/>
          <a:lstStyle/>
          <a:p>
            <a:r>
              <a:rPr lang="en-US" sz="3600" dirty="0"/>
              <a:t>The New Marketing Realities</a:t>
            </a:r>
          </a:p>
        </p:txBody>
      </p:sp>
      <p:sp>
        <p:nvSpPr>
          <p:cNvPr id="3" name="Content Placeholder 2">
            <a:extLst>
              <a:ext uri="{FF2B5EF4-FFF2-40B4-BE49-F238E27FC236}">
                <a16:creationId xmlns:a16="http://schemas.microsoft.com/office/drawing/2014/main" id="{8FAEE41B-BAD2-4190-BE30-606F283B3F7A}"/>
              </a:ext>
            </a:extLst>
          </p:cNvPr>
          <p:cNvSpPr>
            <a:spLocks noGrp="1"/>
          </p:cNvSpPr>
          <p:nvPr>
            <p:ph sz="quarter" idx="10"/>
          </p:nvPr>
        </p:nvSpPr>
        <p:spPr/>
        <p:txBody>
          <a:bodyPr/>
          <a:lstStyle/>
          <a:p>
            <a:pPr>
              <a:lnSpc>
                <a:spcPct val="120000"/>
              </a:lnSpc>
            </a:pPr>
            <a:r>
              <a:rPr lang="en-US" dirty="0"/>
              <a:t>The marketplace is dramatically different from even 10 years ago, with new marketing behaviors, opportunities, and challenges emerging. </a:t>
            </a:r>
          </a:p>
          <a:p>
            <a:pPr>
              <a:lnSpc>
                <a:spcPct val="120000"/>
              </a:lnSpc>
            </a:pPr>
            <a:r>
              <a:rPr lang="en-US" dirty="0"/>
              <a:t>The </a:t>
            </a:r>
            <a:r>
              <a:rPr lang="en-US" b="1" dirty="0">
                <a:solidFill>
                  <a:srgbClr val="C00000"/>
                </a:solidFill>
              </a:rPr>
              <a:t>three transformative forces </a:t>
            </a:r>
            <a:r>
              <a:rPr lang="en-US" dirty="0"/>
              <a:t>are: </a:t>
            </a:r>
          </a:p>
          <a:p>
            <a:pPr lvl="1">
              <a:lnSpc>
                <a:spcPct val="120000"/>
              </a:lnSpc>
            </a:pPr>
            <a:r>
              <a:rPr lang="en-US" dirty="0"/>
              <a:t>Technology </a:t>
            </a:r>
          </a:p>
          <a:p>
            <a:pPr lvl="1">
              <a:lnSpc>
                <a:spcPct val="120000"/>
              </a:lnSpc>
            </a:pPr>
            <a:r>
              <a:rPr lang="en-US" dirty="0"/>
              <a:t>Globalization </a:t>
            </a:r>
          </a:p>
          <a:p>
            <a:pPr lvl="1">
              <a:lnSpc>
                <a:spcPct val="120000"/>
              </a:lnSpc>
            </a:pPr>
            <a:r>
              <a:rPr lang="en-US" dirty="0"/>
              <a:t>Social responsibility </a:t>
            </a:r>
          </a:p>
          <a:p>
            <a:pPr>
              <a:lnSpc>
                <a:spcPct val="120000"/>
              </a:lnSpc>
            </a:pPr>
            <a:endParaRPr lang="en-US" dirty="0"/>
          </a:p>
        </p:txBody>
      </p:sp>
      <p:sp>
        <p:nvSpPr>
          <p:cNvPr id="4" name="Slide Number Placeholder 3">
            <a:extLst>
              <a:ext uri="{FF2B5EF4-FFF2-40B4-BE49-F238E27FC236}">
                <a16:creationId xmlns:a16="http://schemas.microsoft.com/office/drawing/2014/main" id="{87AE4DBF-A8A0-4EE7-AC11-894D0B4F6D53}"/>
              </a:ext>
            </a:extLst>
          </p:cNvPr>
          <p:cNvSpPr>
            <a:spLocks noGrp="1"/>
          </p:cNvSpPr>
          <p:nvPr>
            <p:ph type="sldNum" sz="quarter" idx="12"/>
          </p:nvPr>
        </p:nvSpPr>
        <p:spPr/>
        <p:txBody>
          <a:bodyPr/>
          <a:lstStyle/>
          <a:p>
            <a:fld id="{D495E168-DA5E-4888-8D8A-92B118324C14}" type="slidenum">
              <a:rPr lang="ru-RU" smtClean="0"/>
              <a:pPr/>
              <a:t>21</a:t>
            </a:fld>
            <a:endParaRPr lang="ru-RU" dirty="0"/>
          </a:p>
        </p:txBody>
      </p:sp>
      <p:pic>
        <p:nvPicPr>
          <p:cNvPr id="2050" name="Picture 2" descr="World, Earth, Globe, Keep, Give, Tap">
            <a:extLst>
              <a:ext uri="{FF2B5EF4-FFF2-40B4-BE49-F238E27FC236}">
                <a16:creationId xmlns:a16="http://schemas.microsoft.com/office/drawing/2014/main" id="{EBEAEBF1-63B9-4805-9833-1C03C8599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4" y="3468054"/>
            <a:ext cx="4619625" cy="323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3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E321-11CC-4F6E-AB3B-A8A909DB0B90}"/>
              </a:ext>
            </a:extLst>
          </p:cNvPr>
          <p:cNvSpPr>
            <a:spLocks noGrp="1"/>
          </p:cNvSpPr>
          <p:nvPr>
            <p:ph type="title"/>
          </p:nvPr>
        </p:nvSpPr>
        <p:spPr/>
        <p:txBody>
          <a:bodyPr/>
          <a:lstStyle/>
          <a:p>
            <a:r>
              <a:rPr lang="en-US" sz="4800" dirty="0"/>
              <a:t>Technology </a:t>
            </a:r>
          </a:p>
        </p:txBody>
      </p:sp>
      <p:sp>
        <p:nvSpPr>
          <p:cNvPr id="3" name="Content Placeholder 2">
            <a:extLst>
              <a:ext uri="{FF2B5EF4-FFF2-40B4-BE49-F238E27FC236}">
                <a16:creationId xmlns:a16="http://schemas.microsoft.com/office/drawing/2014/main" id="{8FAEE41B-BAD2-4190-BE30-606F283B3F7A}"/>
              </a:ext>
            </a:extLst>
          </p:cNvPr>
          <p:cNvSpPr>
            <a:spLocks noGrp="1"/>
          </p:cNvSpPr>
          <p:nvPr>
            <p:ph sz="quarter" idx="10"/>
          </p:nvPr>
        </p:nvSpPr>
        <p:spPr/>
        <p:txBody>
          <a:bodyPr/>
          <a:lstStyle/>
          <a:p>
            <a:r>
              <a:rPr lang="en-US" dirty="0"/>
              <a:t>Internet / Mobile Internet</a:t>
            </a:r>
          </a:p>
          <a:p>
            <a:r>
              <a:rPr lang="en-US" dirty="0"/>
              <a:t>Smart phones </a:t>
            </a:r>
          </a:p>
          <a:p>
            <a:r>
              <a:rPr lang="en-US" dirty="0"/>
              <a:t>Social media </a:t>
            </a:r>
          </a:p>
          <a:p>
            <a:r>
              <a:rPr lang="en-US" dirty="0"/>
              <a:t>What else???</a:t>
            </a:r>
          </a:p>
          <a:p>
            <a:pPr lvl="1"/>
            <a:r>
              <a:rPr lang="en-US" dirty="0"/>
              <a:t>3D Printer</a:t>
            </a:r>
          </a:p>
          <a:p>
            <a:pPr lvl="1"/>
            <a:r>
              <a:rPr lang="en-US" dirty="0"/>
              <a:t>Cryptocurrency</a:t>
            </a:r>
          </a:p>
          <a:p>
            <a:pPr lvl="1"/>
            <a:r>
              <a:rPr lang="en-US" dirty="0"/>
              <a:t>Big Data</a:t>
            </a:r>
          </a:p>
          <a:p>
            <a:pPr lvl="1"/>
            <a:endParaRPr lang="en-US" dirty="0"/>
          </a:p>
          <a:p>
            <a:endParaRPr lang="en-US" dirty="0"/>
          </a:p>
        </p:txBody>
      </p:sp>
      <p:sp>
        <p:nvSpPr>
          <p:cNvPr id="4" name="Slide Number Placeholder 3">
            <a:extLst>
              <a:ext uri="{FF2B5EF4-FFF2-40B4-BE49-F238E27FC236}">
                <a16:creationId xmlns:a16="http://schemas.microsoft.com/office/drawing/2014/main" id="{87AE4DBF-A8A0-4EE7-AC11-894D0B4F6D53}"/>
              </a:ext>
            </a:extLst>
          </p:cNvPr>
          <p:cNvSpPr>
            <a:spLocks noGrp="1"/>
          </p:cNvSpPr>
          <p:nvPr>
            <p:ph type="sldNum" sz="quarter" idx="12"/>
          </p:nvPr>
        </p:nvSpPr>
        <p:spPr/>
        <p:txBody>
          <a:bodyPr/>
          <a:lstStyle/>
          <a:p>
            <a:fld id="{D495E168-DA5E-4888-8D8A-92B118324C14}" type="slidenum">
              <a:rPr lang="ru-RU" smtClean="0"/>
              <a:pPr/>
              <a:t>22</a:t>
            </a:fld>
            <a:endParaRPr lang="ru-RU" dirty="0"/>
          </a:p>
        </p:txBody>
      </p:sp>
      <p:pic>
        <p:nvPicPr>
          <p:cNvPr id="3074" name="Picture 2" descr="Image result for kodak">
            <a:extLst>
              <a:ext uri="{FF2B5EF4-FFF2-40B4-BE49-F238E27FC236}">
                <a16:creationId xmlns:a16="http://schemas.microsoft.com/office/drawing/2014/main" id="{55636BC2-C3F3-40DD-99C1-8F0D37F36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630" y="1484244"/>
            <a:ext cx="2554996" cy="23125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à¹à¸à¸£à¸à¸²à¸à¹à¸à¸¥">
            <a:extLst>
              <a:ext uri="{FF2B5EF4-FFF2-40B4-BE49-F238E27FC236}">
                <a16:creationId xmlns:a16="http://schemas.microsoft.com/office/drawing/2014/main" id="{A8A4B4D5-F7CB-4556-BA88-FB0F231EF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530" y="1484244"/>
            <a:ext cx="3474134" cy="231250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a:extLst>
              <a:ext uri="{FF2B5EF4-FFF2-40B4-BE49-F238E27FC236}">
                <a16:creationId xmlns:a16="http://schemas.microsoft.com/office/drawing/2014/main" id="{902B9A63-6DC8-4FE9-A544-75EF09149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353" y="3896841"/>
            <a:ext cx="3699417" cy="24479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4822AE1-BD40-47B6-8E14-4E8F04DA69DA}"/>
              </a:ext>
            </a:extLst>
          </p:cNvPr>
          <p:cNvSpPr/>
          <p:nvPr/>
        </p:nvSpPr>
        <p:spPr>
          <a:xfrm>
            <a:off x="5396456" y="6356491"/>
            <a:ext cx="3604591" cy="246221"/>
          </a:xfrm>
          <a:prstGeom prst="rect">
            <a:avLst/>
          </a:prstGeom>
        </p:spPr>
        <p:txBody>
          <a:bodyPr wrap="square">
            <a:spAutoFit/>
          </a:bodyPr>
          <a:lstStyle/>
          <a:p>
            <a:pPr algn="r"/>
            <a:r>
              <a:rPr lang="en-US" sz="1000" i="1" dirty="0">
                <a:solidFill>
                  <a:srgbClr val="666666"/>
                </a:solidFill>
                <a:latin typeface="Open Sans"/>
              </a:rPr>
              <a:t>https://positioningmag.com/1164161</a:t>
            </a:r>
            <a:endParaRPr lang="th-TH" sz="1000" i="1" dirty="0">
              <a:solidFill>
                <a:srgbClr val="666666"/>
              </a:solidFill>
              <a:latin typeface="Open Sans"/>
            </a:endParaRPr>
          </a:p>
        </p:txBody>
      </p:sp>
      <p:pic>
        <p:nvPicPr>
          <p:cNvPr id="3086" name="Picture 14" descr="Related image">
            <a:hlinkClick r:id="rId5"/>
            <a:extLst>
              <a:ext uri="{FF2B5EF4-FFF2-40B4-BE49-F238E27FC236}">
                <a16:creationId xmlns:a16="http://schemas.microsoft.com/office/drawing/2014/main" id="{674A4407-31B2-4138-8769-6EBF4C2D0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256" y="452913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grabtaxi">
            <a:extLst>
              <a:ext uri="{FF2B5EF4-FFF2-40B4-BE49-F238E27FC236}">
                <a16:creationId xmlns:a16="http://schemas.microsoft.com/office/drawing/2014/main" id="{5E21C673-8CAB-4362-B4FD-92575CC4BF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9155" y="4296884"/>
            <a:ext cx="27813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E321-11CC-4F6E-AB3B-A8A909DB0B90}"/>
              </a:ext>
            </a:extLst>
          </p:cNvPr>
          <p:cNvSpPr>
            <a:spLocks noGrp="1"/>
          </p:cNvSpPr>
          <p:nvPr>
            <p:ph type="title"/>
          </p:nvPr>
        </p:nvSpPr>
        <p:spPr/>
        <p:txBody>
          <a:bodyPr/>
          <a:lstStyle/>
          <a:p>
            <a:r>
              <a:rPr lang="en-US" sz="4800" dirty="0"/>
              <a:t>Technology </a:t>
            </a:r>
          </a:p>
        </p:txBody>
      </p:sp>
      <p:sp>
        <p:nvSpPr>
          <p:cNvPr id="4" name="Slide Number Placeholder 3">
            <a:extLst>
              <a:ext uri="{FF2B5EF4-FFF2-40B4-BE49-F238E27FC236}">
                <a16:creationId xmlns:a16="http://schemas.microsoft.com/office/drawing/2014/main" id="{87AE4DBF-A8A0-4EE7-AC11-894D0B4F6D53}"/>
              </a:ext>
            </a:extLst>
          </p:cNvPr>
          <p:cNvSpPr>
            <a:spLocks noGrp="1"/>
          </p:cNvSpPr>
          <p:nvPr>
            <p:ph type="sldNum" sz="quarter" idx="12"/>
          </p:nvPr>
        </p:nvSpPr>
        <p:spPr/>
        <p:txBody>
          <a:bodyPr/>
          <a:lstStyle/>
          <a:p>
            <a:fld id="{D495E168-DA5E-4888-8D8A-92B118324C14}" type="slidenum">
              <a:rPr lang="ru-RU" smtClean="0"/>
              <a:pPr/>
              <a:t>23</a:t>
            </a:fld>
            <a:endParaRPr lang="ru-RU" dirty="0"/>
          </a:p>
        </p:txBody>
      </p:sp>
      <p:pic>
        <p:nvPicPr>
          <p:cNvPr id="6" name="Content Placeholder 5" descr="Technology-Disruption.jpg">
            <a:extLst>
              <a:ext uri="{FF2B5EF4-FFF2-40B4-BE49-F238E27FC236}">
                <a16:creationId xmlns:a16="http://schemas.microsoft.com/office/drawing/2014/main" id="{A8C9A6DD-9945-4970-8045-91C33B2AB89D}"/>
              </a:ext>
            </a:extLst>
          </p:cNvPr>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12519" b="11340"/>
          <a:stretch/>
        </p:blipFill>
        <p:spPr>
          <a:xfrm>
            <a:off x="996642" y="1463381"/>
            <a:ext cx="10198716" cy="5176936"/>
          </a:xfrm>
          <a:prstGeom prst="rect">
            <a:avLst/>
          </a:prstGeom>
        </p:spPr>
      </p:pic>
    </p:spTree>
    <p:extLst>
      <p:ext uri="{BB962C8B-B14F-4D97-AF65-F5344CB8AC3E}">
        <p14:creationId xmlns:p14="http://schemas.microsoft.com/office/powerpoint/2010/main" val="55983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automatically generated">
            <a:extLst>
              <a:ext uri="{FF2B5EF4-FFF2-40B4-BE49-F238E27FC236}">
                <a16:creationId xmlns:a16="http://schemas.microsoft.com/office/drawing/2014/main" id="{09744A7A-4018-A546-8BEC-7AD3088507B0}"/>
              </a:ext>
            </a:extLst>
          </p:cNvPr>
          <p:cNvPicPr>
            <a:picLocks noGrp="1" noChangeAspect="1"/>
          </p:cNvPicPr>
          <p:nvPr>
            <p:ph sz="quarter" idx="10"/>
          </p:nvPr>
        </p:nvPicPr>
        <p:blipFill rotWithShape="1">
          <a:blip r:embed="rId2"/>
          <a:srcRect b="5466"/>
          <a:stretch/>
        </p:blipFill>
        <p:spPr>
          <a:xfrm>
            <a:off x="457199" y="457200"/>
            <a:ext cx="11337235" cy="5975029"/>
          </a:xfrm>
          <a:prstGeom prst="rect">
            <a:avLst/>
          </a:prstGeom>
        </p:spPr>
      </p:pic>
    </p:spTree>
    <p:extLst>
      <p:ext uri="{BB962C8B-B14F-4D97-AF65-F5344CB8AC3E}">
        <p14:creationId xmlns:p14="http://schemas.microsoft.com/office/powerpoint/2010/main" val="1439357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DE321-11CC-4F6E-AB3B-A8A909DB0B90}"/>
              </a:ext>
            </a:extLst>
          </p:cNvPr>
          <p:cNvSpPr>
            <a:spLocks noGrp="1"/>
          </p:cNvSpPr>
          <p:nvPr>
            <p:ph type="title"/>
          </p:nvPr>
        </p:nvSpPr>
        <p:spPr>
          <a:xfrm>
            <a:off x="1380236" y="286601"/>
            <a:ext cx="5929422" cy="1852976"/>
          </a:xfrm>
        </p:spPr>
        <p:txBody>
          <a:bodyPr vert="horz" lIns="0" tIns="0" rIns="0" bIns="0" rtlCol="0" anchor="b">
            <a:normAutofit/>
          </a:bodyPr>
          <a:lstStyle/>
          <a:p>
            <a:r>
              <a:rPr lang="en-US" dirty="0">
                <a:latin typeface="+mj-lt"/>
              </a:rPr>
              <a:t>Globalization </a:t>
            </a:r>
          </a:p>
        </p:txBody>
      </p:sp>
      <p:sp>
        <p:nvSpPr>
          <p:cNvPr id="6" name="Content Placeholder 2">
            <a:extLst>
              <a:ext uri="{FF2B5EF4-FFF2-40B4-BE49-F238E27FC236}">
                <a16:creationId xmlns:a16="http://schemas.microsoft.com/office/drawing/2014/main" id="{4561AE12-1411-4337-900C-7702C24675E4}"/>
              </a:ext>
            </a:extLst>
          </p:cNvPr>
          <p:cNvSpPr txBox="1">
            <a:spLocks/>
          </p:cNvSpPr>
          <p:nvPr/>
        </p:nvSpPr>
        <p:spPr>
          <a:xfrm>
            <a:off x="736600" y="2552701"/>
            <a:ext cx="6573059" cy="339090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20000"/>
              </a:lnSpc>
            </a:pPr>
            <a:r>
              <a:rPr lang="en-US" dirty="0">
                <a:solidFill>
                  <a:schemeClr val="tx1"/>
                </a:solidFill>
              </a:rPr>
              <a:t>The world has become a smaller place. New transportation, shipping, and communication technologies have made it easier for consumers to know the rest of the world, to travel, to buy and sell anywhere.</a:t>
            </a:r>
          </a:p>
        </p:txBody>
      </p:sp>
      <p:sp>
        <p:nvSpPr>
          <p:cNvPr id="77" name="Rectangle 7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AE4DBF-A8A0-4EE7-AC11-894D0B4F6D53}"/>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lgn="r">
              <a:spcAft>
                <a:spcPts val="600"/>
              </a:spcAft>
            </a:pPr>
            <a:fld id="{D495E168-DA5E-4888-8D8A-92B118324C14}" type="slidenum">
              <a:rPr lang="en-US" sz="800" smtClean="0"/>
              <a:pPr algn="r">
                <a:spcAft>
                  <a:spcPts val="600"/>
                </a:spcAft>
              </a:pPr>
              <a:t>25</a:t>
            </a:fld>
            <a:endParaRPr lang="en-US" sz="800"/>
          </a:p>
        </p:txBody>
      </p:sp>
      <p:pic>
        <p:nvPicPr>
          <p:cNvPr id="4098" name="Picture 2" descr="Isolated, Desktop, Woman, Businesswoman, Ipad">
            <a:extLst>
              <a:ext uri="{FF2B5EF4-FFF2-40B4-BE49-F238E27FC236}">
                <a16:creationId xmlns:a16="http://schemas.microsoft.com/office/drawing/2014/main" id="{4BD28113-1A68-4674-B932-4A58B3C9DBAC}"/>
              </a:ext>
            </a:extLst>
          </p:cNvP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32252" r="32021" b="-1"/>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3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57BF152D-4401-41D5-B76F-5981F06AB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DE321-11CC-4F6E-AB3B-A8A909DB0B90}"/>
              </a:ext>
            </a:extLst>
          </p:cNvPr>
          <p:cNvSpPr>
            <a:spLocks noGrp="1"/>
          </p:cNvSpPr>
          <p:nvPr>
            <p:ph type="title"/>
          </p:nvPr>
        </p:nvSpPr>
        <p:spPr>
          <a:xfrm>
            <a:off x="4704080" y="469153"/>
            <a:ext cx="6523446" cy="1556870"/>
          </a:xfrm>
        </p:spPr>
        <p:txBody>
          <a:bodyPr vert="horz" lIns="0" tIns="0" rIns="0" bIns="0" rtlCol="0" anchor="b">
            <a:normAutofit/>
          </a:bodyPr>
          <a:lstStyle/>
          <a:p>
            <a:pPr>
              <a:lnSpc>
                <a:spcPct val="90000"/>
              </a:lnSpc>
            </a:pPr>
            <a:r>
              <a:rPr lang="en-US" sz="3600">
                <a:latin typeface="+mj-lt"/>
              </a:rPr>
              <a:t>Social Responsibility (Marketing 3.0) </a:t>
            </a:r>
          </a:p>
        </p:txBody>
      </p:sp>
      <p:pic>
        <p:nvPicPr>
          <p:cNvPr id="5124" name="Picture 4" descr="Image result for central no bag">
            <a:extLst>
              <a:ext uri="{FF2B5EF4-FFF2-40B4-BE49-F238E27FC236}">
                <a16:creationId xmlns:a16="http://schemas.microsoft.com/office/drawing/2014/main" id="{8F0ABFB2-20E9-42DE-A69D-7EA058FBF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9" r="43506" b="-2"/>
          <a:stretch/>
        </p:blipFill>
        <p:spPr bwMode="auto">
          <a:xfrm>
            <a:off x="-1" y="10"/>
            <a:ext cx="4038601" cy="32173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starbucks reusable cup">
            <a:extLst>
              <a:ext uri="{FF2B5EF4-FFF2-40B4-BE49-F238E27FC236}">
                <a16:creationId xmlns:a16="http://schemas.microsoft.com/office/drawing/2014/main" id="{49BA7F22-DD6F-4453-8AB0-87776AD8CA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 r="-4" b="-4"/>
          <a:stretch/>
        </p:blipFill>
        <p:spPr bwMode="auto">
          <a:xfrm>
            <a:off x="-2" y="3191409"/>
            <a:ext cx="4038601" cy="321733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236A020-CF44-464F-B2CF-E268419A2FBD}"/>
              </a:ext>
            </a:extLst>
          </p:cNvPr>
          <p:cNvSpPr>
            <a:spLocks noGrp="1"/>
          </p:cNvSpPr>
          <p:nvPr>
            <p:ph sz="quarter" idx="10"/>
          </p:nvPr>
        </p:nvSpPr>
        <p:spPr>
          <a:xfrm>
            <a:off x="4704080" y="2282024"/>
            <a:ext cx="6523445" cy="3600616"/>
          </a:xfrm>
        </p:spPr>
        <p:txBody>
          <a:bodyPr vert="horz" lIns="0" tIns="0" rIns="0" bIns="0" rtlCol="0">
            <a:normAutofit/>
          </a:bodyPr>
          <a:lstStyle/>
          <a:p>
            <a:r>
              <a:rPr lang="en-US" sz="2400">
                <a:solidFill>
                  <a:schemeClr val="tx1"/>
                </a:solidFill>
              </a:rPr>
              <a:t>The private sector is taking some responsibility for improving living conditions, and firms all over the world have elevated the role of </a:t>
            </a:r>
            <a:r>
              <a:rPr lang="en-US" sz="2400" b="1">
                <a:solidFill>
                  <a:schemeClr val="tx1"/>
                </a:solidFill>
              </a:rPr>
              <a:t>corporate social responsibility (CSR).</a:t>
            </a:r>
          </a:p>
          <a:p>
            <a:r>
              <a:rPr lang="en-US" sz="2400">
                <a:solidFill>
                  <a:schemeClr val="tx1"/>
                </a:solidFill>
              </a:rPr>
              <a:t>Marketers must consider the ethical, environmental, legal, and social context of their activities.</a:t>
            </a:r>
          </a:p>
        </p:txBody>
      </p:sp>
      <p:sp>
        <p:nvSpPr>
          <p:cNvPr id="79" name="Rectangle 78">
            <a:extLst>
              <a:ext uri="{FF2B5EF4-FFF2-40B4-BE49-F238E27FC236}">
                <a16:creationId xmlns:a16="http://schemas.microsoft.com/office/drawing/2014/main" id="{4007128E-F4EF-416E-856C-324C8C579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800"/>
            <a:ext cx="12191999" cy="457198"/>
          </a:xfrm>
          <a:prstGeom prst="rect">
            <a:avLst/>
          </a:prstGeom>
          <a:gradFill>
            <a:gsLst>
              <a:gs pos="0">
                <a:schemeClr val="accent2"/>
              </a:gs>
              <a:gs pos="100000">
                <a:schemeClr val="accent6">
                  <a:lumMod val="75000"/>
                  <a:alpha val="94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F116E54-BBA2-4625-8E37-E6F2C9C6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798"/>
            <a:ext cx="4038603" cy="448831"/>
          </a:xfrm>
          <a:prstGeom prst="rect">
            <a:avLst/>
          </a:prstGeom>
          <a:gradFill>
            <a:gsLst>
              <a:gs pos="0">
                <a:schemeClr val="accent5"/>
              </a:gs>
              <a:gs pos="99000">
                <a:schemeClr val="accent6">
                  <a:alpha val="48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AE4DBF-A8A0-4EE7-AC11-894D0B4F6D53}"/>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lgn="r">
              <a:spcAft>
                <a:spcPts val="600"/>
              </a:spcAft>
            </a:pPr>
            <a:fld id="{D495E168-DA5E-4888-8D8A-92B118324C14}" type="slidenum">
              <a:rPr lang="en-US" sz="800" smtClean="0"/>
              <a:pPr algn="r">
                <a:spcAft>
                  <a:spcPts val="600"/>
                </a:spcAft>
              </a:pPr>
              <a:t>26</a:t>
            </a:fld>
            <a:endParaRPr lang="en-US" sz="800"/>
          </a:p>
        </p:txBody>
      </p:sp>
    </p:spTree>
    <p:extLst>
      <p:ext uri="{BB962C8B-B14F-4D97-AF65-F5344CB8AC3E}">
        <p14:creationId xmlns:p14="http://schemas.microsoft.com/office/powerpoint/2010/main" val="37432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22FC-8574-46B7-B505-869550627074}"/>
              </a:ext>
            </a:extLst>
          </p:cNvPr>
          <p:cNvSpPr>
            <a:spLocks noGrp="1"/>
          </p:cNvSpPr>
          <p:nvPr>
            <p:ph type="title"/>
          </p:nvPr>
        </p:nvSpPr>
        <p:spPr/>
        <p:txBody>
          <a:bodyPr/>
          <a:lstStyle/>
          <a:p>
            <a:r>
              <a:rPr lang="en-US" b="0" dirty="0"/>
              <a:t>References </a:t>
            </a:r>
            <a:endParaRPr lang="en-US" dirty="0"/>
          </a:p>
        </p:txBody>
      </p:sp>
      <p:sp>
        <p:nvSpPr>
          <p:cNvPr id="3" name="Content Placeholder 2">
            <a:extLst>
              <a:ext uri="{FF2B5EF4-FFF2-40B4-BE49-F238E27FC236}">
                <a16:creationId xmlns:a16="http://schemas.microsoft.com/office/drawing/2014/main" id="{62B6192C-24CB-4F75-96E2-408C95520CB8}"/>
              </a:ext>
            </a:extLst>
          </p:cNvPr>
          <p:cNvSpPr>
            <a:spLocks noGrp="1"/>
          </p:cNvSpPr>
          <p:nvPr>
            <p:ph sz="quarter" idx="10"/>
          </p:nvPr>
        </p:nvSpPr>
        <p:spPr/>
        <p:txBody>
          <a:bodyPr>
            <a:normAutofit/>
          </a:bodyPr>
          <a:lstStyle/>
          <a:p>
            <a:endParaRPr lang="en-US" sz="2800" dirty="0"/>
          </a:p>
          <a:p>
            <a:pPr marL="0" indent="0">
              <a:buNone/>
            </a:pPr>
            <a:r>
              <a:rPr lang="en-US" sz="2800" dirty="0"/>
              <a:t>Kotler, P. and Keller, K.L. 2016. Marketing Management. 15 ed. Pearson: Boston. </a:t>
            </a:r>
          </a:p>
        </p:txBody>
      </p:sp>
      <p:sp>
        <p:nvSpPr>
          <p:cNvPr id="4" name="Slide Number Placeholder 3">
            <a:extLst>
              <a:ext uri="{FF2B5EF4-FFF2-40B4-BE49-F238E27FC236}">
                <a16:creationId xmlns:a16="http://schemas.microsoft.com/office/drawing/2014/main" id="{8D9E98E0-A865-417A-8E24-B6B26E4745FA}"/>
              </a:ext>
            </a:extLst>
          </p:cNvPr>
          <p:cNvSpPr>
            <a:spLocks noGrp="1"/>
          </p:cNvSpPr>
          <p:nvPr>
            <p:ph type="sldNum" sz="quarter" idx="12"/>
          </p:nvPr>
        </p:nvSpPr>
        <p:spPr/>
        <p:txBody>
          <a:bodyPr/>
          <a:lstStyle/>
          <a:p>
            <a:fld id="{D495E168-DA5E-4888-8D8A-92B118324C14}" type="slidenum">
              <a:rPr lang="ru-RU" smtClean="0"/>
              <a:pPr/>
              <a:t>27</a:t>
            </a:fld>
            <a:endParaRPr lang="ru-RU" dirty="0"/>
          </a:p>
        </p:txBody>
      </p:sp>
    </p:spTree>
    <p:extLst>
      <p:ext uri="{BB962C8B-B14F-4D97-AF65-F5344CB8AC3E}">
        <p14:creationId xmlns:p14="http://schemas.microsoft.com/office/powerpoint/2010/main" val="181198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51BCA66-CFD4-A64A-8513-EF3B9FCD2374}"/>
              </a:ext>
            </a:extLst>
          </p:cNvPr>
          <p:cNvSpPr>
            <a:spLocks noGrp="1"/>
          </p:cNvSpPr>
          <p:nvPr>
            <p:ph type="title"/>
          </p:nvPr>
        </p:nvSpPr>
        <p:spPr>
          <a:xfrm>
            <a:off x="387927" y="1028701"/>
            <a:ext cx="3248863" cy="3020785"/>
          </a:xfrm>
        </p:spPr>
        <p:txBody>
          <a:bodyPr vert="horz" lIns="0" tIns="0" rIns="0" bIns="0" rtlCol="0">
            <a:normAutofit/>
          </a:bodyPr>
          <a:lstStyle/>
          <a:p>
            <a:pPr algn="r"/>
            <a:r>
              <a:rPr lang="en-US" sz="3200" spc="750" dirty="0">
                <a:solidFill>
                  <a:schemeClr val="bg1"/>
                </a:solidFill>
                <a:hlinkClick r:id="rId3">
                  <a:extLst>
                    <a:ext uri="{A12FA001-AC4F-418D-AE19-62706E023703}">
                      <ahyp:hlinkClr xmlns:ahyp="http://schemas.microsoft.com/office/drawing/2018/hyperlinkcolor" val="tx"/>
                    </a:ext>
                  </a:extLst>
                </a:hlinkClick>
              </a:rPr>
              <a:t>Pre-test</a:t>
            </a:r>
            <a:endParaRPr lang="en-US" sz="3200" spc="750" dirty="0">
              <a:solidFill>
                <a:schemeClr val="bg1"/>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28" name="Content Placeholder 27" title="Mentimeter - Interactive Presentations">
                <a:extLst>
                  <a:ext uri="{FF2B5EF4-FFF2-40B4-BE49-F238E27FC236}">
                    <a16:creationId xmlns:a16="http://schemas.microsoft.com/office/drawing/2014/main" id="{7BF2F3DE-E329-79B1-2B4D-DD0109DEABA9}"/>
                  </a:ext>
                </a:extLst>
              </p:cNvPr>
              <p:cNvGraphicFramePr>
                <a:graphicFrameLocks noGrp="1"/>
              </p:cNvGraphicFramePr>
              <p:nvPr>
                <p:ph idx="1"/>
              </p:nvPr>
            </p:nvGraphicFramePr>
            <p:xfrm>
              <a:off x="4539343" y="923497"/>
              <a:ext cx="7367135" cy="5140588"/>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28" name="Content Placeholder 27" title="Mentimeter - Interactive Presentations">
                <a:extLst>
                  <a:ext uri="{FF2B5EF4-FFF2-40B4-BE49-F238E27FC236}">
                    <a16:creationId xmlns:a16="http://schemas.microsoft.com/office/drawing/2014/main" id="{7BF2F3DE-E329-79B1-2B4D-DD0109DEABA9}"/>
                  </a:ext>
                </a:extLst>
              </p:cNvPr>
              <p:cNvPicPr>
                <a:picLocks noGrp="1" noRot="1" noChangeAspect="1" noMove="1" noResize="1" noEditPoints="1" noAdjustHandles="1" noChangeArrowheads="1" noChangeShapeType="1"/>
              </p:cNvPicPr>
              <p:nvPr/>
            </p:nvPicPr>
            <p:blipFill>
              <a:blip r:embed="rId5"/>
              <a:stretch>
                <a:fillRect/>
              </a:stretch>
            </p:blipFill>
            <p:spPr>
              <a:xfrm>
                <a:off x="4539343" y="923497"/>
                <a:ext cx="7367135" cy="5140588"/>
              </a:xfrm>
              <a:prstGeom prst="rect">
                <a:avLst/>
              </a:prstGeom>
            </p:spPr>
          </p:pic>
        </mc:Fallback>
      </mc:AlternateContent>
    </p:spTree>
    <p:extLst>
      <p:ext uri="{BB962C8B-B14F-4D97-AF65-F5344CB8AC3E}">
        <p14:creationId xmlns:p14="http://schemas.microsoft.com/office/powerpoint/2010/main" val="115936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A3F7774-A8D2-E4CD-731D-59A192C0DE1D}"/>
              </a:ext>
            </a:extLst>
          </p:cNvPr>
          <p:cNvSpPr>
            <a:spLocks noGrp="1"/>
          </p:cNvSpPr>
          <p:nvPr>
            <p:ph type="title"/>
          </p:nvPr>
        </p:nvSpPr>
        <p:spPr>
          <a:xfrm>
            <a:off x="387927" y="1028701"/>
            <a:ext cx="3248863" cy="3020785"/>
          </a:xfrm>
        </p:spPr>
        <p:txBody>
          <a:bodyPr>
            <a:normAutofit/>
          </a:bodyPr>
          <a:lstStyle/>
          <a:p>
            <a:pPr algn="r"/>
            <a:r>
              <a:rPr lang="en-TH" sz="3200" dirty="0">
                <a:solidFill>
                  <a:schemeClr val="bg1"/>
                </a:solidFill>
              </a:rPr>
              <a:t>Pre-Test</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Mentimeter - Interactive Presentations">
                <a:extLst>
                  <a:ext uri="{FF2B5EF4-FFF2-40B4-BE49-F238E27FC236}">
                    <a16:creationId xmlns:a16="http://schemas.microsoft.com/office/drawing/2014/main" id="{D22A8570-D0CB-5AD8-EC43-8B8A96CF695D}"/>
                  </a:ext>
                </a:extLst>
              </p:cNvPr>
              <p:cNvGraphicFramePr>
                <a:graphicFrameLocks noGrp="1"/>
              </p:cNvGraphicFramePr>
              <p:nvPr>
                <p:ph idx="1"/>
                <p:extLst>
                  <p:ext uri="{D42A27DB-BD31-4B8C-83A1-F6EECF244321}">
                    <p14:modId xmlns:p14="http://schemas.microsoft.com/office/powerpoint/2010/main" val="3965931449"/>
                  </p:ext>
                </p:extLst>
              </p:nvPr>
            </p:nvGraphicFramePr>
            <p:xfrm>
              <a:off x="4659088" y="930012"/>
              <a:ext cx="6953475" cy="514058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Mentimeter - Interactive Presentations">
                <a:extLst>
                  <a:ext uri="{FF2B5EF4-FFF2-40B4-BE49-F238E27FC236}">
                    <a16:creationId xmlns:a16="http://schemas.microsoft.com/office/drawing/2014/main" id="{D22A8570-D0CB-5AD8-EC43-8B8A96CF695D}"/>
                  </a:ext>
                </a:extLst>
              </p:cNvPr>
              <p:cNvPicPr>
                <a:picLocks noGrp="1" noRot="1" noChangeAspect="1" noMove="1" noResize="1" noEditPoints="1" noAdjustHandles="1" noChangeArrowheads="1" noChangeShapeType="1"/>
              </p:cNvPicPr>
              <p:nvPr/>
            </p:nvPicPr>
            <p:blipFill>
              <a:blip r:embed="rId3"/>
              <a:stretch>
                <a:fillRect/>
              </a:stretch>
            </p:blipFill>
            <p:spPr>
              <a:xfrm>
                <a:off x="4659088" y="930012"/>
                <a:ext cx="6953475" cy="5140588"/>
              </a:xfrm>
              <a:prstGeom prst="rect">
                <a:avLst/>
              </a:prstGeom>
            </p:spPr>
          </p:pic>
        </mc:Fallback>
      </mc:AlternateContent>
    </p:spTree>
    <p:extLst>
      <p:ext uri="{BB962C8B-B14F-4D97-AF65-F5344CB8AC3E}">
        <p14:creationId xmlns:p14="http://schemas.microsoft.com/office/powerpoint/2010/main" val="252158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8DD14-175F-4EF6-8CC3-A05468FBF552}"/>
              </a:ext>
            </a:extLst>
          </p:cNvPr>
          <p:cNvSpPr>
            <a:spLocks noGrp="1"/>
          </p:cNvSpPr>
          <p:nvPr>
            <p:ph type="title"/>
          </p:nvPr>
        </p:nvSpPr>
        <p:spPr>
          <a:xfrm>
            <a:off x="457200" y="868280"/>
            <a:ext cx="3390645" cy="3363597"/>
          </a:xfrm>
        </p:spPr>
        <p:txBody>
          <a:bodyPr vert="horz" lIns="0" tIns="0" rIns="0" bIns="0" rtlCol="0" anchor="b">
            <a:normAutofit/>
          </a:bodyPr>
          <a:lstStyle/>
          <a:p>
            <a:pPr algn="r"/>
            <a:r>
              <a:rPr lang="en-US" sz="2800" spc="0" dirty="0">
                <a:latin typeface="+mj-lt"/>
              </a:rPr>
              <a:t>Understanding </a:t>
            </a:r>
            <a:br>
              <a:rPr lang="en-US" sz="2800" spc="0" dirty="0">
                <a:latin typeface="+mj-lt"/>
              </a:rPr>
            </a:br>
            <a:r>
              <a:rPr lang="en-US" sz="2800" spc="0" dirty="0">
                <a:latin typeface="+mj-lt"/>
              </a:rPr>
              <a:t>Marketing Management</a:t>
            </a:r>
          </a:p>
        </p:txBody>
      </p:sp>
      <p:sp>
        <p:nvSpPr>
          <p:cNvPr id="4" name="Slide Number Placeholder 3">
            <a:extLst>
              <a:ext uri="{FF2B5EF4-FFF2-40B4-BE49-F238E27FC236}">
                <a16:creationId xmlns:a16="http://schemas.microsoft.com/office/drawing/2014/main" id="{6C90BB1A-7D1A-45FF-AAF0-32089EF9F650}"/>
              </a:ext>
            </a:extLst>
          </p:cNvPr>
          <p:cNvSpPr>
            <a:spLocks noGrp="1"/>
          </p:cNvSpPr>
          <p:nvPr>
            <p:ph type="sldNum" sz="quarter" idx="12"/>
          </p:nvPr>
        </p:nvSpPr>
        <p:spPr>
          <a:xfrm>
            <a:off x="11669678" y="6408742"/>
            <a:ext cx="438652" cy="448830"/>
          </a:xfrm>
          <a:prstGeom prst="rect">
            <a:avLst/>
          </a:prstGeom>
        </p:spPr>
        <p:txBody>
          <a:bodyPr vert="horz" lIns="91440" tIns="45720" rIns="91440" bIns="45720" rtlCol="0" anchor="ctr">
            <a:normAutofit/>
          </a:bodyPr>
          <a:lstStyle>
            <a:defPPr>
              <a:defRPr lang="ru-RU"/>
            </a:defPPr>
            <a:lvl1pPr marL="0" algn="ct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495E168-DA5E-4888-8D8A-92B118324C14}" type="slidenum">
              <a:rPr lang="en-US" sz="800">
                <a:solidFill>
                  <a:schemeClr val="tx1"/>
                </a:solidFill>
              </a:rPr>
              <a:pPr algn="r">
                <a:spcAft>
                  <a:spcPts val="600"/>
                </a:spcAft>
              </a:pPr>
              <a:t>5</a:t>
            </a:fld>
            <a:endParaRPr lang="en-US" sz="800">
              <a:solidFill>
                <a:schemeClr val="tx1"/>
              </a:solidFill>
            </a:endParaRPr>
          </a:p>
        </p:txBody>
      </p:sp>
      <p:graphicFrame>
        <p:nvGraphicFramePr>
          <p:cNvPr id="33" name="Content Placeholder 2">
            <a:extLst>
              <a:ext uri="{FF2B5EF4-FFF2-40B4-BE49-F238E27FC236}">
                <a16:creationId xmlns:a16="http://schemas.microsoft.com/office/drawing/2014/main" id="{1CA1182E-2E7D-4C6F-85AA-CCB7340229C9}"/>
              </a:ext>
            </a:extLst>
          </p:cNvPr>
          <p:cNvGraphicFramePr>
            <a:graphicFrameLocks noGrp="1"/>
          </p:cNvGraphicFramePr>
          <p:nvPr>
            <p:ph sz="quarter" idx="10"/>
            <p:extLst>
              <p:ext uri="{D42A27DB-BD31-4B8C-83A1-F6EECF244321}">
                <p14:modId xmlns:p14="http://schemas.microsoft.com/office/powerpoint/2010/main" val="4191151734"/>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10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082BEB-7A40-431F-8FA0-62EF266C2431}"/>
              </a:ext>
            </a:extLst>
          </p:cNvPr>
          <p:cNvSpPr>
            <a:spLocks noGrp="1"/>
          </p:cNvSpPr>
          <p:nvPr>
            <p:ph type="title"/>
          </p:nvPr>
        </p:nvSpPr>
        <p:spPr>
          <a:xfrm>
            <a:off x="815853" y="649357"/>
            <a:ext cx="4503295" cy="1365181"/>
          </a:xfrm>
        </p:spPr>
        <p:txBody>
          <a:bodyPr>
            <a:normAutofit fontScale="90000"/>
          </a:bodyPr>
          <a:lstStyle/>
          <a:p>
            <a:r>
              <a:rPr lang="en-US" dirty="0"/>
              <a:t>“Good marketing is no accident”</a:t>
            </a:r>
            <a:endParaRPr lang="th-TH" dirty="0"/>
          </a:p>
        </p:txBody>
      </p:sp>
      <p:sp>
        <p:nvSpPr>
          <p:cNvPr id="11" name="Text Placeholder 10">
            <a:extLst>
              <a:ext uri="{FF2B5EF4-FFF2-40B4-BE49-F238E27FC236}">
                <a16:creationId xmlns:a16="http://schemas.microsoft.com/office/drawing/2014/main" id="{6C29FD85-B13D-46C8-B494-A946E49B5BC6}"/>
              </a:ext>
            </a:extLst>
          </p:cNvPr>
          <p:cNvSpPr>
            <a:spLocks noGrp="1"/>
          </p:cNvSpPr>
          <p:nvPr>
            <p:ph type="body" sz="quarter" idx="15"/>
          </p:nvPr>
        </p:nvSpPr>
        <p:spPr>
          <a:xfrm>
            <a:off x="474133" y="3781426"/>
            <a:ext cx="6629032" cy="2625915"/>
          </a:xfrm>
        </p:spPr>
        <p:txBody>
          <a:bodyPr>
            <a:normAutofit/>
          </a:bodyPr>
          <a:lstStyle/>
          <a:p>
            <a:pPr marL="0" indent="0">
              <a:lnSpc>
                <a:spcPct val="120000"/>
              </a:lnSpc>
              <a:buNone/>
            </a:pPr>
            <a:r>
              <a:rPr lang="en-US" sz="2400" dirty="0">
                <a:solidFill>
                  <a:schemeClr val="tx1"/>
                </a:solidFill>
              </a:rPr>
              <a:t>Finance, operations, accounting, and other business functions won’t really matter without sufficient demand for products and services so the firm can make a profit. Thus, financial success often depends on marketing ability.</a:t>
            </a:r>
            <a:endParaRPr lang="th-TH" sz="2400" dirty="0">
              <a:solidFill>
                <a:schemeClr val="tx1"/>
              </a:solidFill>
            </a:endParaRPr>
          </a:p>
        </p:txBody>
      </p:sp>
      <p:sp>
        <p:nvSpPr>
          <p:cNvPr id="12" name="Text Placeholder 11">
            <a:extLst>
              <a:ext uri="{FF2B5EF4-FFF2-40B4-BE49-F238E27FC236}">
                <a16:creationId xmlns:a16="http://schemas.microsoft.com/office/drawing/2014/main" id="{9E41A7FA-FEC6-4CE7-8B8A-81CA7A88301C}"/>
              </a:ext>
            </a:extLst>
          </p:cNvPr>
          <p:cNvSpPr>
            <a:spLocks noGrp="1"/>
          </p:cNvSpPr>
          <p:nvPr>
            <p:ph type="body" sz="quarter" idx="16"/>
          </p:nvPr>
        </p:nvSpPr>
        <p:spPr/>
        <p:txBody>
          <a:bodyPr/>
          <a:lstStyle/>
          <a:p>
            <a:r>
              <a:rPr lang="en-US" dirty="0"/>
              <a:t>(Kotler Keller, 2016)</a:t>
            </a:r>
            <a:endParaRPr lang="th-TH" dirty="0"/>
          </a:p>
        </p:txBody>
      </p:sp>
      <p:sp>
        <p:nvSpPr>
          <p:cNvPr id="13" name="Text Placeholder 12">
            <a:extLst>
              <a:ext uri="{FF2B5EF4-FFF2-40B4-BE49-F238E27FC236}">
                <a16:creationId xmlns:a16="http://schemas.microsoft.com/office/drawing/2014/main" id="{6C3288D0-B6AC-490A-B8D5-9868CB84BB70}"/>
              </a:ext>
            </a:extLst>
          </p:cNvPr>
          <p:cNvSpPr>
            <a:spLocks noGrp="1"/>
          </p:cNvSpPr>
          <p:nvPr>
            <p:ph type="body" sz="quarter" idx="17"/>
          </p:nvPr>
        </p:nvSpPr>
        <p:spPr>
          <a:xfrm>
            <a:off x="811115" y="3165301"/>
            <a:ext cx="5178868" cy="689525"/>
          </a:xfrm>
        </p:spPr>
        <p:txBody>
          <a:bodyPr>
            <a:normAutofit/>
          </a:bodyPr>
          <a:lstStyle/>
          <a:p>
            <a:r>
              <a:rPr lang="en-US" sz="2400" b="1" dirty="0">
                <a:solidFill>
                  <a:schemeClr val="tx1"/>
                </a:solidFill>
                <a:latin typeface="Arial Black" panose="020B0A04020102020204" pitchFamily="34" charset="0"/>
              </a:rPr>
              <a:t>Why Is Marketing Important?</a:t>
            </a:r>
            <a:endParaRPr lang="th-TH" sz="2400" b="1" dirty="0">
              <a:solidFill>
                <a:schemeClr val="tx1"/>
              </a:solidFill>
              <a:latin typeface="Arial Black" panose="020B0A04020102020204" pitchFamily="34" charset="0"/>
            </a:endParaRPr>
          </a:p>
        </p:txBody>
      </p:sp>
      <p:pic>
        <p:nvPicPr>
          <p:cNvPr id="8" name="Picture 2" descr="Image result for top 5 brand in the world">
            <a:extLst>
              <a:ext uri="{FF2B5EF4-FFF2-40B4-BE49-F238E27FC236}">
                <a16:creationId xmlns:a16="http://schemas.microsoft.com/office/drawing/2014/main" id="{3F36587A-33B0-0047-9F99-8DCF50E01FA4}"/>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t="2379" b="2379"/>
          <a:stretch>
            <a:fillRect/>
          </a:stretch>
        </p:blipFill>
        <p:spPr bwMode="auto">
          <a:xfrm>
            <a:off x="6815237" y="802810"/>
            <a:ext cx="5067983" cy="271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25020-F0EC-480B-9F49-BC6576146AB2}"/>
              </a:ext>
            </a:extLst>
          </p:cNvPr>
          <p:cNvSpPr>
            <a:spLocks noGrp="1"/>
          </p:cNvSpPr>
          <p:nvPr>
            <p:ph type="title"/>
          </p:nvPr>
        </p:nvSpPr>
        <p:spPr>
          <a:xfrm>
            <a:off x="1380236" y="286601"/>
            <a:ext cx="5929422" cy="1852976"/>
          </a:xfrm>
        </p:spPr>
        <p:txBody>
          <a:bodyPr vert="horz" lIns="0" tIns="0" rIns="0" bIns="0" rtlCol="0" anchor="b">
            <a:normAutofit/>
          </a:bodyPr>
          <a:lstStyle/>
          <a:p>
            <a:r>
              <a:rPr lang="en-US" sz="4000" dirty="0">
                <a:latin typeface="+mj-lt"/>
              </a:rPr>
              <a:t>Why Is Marketing Important?</a:t>
            </a:r>
          </a:p>
        </p:txBody>
      </p:sp>
      <p:sp>
        <p:nvSpPr>
          <p:cNvPr id="3" name="Content Placeholder 2">
            <a:extLst>
              <a:ext uri="{FF2B5EF4-FFF2-40B4-BE49-F238E27FC236}">
                <a16:creationId xmlns:a16="http://schemas.microsoft.com/office/drawing/2014/main" id="{BE49744B-20C6-40F8-B17D-B8DC7728A082}"/>
              </a:ext>
            </a:extLst>
          </p:cNvPr>
          <p:cNvSpPr>
            <a:spLocks noGrp="1"/>
          </p:cNvSpPr>
          <p:nvPr>
            <p:ph sz="quarter" idx="10"/>
          </p:nvPr>
        </p:nvSpPr>
        <p:spPr>
          <a:xfrm>
            <a:off x="534390" y="2695699"/>
            <a:ext cx="6775269" cy="3247901"/>
          </a:xfrm>
        </p:spPr>
        <p:txBody>
          <a:bodyPr vert="horz" lIns="0" tIns="0" rIns="0" bIns="0" rtlCol="0">
            <a:normAutofit/>
          </a:bodyPr>
          <a:lstStyle/>
          <a:p>
            <a:pPr marL="0">
              <a:lnSpc>
                <a:spcPct val="110000"/>
              </a:lnSpc>
            </a:pPr>
            <a:r>
              <a:rPr lang="en-US" sz="1800" b="1" dirty="0">
                <a:solidFill>
                  <a:schemeClr val="tx1"/>
                </a:solidFill>
              </a:rPr>
              <a:t>Marketing Decision Making</a:t>
            </a:r>
          </a:p>
          <a:p>
            <a:pPr>
              <a:lnSpc>
                <a:spcPct val="110000"/>
              </a:lnSpc>
            </a:pPr>
            <a:r>
              <a:rPr lang="en-US" sz="1800" dirty="0">
                <a:solidFill>
                  <a:schemeClr val="tx1"/>
                </a:solidFill>
              </a:rPr>
              <a:t>Marketing builds strong brands and a loyalty customer base, intangible asset that contribute heavily to the value of a firm </a:t>
            </a:r>
            <a:br>
              <a:rPr lang="en-US" sz="1800" dirty="0">
                <a:solidFill>
                  <a:schemeClr val="tx1"/>
                </a:solidFill>
              </a:rPr>
            </a:br>
            <a:r>
              <a:rPr lang="en-US" sz="1800" dirty="0">
                <a:solidFill>
                  <a:schemeClr val="tx1"/>
                </a:solidFill>
              </a:rPr>
              <a:t>(by CEO or CMO)</a:t>
            </a:r>
          </a:p>
          <a:p>
            <a:pPr>
              <a:lnSpc>
                <a:spcPct val="110000"/>
              </a:lnSpc>
            </a:pPr>
            <a:r>
              <a:rPr lang="en-US" sz="1800" dirty="0">
                <a:solidFill>
                  <a:schemeClr val="tx1"/>
                </a:solidFill>
              </a:rPr>
              <a:t>In an Internet-fueled environment where consumers, competition, technology, and economic forces change rapidly and consequences quickly multiply, marketers must choose features, prices, and markets and decide how much to spend on advertising, sales, and online and mobile marketing.</a:t>
            </a:r>
          </a:p>
        </p:txBody>
      </p:sp>
      <p:sp>
        <p:nvSpPr>
          <p:cNvPr id="16" name="Rectangle 1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53BFA3-0E70-4624-98FF-252492CCA6E1}"/>
              </a:ext>
            </a:extLst>
          </p:cNvPr>
          <p:cNvSpPr>
            <a:spLocks noGrp="1"/>
          </p:cNvSpPr>
          <p:nvPr>
            <p:ph type="sldNum" sz="quarter" idx="12"/>
          </p:nvPr>
        </p:nvSpPr>
        <p:spPr>
          <a:xfrm>
            <a:off x="11669678" y="6408742"/>
            <a:ext cx="438652" cy="448830"/>
          </a:xfrm>
          <a:prstGeom prst="rect">
            <a:avLst/>
          </a:prstGeom>
        </p:spPr>
        <p:txBody>
          <a:bodyPr vert="horz" lIns="91440" tIns="45720" rIns="91440" bIns="45720" rtlCol="0" anchor="ctr">
            <a:normAutofit/>
          </a:bodyPr>
          <a:lstStyle>
            <a:defPPr>
              <a:defRPr lang="ru-RU"/>
            </a:defPPr>
            <a:lvl1pPr marL="0" algn="ct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495E168-DA5E-4888-8D8A-92B118324C14}" type="slidenum">
              <a:rPr lang="en-US" sz="800" smtClean="0"/>
              <a:pPr algn="r">
                <a:spcAft>
                  <a:spcPts val="600"/>
                </a:spcAft>
              </a:pPr>
              <a:t>7</a:t>
            </a:fld>
            <a:endParaRPr lang="en-US" sz="800"/>
          </a:p>
        </p:txBody>
      </p:sp>
      <p:pic>
        <p:nvPicPr>
          <p:cNvPr id="6" name="Picture 5" descr="A close up of a sign&#10;&#10;Description automatically generated">
            <a:extLst>
              <a:ext uri="{FF2B5EF4-FFF2-40B4-BE49-F238E27FC236}">
                <a16:creationId xmlns:a16="http://schemas.microsoft.com/office/drawing/2014/main" id="{6219F3CF-5F23-4134-BCCE-9C9E7EFCDE1A}"/>
              </a:ext>
            </a:extLst>
          </p:cNvPr>
          <p:cNvPicPr>
            <a:picLocks noChangeAspect="1"/>
          </p:cNvPicPr>
          <p:nvPr/>
        </p:nvPicPr>
        <p:blipFill rotWithShape="1">
          <a:blip r:embed="rId2"/>
          <a:srcRect l="24519" r="35786" b="2"/>
          <a:stretch/>
        </p:blipFill>
        <p:spPr>
          <a:xfrm>
            <a:off x="8115300" y="-12515"/>
            <a:ext cx="4076700" cy="6418631"/>
          </a:xfrm>
          <a:prstGeom prst="rect">
            <a:avLst/>
          </a:prstGeom>
        </p:spPr>
      </p:pic>
    </p:spTree>
    <p:extLst>
      <p:ext uri="{BB962C8B-B14F-4D97-AF65-F5344CB8AC3E}">
        <p14:creationId xmlns:p14="http://schemas.microsoft.com/office/powerpoint/2010/main" val="113954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5020-F0EC-480B-9F49-BC6576146AB2}"/>
              </a:ext>
            </a:extLst>
          </p:cNvPr>
          <p:cNvSpPr>
            <a:spLocks noGrp="1"/>
          </p:cNvSpPr>
          <p:nvPr>
            <p:ph type="title"/>
          </p:nvPr>
        </p:nvSpPr>
        <p:spPr/>
        <p:txBody>
          <a:bodyPr/>
          <a:lstStyle/>
          <a:p>
            <a:r>
              <a:rPr lang="en-US" sz="3600" dirty="0"/>
              <a:t>Why Is Marketing Important?</a:t>
            </a:r>
            <a:endParaRPr lang="th-TH" sz="3600" dirty="0"/>
          </a:p>
        </p:txBody>
      </p:sp>
      <p:sp>
        <p:nvSpPr>
          <p:cNvPr id="3" name="Content Placeholder 2">
            <a:extLst>
              <a:ext uri="{FF2B5EF4-FFF2-40B4-BE49-F238E27FC236}">
                <a16:creationId xmlns:a16="http://schemas.microsoft.com/office/drawing/2014/main" id="{BE49744B-20C6-40F8-B17D-B8DC7728A082}"/>
              </a:ext>
            </a:extLst>
          </p:cNvPr>
          <p:cNvSpPr>
            <a:spLocks noGrp="1"/>
          </p:cNvSpPr>
          <p:nvPr>
            <p:ph sz="quarter" idx="10"/>
          </p:nvPr>
        </p:nvSpPr>
        <p:spPr>
          <a:xfrm>
            <a:off x="451308" y="1340953"/>
            <a:ext cx="11393213" cy="5368925"/>
          </a:xfrm>
        </p:spPr>
        <p:txBody>
          <a:bodyPr>
            <a:normAutofit/>
          </a:bodyPr>
          <a:lstStyle/>
          <a:p>
            <a:pPr marL="0" indent="0">
              <a:lnSpc>
                <a:spcPct val="120000"/>
              </a:lnSpc>
              <a:buNone/>
            </a:pPr>
            <a:r>
              <a:rPr lang="en-US" b="1" dirty="0"/>
              <a:t>Marketing Decision Making</a:t>
            </a:r>
          </a:p>
          <a:p>
            <a:pPr marL="0" indent="0">
              <a:lnSpc>
                <a:spcPct val="120000"/>
              </a:lnSpc>
              <a:buNone/>
            </a:pPr>
            <a:endParaRPr lang="en-US" b="1" dirty="0"/>
          </a:p>
        </p:txBody>
      </p:sp>
      <p:sp>
        <p:nvSpPr>
          <p:cNvPr id="4" name="Slide Number Placeholder 3">
            <a:extLst>
              <a:ext uri="{FF2B5EF4-FFF2-40B4-BE49-F238E27FC236}">
                <a16:creationId xmlns:a16="http://schemas.microsoft.com/office/drawing/2014/main" id="{F953BFA3-0E70-4624-98FF-252492CCA6E1}"/>
              </a:ext>
            </a:extLst>
          </p:cNvPr>
          <p:cNvSpPr>
            <a:spLocks noGrp="1"/>
          </p:cNvSpPr>
          <p:nvPr>
            <p:ph type="sldNum" sz="quarter" idx="12"/>
          </p:nvPr>
        </p:nvSpPr>
        <p:spPr>
          <a:xfrm>
            <a:off x="-3908" y="6344753"/>
            <a:ext cx="436922" cy="365125"/>
          </a:xfrm>
          <a:prstGeom prst="rect">
            <a:avLst/>
          </a:prstGeom>
        </p:spPr>
        <p:txBody>
          <a:bodyPr vert="horz" lIns="91440" tIns="45720" rIns="91440" bIns="45720" rtlCol="0" anchor="ctr"/>
          <a:lstStyle>
            <a:defPPr>
              <a:defRPr lang="ru-RU"/>
            </a:defPPr>
            <a:lvl1pPr marL="0" algn="ct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mtClean="0"/>
              <a:pPr/>
              <a:t>8</a:t>
            </a:fld>
            <a:endParaRPr lang="ru-RU" dirty="0"/>
          </a:p>
        </p:txBody>
      </p:sp>
      <p:pic>
        <p:nvPicPr>
          <p:cNvPr id="1026" name="Picture 2" descr="Image result for myspace">
            <a:extLst>
              <a:ext uri="{FF2B5EF4-FFF2-40B4-BE49-F238E27FC236}">
                <a16:creationId xmlns:a16="http://schemas.microsoft.com/office/drawing/2014/main" id="{B59103E8-8FB2-46C6-9690-B7C968DA6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26" y="2368104"/>
            <a:ext cx="14382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à¸à¸¥à¸à¸²à¸£à¸à¹à¸à¸«à¸²à¸£à¸¹à¸à¸ à¸²à¸à¸ªà¸³à¸«à¸£à¸±à¸ yahoo">
            <a:extLst>
              <a:ext uri="{FF2B5EF4-FFF2-40B4-BE49-F238E27FC236}">
                <a16:creationId xmlns:a16="http://schemas.microsoft.com/office/drawing/2014/main" id="{E72FA194-8D0D-4CE1-974C-0514BA4CC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508" y="2318049"/>
            <a:ext cx="1812422" cy="9002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lockbuster">
            <a:extLst>
              <a:ext uri="{FF2B5EF4-FFF2-40B4-BE49-F238E27FC236}">
                <a16:creationId xmlns:a16="http://schemas.microsoft.com/office/drawing/2014/main" id="{09A70310-468C-400D-A894-E4143C5F8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515" y="2090921"/>
            <a:ext cx="2272494" cy="1354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arnes and noble">
            <a:extLst>
              <a:ext uri="{FF2B5EF4-FFF2-40B4-BE49-F238E27FC236}">
                <a16:creationId xmlns:a16="http://schemas.microsoft.com/office/drawing/2014/main" id="{799CC741-D89A-46FD-8C2C-A54A729F2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717" y="2049017"/>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à¸à¸¥à¸à¸²à¸£à¸à¹à¸à¸«à¸²à¸£à¸¹à¸à¸ à¸²à¸à¸ªà¸³à¸«à¸£à¸±à¸ facebook">
            <a:extLst>
              <a:ext uri="{FF2B5EF4-FFF2-40B4-BE49-F238E27FC236}">
                <a16:creationId xmlns:a16="http://schemas.microsoft.com/office/drawing/2014/main" id="{4D77F352-86B9-4446-BF51-F2276A0529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626" y="4745961"/>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hi5">
            <a:extLst>
              <a:ext uri="{FF2B5EF4-FFF2-40B4-BE49-F238E27FC236}">
                <a16:creationId xmlns:a16="http://schemas.microsoft.com/office/drawing/2014/main" id="{09EDB076-257D-44B4-B7F6-A4538EFE6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8088" y="3314186"/>
            <a:ext cx="8953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google search">
            <a:extLst>
              <a:ext uri="{FF2B5EF4-FFF2-40B4-BE49-F238E27FC236}">
                <a16:creationId xmlns:a16="http://schemas.microsoft.com/office/drawing/2014/main" id="{25361721-C878-486C-AC40-EA7AC8AA2B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4084" y="4745961"/>
            <a:ext cx="2227270" cy="8555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netflix">
            <a:extLst>
              <a:ext uri="{FF2B5EF4-FFF2-40B4-BE49-F238E27FC236}">
                <a16:creationId xmlns:a16="http://schemas.microsoft.com/office/drawing/2014/main" id="{631EBC15-802A-4942-A66B-76B0BF139D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2127" y="4745961"/>
            <a:ext cx="2227270" cy="103264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amazon">
            <a:extLst>
              <a:ext uri="{FF2B5EF4-FFF2-40B4-BE49-F238E27FC236}">
                <a16:creationId xmlns:a16="http://schemas.microsoft.com/office/drawing/2014/main" id="{32DE9428-13AD-4762-8421-12D19EBC52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35970" y="4745961"/>
            <a:ext cx="1677769" cy="167776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6CF7A555-760E-4321-8B05-ECD7E939E3F8}"/>
              </a:ext>
            </a:extLst>
          </p:cNvPr>
          <p:cNvSpPr/>
          <p:nvPr/>
        </p:nvSpPr>
        <p:spPr>
          <a:xfrm rot="5400000">
            <a:off x="1591450" y="4073342"/>
            <a:ext cx="428625" cy="513352"/>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5" name="Arrow: Right 14">
            <a:extLst>
              <a:ext uri="{FF2B5EF4-FFF2-40B4-BE49-F238E27FC236}">
                <a16:creationId xmlns:a16="http://schemas.microsoft.com/office/drawing/2014/main" id="{99765FEC-4286-4066-8ED0-9F88C09C258E}"/>
              </a:ext>
            </a:extLst>
          </p:cNvPr>
          <p:cNvSpPr/>
          <p:nvPr/>
        </p:nvSpPr>
        <p:spPr>
          <a:xfrm rot="5400000">
            <a:off x="4083407" y="4073342"/>
            <a:ext cx="428625" cy="513352"/>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6" name="Arrow: Right 15">
            <a:extLst>
              <a:ext uri="{FF2B5EF4-FFF2-40B4-BE49-F238E27FC236}">
                <a16:creationId xmlns:a16="http://schemas.microsoft.com/office/drawing/2014/main" id="{E74D629F-DEE1-49E2-80BF-4C60C27BF3FE}"/>
              </a:ext>
            </a:extLst>
          </p:cNvPr>
          <p:cNvSpPr/>
          <p:nvPr/>
        </p:nvSpPr>
        <p:spPr>
          <a:xfrm rot="5400000">
            <a:off x="7166617" y="4073342"/>
            <a:ext cx="428625" cy="513352"/>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7" name="Arrow: Right 16">
            <a:extLst>
              <a:ext uri="{FF2B5EF4-FFF2-40B4-BE49-F238E27FC236}">
                <a16:creationId xmlns:a16="http://schemas.microsoft.com/office/drawing/2014/main" id="{2AEF432E-7760-4A32-BB43-405402A499BD}"/>
              </a:ext>
            </a:extLst>
          </p:cNvPr>
          <p:cNvSpPr/>
          <p:nvPr/>
        </p:nvSpPr>
        <p:spPr>
          <a:xfrm rot="5400000">
            <a:off x="10291171" y="4073342"/>
            <a:ext cx="428625" cy="513352"/>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16998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par>
                                <p:cTn id="31" presetID="22" presetClass="entr" presetSubtype="1"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animEffect transition="in" filter="wipe(up)">
                                      <p:cBhvr>
                                        <p:cTn id="33" dur="500"/>
                                        <p:tgtEl>
                                          <p:spTgt spid="10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22" presetClass="entr" presetSubtype="1"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animEffect transition="in" filter="wipe(up)">
                                      <p:cBhvr>
                                        <p:cTn id="41" dur="500"/>
                                        <p:tgtEl>
                                          <p:spTgt spid="10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22" presetClass="entr" presetSubtype="1" fill="hold" nodeType="withEffect">
                                  <p:stCondLst>
                                    <p:cond delay="0"/>
                                  </p:stCondLst>
                                  <p:childTnLst>
                                    <p:set>
                                      <p:cBhvr>
                                        <p:cTn id="48" dur="1" fill="hold">
                                          <p:stCondLst>
                                            <p:cond delay="0"/>
                                          </p:stCondLst>
                                        </p:cTn>
                                        <p:tgtEl>
                                          <p:spTgt spid="1040"/>
                                        </p:tgtEl>
                                        <p:attrNameLst>
                                          <p:attrName>style.visibility</p:attrName>
                                        </p:attrNameLst>
                                      </p:cBhvr>
                                      <p:to>
                                        <p:strVal val="visible"/>
                                      </p:to>
                                    </p:set>
                                    <p:animEffect transition="in" filter="wipe(up)">
                                      <p:cBhvr>
                                        <p:cTn id="49" dur="500"/>
                                        <p:tgtEl>
                                          <p:spTgt spid="10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par>
                                <p:cTn id="55" presetID="22" presetClass="entr" presetSubtype="1" fill="hold" nodeType="withEffect">
                                  <p:stCondLst>
                                    <p:cond delay="0"/>
                                  </p:stCondLst>
                                  <p:childTnLst>
                                    <p:set>
                                      <p:cBhvr>
                                        <p:cTn id="56" dur="1" fill="hold">
                                          <p:stCondLst>
                                            <p:cond delay="0"/>
                                          </p:stCondLst>
                                        </p:cTn>
                                        <p:tgtEl>
                                          <p:spTgt spid="1042"/>
                                        </p:tgtEl>
                                        <p:attrNameLst>
                                          <p:attrName>style.visibility</p:attrName>
                                        </p:attrNameLst>
                                      </p:cBhvr>
                                      <p:to>
                                        <p:strVal val="visible"/>
                                      </p:to>
                                    </p:set>
                                    <p:animEffect transition="in" filter="wipe(up)">
                                      <p:cBhvr>
                                        <p:cTn id="57"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2B0555-30FB-4C8F-B6E8-F806F540F08F}"/>
              </a:ext>
            </a:extLst>
          </p:cNvPr>
          <p:cNvSpPr>
            <a:spLocks noGrp="1"/>
          </p:cNvSpPr>
          <p:nvPr>
            <p:ph sz="quarter" idx="10"/>
          </p:nvPr>
        </p:nvSpPr>
        <p:spPr>
          <a:xfrm>
            <a:off x="432486" y="1889667"/>
            <a:ext cx="6976027" cy="4090624"/>
          </a:xfrm>
          <a:noFill/>
        </p:spPr>
        <p:txBody>
          <a:bodyPr vert="horz" lIns="0" tIns="0" rIns="0" bIns="0" rtlCol="0">
            <a:normAutofit/>
          </a:bodyPr>
          <a:lstStyle/>
          <a:p>
            <a:pPr>
              <a:lnSpc>
                <a:spcPct val="110000"/>
              </a:lnSpc>
              <a:spcAft>
                <a:spcPts val="600"/>
              </a:spcAft>
            </a:pPr>
            <a:r>
              <a:rPr lang="en-US" sz="1800" b="1" dirty="0">
                <a:solidFill>
                  <a:schemeClr val="tx1"/>
                </a:solidFill>
              </a:rPr>
              <a:t>Marketing ≠ Selling</a:t>
            </a:r>
          </a:p>
          <a:p>
            <a:pPr>
              <a:lnSpc>
                <a:spcPct val="110000"/>
              </a:lnSpc>
              <a:spcAft>
                <a:spcPts val="600"/>
              </a:spcAft>
            </a:pPr>
            <a:r>
              <a:rPr lang="en-US" sz="1800" dirty="0">
                <a:solidFill>
                  <a:schemeClr val="tx1"/>
                </a:solidFill>
              </a:rPr>
              <a:t>Identifying and meeting human and social </a:t>
            </a:r>
            <a:r>
              <a:rPr lang="en-US" sz="1800" b="1" dirty="0">
                <a:solidFill>
                  <a:schemeClr val="tx1"/>
                </a:solidFill>
              </a:rPr>
              <a:t>needs</a:t>
            </a:r>
            <a:r>
              <a:rPr lang="en-US" sz="1800" dirty="0">
                <a:solidFill>
                  <a:schemeClr val="tx1"/>
                </a:solidFill>
              </a:rPr>
              <a:t>. </a:t>
            </a:r>
            <a:br>
              <a:rPr lang="en-US" sz="1800" dirty="0">
                <a:solidFill>
                  <a:schemeClr val="tx1"/>
                </a:solidFill>
              </a:rPr>
            </a:br>
            <a:r>
              <a:rPr lang="en-US" sz="1800" dirty="0">
                <a:solidFill>
                  <a:schemeClr val="tx1"/>
                </a:solidFill>
                <a:sym typeface="Wingdings" panose="05000000000000000000" pitchFamily="2" charset="2"/>
              </a:rPr>
              <a:t>Lead to “</a:t>
            </a:r>
            <a:r>
              <a:rPr lang="en-US" sz="1800" dirty="0">
                <a:solidFill>
                  <a:schemeClr val="tx1"/>
                </a:solidFill>
              </a:rPr>
              <a:t>meeting needs profitably”</a:t>
            </a:r>
          </a:p>
          <a:p>
            <a:pPr>
              <a:lnSpc>
                <a:spcPct val="110000"/>
              </a:lnSpc>
              <a:spcAft>
                <a:spcPts val="600"/>
              </a:spcAft>
            </a:pPr>
            <a:r>
              <a:rPr lang="en-US" sz="1800" dirty="0">
                <a:solidFill>
                  <a:schemeClr val="tx1"/>
                </a:solidFill>
              </a:rPr>
              <a:t>Marketing is the activity, set of institutions, and processes for creating, communicating, delivering, and exchanging offerings that have value for customers, clients, partners, and society at large. </a:t>
            </a:r>
            <a:br>
              <a:rPr lang="en-US" sz="1800" dirty="0">
                <a:solidFill>
                  <a:schemeClr val="tx1"/>
                </a:solidFill>
              </a:rPr>
            </a:br>
            <a:r>
              <a:rPr lang="en-US" sz="1800" i="1" dirty="0">
                <a:solidFill>
                  <a:schemeClr val="tx1"/>
                </a:solidFill>
              </a:rPr>
              <a:t>- (AMA: American Marketing Association, 2008)</a:t>
            </a:r>
          </a:p>
          <a:p>
            <a:pPr>
              <a:lnSpc>
                <a:spcPct val="110000"/>
              </a:lnSpc>
              <a:spcAft>
                <a:spcPts val="600"/>
              </a:spcAft>
            </a:pPr>
            <a:r>
              <a:rPr lang="en-US" sz="1800" dirty="0">
                <a:solidFill>
                  <a:schemeClr val="tx1"/>
                </a:solidFill>
              </a:rPr>
              <a:t>The process by which companies create value of customers and build strong customer relationships in order to capture value from customers in return. </a:t>
            </a:r>
          </a:p>
        </p:txBody>
      </p:sp>
      <p:sp>
        <p:nvSpPr>
          <p:cNvPr id="28" name="Rectangle 27">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FBBDBB4-DB23-4DD0-BDF2-87F0A2FD251C}"/>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lgn="r">
              <a:spcAft>
                <a:spcPts val="600"/>
              </a:spcAft>
            </a:pPr>
            <a:fld id="{D495E168-DA5E-4888-8D8A-92B118324C14}" type="slidenum">
              <a:rPr lang="en-US" sz="800" smtClean="0"/>
              <a:pPr algn="r">
                <a:spcAft>
                  <a:spcPts val="600"/>
                </a:spcAft>
              </a:pPr>
              <a:t>9</a:t>
            </a:fld>
            <a:endParaRPr lang="en-US" sz="800"/>
          </a:p>
        </p:txBody>
      </p:sp>
      <p:pic>
        <p:nvPicPr>
          <p:cNvPr id="6" name="Picture 5" descr="Hand placing stars">
            <a:extLst>
              <a:ext uri="{FF2B5EF4-FFF2-40B4-BE49-F238E27FC236}">
                <a16:creationId xmlns:a16="http://schemas.microsoft.com/office/drawing/2014/main" id="{9FDE4479-1436-3E14-7148-D88ECB9FD620}"/>
              </a:ext>
            </a:extLst>
          </p:cNvPr>
          <p:cNvPicPr>
            <a:picLocks noChangeAspect="1"/>
          </p:cNvPicPr>
          <p:nvPr/>
        </p:nvPicPr>
        <p:blipFill rotWithShape="1">
          <a:blip r:embed="rId2"/>
          <a:srcRect l="40695" r="16910" b="1"/>
          <a:stretch/>
        </p:blipFill>
        <p:spPr>
          <a:xfrm>
            <a:off x="8115300" y="-12515"/>
            <a:ext cx="4076700" cy="6418631"/>
          </a:xfrm>
          <a:prstGeom prst="rect">
            <a:avLst/>
          </a:prstGeom>
        </p:spPr>
      </p:pic>
      <p:sp>
        <p:nvSpPr>
          <p:cNvPr id="2" name="Title 1">
            <a:extLst>
              <a:ext uri="{FF2B5EF4-FFF2-40B4-BE49-F238E27FC236}">
                <a16:creationId xmlns:a16="http://schemas.microsoft.com/office/drawing/2014/main" id="{C68CAD27-70D7-45AF-9EE9-A3344AAFBF51}"/>
              </a:ext>
            </a:extLst>
          </p:cNvPr>
          <p:cNvSpPr>
            <a:spLocks noGrp="1"/>
          </p:cNvSpPr>
          <p:nvPr>
            <p:ph type="title"/>
          </p:nvPr>
        </p:nvSpPr>
        <p:spPr>
          <a:xfrm>
            <a:off x="7241059" y="0"/>
            <a:ext cx="4950941" cy="1852976"/>
          </a:xfrm>
        </p:spPr>
        <p:txBody>
          <a:bodyPr vert="horz" lIns="0" tIns="0" rIns="0" bIns="0" rtlCol="0" anchor="b">
            <a:normAutofit/>
          </a:bodyPr>
          <a:lstStyle/>
          <a:p>
            <a:pPr algn="ctr"/>
            <a:r>
              <a:rPr lang="en-US" sz="3600" dirty="0">
                <a:latin typeface="+mj-lt"/>
              </a:rPr>
              <a:t>WHAT IS “MARKETING” ?</a:t>
            </a:r>
          </a:p>
        </p:txBody>
      </p:sp>
    </p:spTree>
    <p:extLst>
      <p:ext uri="{BB962C8B-B14F-4D97-AF65-F5344CB8AC3E}">
        <p14:creationId xmlns:p14="http://schemas.microsoft.com/office/powerpoint/2010/main" val="1625527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2coecxfoa4nz2j748h632qimsxzs5p"/>
</p:tagLst>
</file>

<file path=ppt/theme/theme1.xml><?xml version="1.0" encoding="utf-8"?>
<a:theme xmlns:a="http://schemas.openxmlformats.org/drawingml/2006/main" name="GradientRiseVTI">
  <a:themeElements>
    <a:clrScheme name="Custom 5">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3.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4.png"/></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10D6AD08-AA19-5949-A88D-1CC1950C23B3}">
  <we:reference id="wa104381335" version="1.0.0.1" store="en-US" storeType="OMEX"/>
  <we:alternateReferences>
    <we:reference id="wa104381335" version="1.0.0.1"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463866A2-86EE-F445-B9C9-B17762FE5A26}">
  <we:reference id="wa200005566" version="1.0.0.0" store="en-US" storeType="OMEX"/>
  <we:alternateReferences>
    <we:reference id="wa200005566" version="1.0.0.0" store="wa200005566"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9FEDF203-D622-6144-93E0-ED9884B7D3A7}">
  <we:reference id="wa104379261" version="4.3.0.0" store="en-US" storeType="OMEX"/>
  <we:alternateReferences>
    <we:reference id="wa104379261" version="4.3.0.0" store="wa104379261" storeType="OMEX"/>
  </we:alternateReferences>
  <we:properties>
    <we:property name="MENTIMETER_QUESTION_ID_KEY" value="null"/>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DD6AEA9B-0BDF-304F-B700-E22592B273AF}">
  <we:reference id="wa104379261" version="4.3.0.0" store="en-US" storeType="OMEX"/>
  <we:alternateReferences>
    <we:reference id="wa104379261" version="4.3.0.0" store="wa104379261" storeType="OMEX"/>
  </we:alternateReferences>
  <we:properties>
    <we:property name="MENTIMETER_QUESTION_ID_KEY" value="&quot;wxr7tui3esq2&quot;"/>
    <we:property name="MENTIMETER_PPT_THEME_DISABLED" value="&quot;true&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A87BF291-BAEC-8C4E-B3C4-F1BEB301D7CA}">
  <we:reference id="wa104379261" version="4.3.0.0" store="en-US" storeType="OMEX"/>
  <we:alternateReferences>
    <we:reference id="wa104379261" version="4.3.0.0" store="wa104379261" storeType="OMEX"/>
  </we:alternateReferences>
  <we:properties>
    <we:property name="MENTIMETER_QUESTION_ID_KEY" value="&quot;jgdsx7oqpacf&quot;"/>
    <we:property name="MENTIMETER_PPT_THEME_DISABLED" value="&quot;tru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155</TotalTime>
  <Words>979</Words>
  <Application>Microsoft Macintosh PowerPoint</Application>
  <PresentationFormat>Widescreen</PresentationFormat>
  <Paragraphs>148</Paragraphs>
  <Slides>27</Slides>
  <Notes>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Black</vt:lpstr>
      <vt:lpstr>Avenir Next LT Pro</vt:lpstr>
      <vt:lpstr>Avenir Next LT Pro Light</vt:lpstr>
      <vt:lpstr>Calibri</vt:lpstr>
      <vt:lpstr>Calibri Light</vt:lpstr>
      <vt:lpstr>Open Sans</vt:lpstr>
      <vt:lpstr>GradientRiseVTI</vt:lpstr>
      <vt:lpstr>Custom Design</vt:lpstr>
      <vt:lpstr>Topic 1 Introduction to Marketing Management</vt:lpstr>
      <vt:lpstr>Pre-test</vt:lpstr>
      <vt:lpstr>Pre-test</vt:lpstr>
      <vt:lpstr>Pre-Test</vt:lpstr>
      <vt:lpstr>Understanding  Marketing Management</vt:lpstr>
      <vt:lpstr>“Good marketing is no accident”</vt:lpstr>
      <vt:lpstr>Why Is Marketing Important?</vt:lpstr>
      <vt:lpstr>Why Is Marketing Important?</vt:lpstr>
      <vt:lpstr>WHAT IS “MARKETING” ?</vt:lpstr>
      <vt:lpstr>WHAT IS “MARKETING” ?</vt:lpstr>
      <vt:lpstr>What is Marketing Management ?</vt:lpstr>
      <vt:lpstr>Marketing Management Tasks</vt:lpstr>
      <vt:lpstr>PowerPoint Presentation</vt:lpstr>
      <vt:lpstr>What is Marketed?</vt:lpstr>
      <vt:lpstr>Who Markets?</vt:lpstr>
      <vt:lpstr>Who Markets?</vt:lpstr>
      <vt:lpstr>Structure of Flows in a Modern Exchange Economy </vt:lpstr>
      <vt:lpstr>Key customer markets</vt:lpstr>
      <vt:lpstr>Core Marketing Concepts</vt:lpstr>
      <vt:lpstr>The New Marketing Realities</vt:lpstr>
      <vt:lpstr>The New Marketing Realities</vt:lpstr>
      <vt:lpstr>Technology </vt:lpstr>
      <vt:lpstr>Technology </vt:lpstr>
      <vt:lpstr>PowerPoint Presentation</vt:lpstr>
      <vt:lpstr>Globalization </vt:lpstr>
      <vt:lpstr>Social Responsibility (Marketing 3.0)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Marketing Management</dc:title>
  <dc:creator>Nalin  Simasathiansophon</dc:creator>
  <cp:lastModifiedBy>Nalin  Simasathiansophon</cp:lastModifiedBy>
  <cp:revision>3</cp:revision>
  <dcterms:created xsi:type="dcterms:W3CDTF">2020-08-22T07:52:10Z</dcterms:created>
  <dcterms:modified xsi:type="dcterms:W3CDTF">2023-06-29T07:33:53Z</dcterms:modified>
</cp:coreProperties>
</file>