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510"/>
  </p:normalViewPr>
  <p:slideViewPr>
    <p:cSldViewPr snapToGrid="0">
      <p:cViewPr varScale="1">
        <p:scale>
          <a:sx n="118" d="100"/>
          <a:sy n="118" d="100"/>
        </p:scale>
        <p:origin x="8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0907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42892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07009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16927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20756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757353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713245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582371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02765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045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9293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91C46B0-B2F4-7B4B-B9E5-F7EB57F6F29E}" type="datetimeFigureOut">
              <a:rPr lang="en-TH" smtClean="0"/>
              <a:t>19/12/2023 R</a:t>
            </a:fld>
            <a:endParaRPr lang="en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F04315B-6126-7D44-9B66-C871C71DA68D}" type="slidenum">
              <a:rPr lang="en-TH" smtClean="0"/>
              <a:t>‹#›</a:t>
            </a:fld>
            <a:endParaRPr lang="en-TH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9311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cpathailand.1989/?ref=page_internal" TargetMode="External"/><Relationship Id="rId2" Type="http://schemas.openxmlformats.org/officeDocument/2006/relationships/hyperlink" Target="https://ilpc.ssru.ac.th/e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britishcouncil.or.th/en/exam/ielt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DAA75-5534-3EC5-C461-9C6945D3E9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Internship Information</a:t>
            </a:r>
            <a:endParaRPr lang="en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52BF73-2670-546D-0751-F2C62F66C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6979" y="5943570"/>
            <a:ext cx="8781506" cy="742279"/>
          </a:xfrm>
        </p:spPr>
        <p:txBody>
          <a:bodyPr/>
          <a:lstStyle/>
          <a:p>
            <a:r>
              <a:rPr lang="en-TH" dirty="0"/>
              <a:t>Digital International Business Program</a:t>
            </a:r>
          </a:p>
        </p:txBody>
      </p:sp>
    </p:spTree>
    <p:extLst>
      <p:ext uri="{BB962C8B-B14F-4D97-AF65-F5344CB8AC3E}">
        <p14:creationId xmlns:p14="http://schemas.microsoft.com/office/powerpoint/2010/main" val="3387757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8134-16E2-1EFE-70D8-2BA99CE75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TH" dirty="0"/>
              <a:t>Internship Tracking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323265-7360-5F95-AA70-EF8C77844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220957"/>
              </p:ext>
            </p:extLst>
          </p:nvPr>
        </p:nvGraphicFramePr>
        <p:xfrm>
          <a:off x="977900" y="1459806"/>
          <a:ext cx="10697303" cy="4119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1474">
                  <a:extLst>
                    <a:ext uri="{9D8B030D-6E8A-4147-A177-3AD203B41FA5}">
                      <a16:colId xmlns:a16="http://schemas.microsoft.com/office/drawing/2014/main" val="1041295127"/>
                    </a:ext>
                  </a:extLst>
                </a:gridCol>
                <a:gridCol w="5130800">
                  <a:extLst>
                    <a:ext uri="{9D8B030D-6E8A-4147-A177-3AD203B41FA5}">
                      <a16:colId xmlns:a16="http://schemas.microsoft.com/office/drawing/2014/main" val="302813116"/>
                    </a:ext>
                  </a:extLst>
                </a:gridCol>
                <a:gridCol w="5195029">
                  <a:extLst>
                    <a:ext uri="{9D8B030D-6E8A-4147-A177-3AD203B41FA5}">
                      <a16:colId xmlns:a16="http://schemas.microsoft.com/office/drawing/2014/main" val="304403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H" dirty="0">
                          <a:solidFill>
                            <a:sysClr val="windowText" lastClr="000000"/>
                          </a:solidFill>
                        </a:rPr>
                        <a:t>Internship in Thailand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H" dirty="0">
                          <a:solidFill>
                            <a:sysClr val="windowText" lastClr="000000"/>
                          </a:solidFill>
                        </a:rPr>
                        <a:t>Internship in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46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113" lvl="1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TH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TH" dirty="0"/>
                        <a:t>Take English Exit Exam before internship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TOEFL CBT (computer-based test) &gt; </a:t>
                      </a:r>
                      <a:r>
                        <a:rPr lang="en-TH" b="1" dirty="0"/>
                        <a:t>183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TOEFL Paper &gt; </a:t>
                      </a:r>
                      <a:r>
                        <a:rPr lang="en-TH" b="1" dirty="0"/>
                        <a:t>513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TOEFL IBT &gt; </a:t>
                      </a:r>
                      <a:r>
                        <a:rPr lang="en-TH" b="1" dirty="0"/>
                        <a:t>65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IELTS &gt; </a:t>
                      </a:r>
                      <a:r>
                        <a:rPr lang="en-TH" b="1" dirty="0"/>
                        <a:t>5.5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TOEIC &gt; </a:t>
                      </a:r>
                      <a:r>
                        <a:rPr lang="en-TH" b="1" dirty="0"/>
                        <a:t>600</a:t>
                      </a:r>
                      <a:r>
                        <a:rPr lang="en-TH" dirty="0"/>
                        <a:t> scores; and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SSRU-TEP &gt; </a:t>
                      </a:r>
                      <a:r>
                        <a:rPr lang="en-TH" b="1" dirty="0"/>
                        <a:t>70</a:t>
                      </a:r>
                      <a:r>
                        <a:rPr lang="en-TH" dirty="0"/>
                        <a:t> scores.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First time exam: no exam fee (free test)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Second time exam: 200 baht/test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If not pass, you can take English Course (2,500 baht/course)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TH" dirty="0"/>
                        <a:t>Take English Exit Exam before internship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TOEFL CBT (computer-based test) &gt; </a:t>
                      </a:r>
                      <a:r>
                        <a:rPr lang="en-TH" b="1" dirty="0"/>
                        <a:t>183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TOEFL Paper &gt; </a:t>
                      </a:r>
                      <a:r>
                        <a:rPr lang="en-TH" b="1" dirty="0"/>
                        <a:t>513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TOEFL IBT &gt; </a:t>
                      </a:r>
                      <a:r>
                        <a:rPr lang="en-TH" b="1" dirty="0"/>
                        <a:t>65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IELTS &gt; </a:t>
                      </a:r>
                      <a:r>
                        <a:rPr lang="en-TH" b="1" dirty="0"/>
                        <a:t>5.5</a:t>
                      </a:r>
                      <a:r>
                        <a:rPr lang="en-TH" dirty="0"/>
                        <a:t> scores;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TOEIC &gt; </a:t>
                      </a:r>
                      <a:r>
                        <a:rPr lang="en-TH" b="1" dirty="0"/>
                        <a:t>600</a:t>
                      </a:r>
                      <a:r>
                        <a:rPr lang="en-TH" dirty="0"/>
                        <a:t> scores; and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SSRU-TEP &gt; </a:t>
                      </a:r>
                      <a:r>
                        <a:rPr lang="en-TH" b="1" dirty="0"/>
                        <a:t>70</a:t>
                      </a:r>
                      <a:r>
                        <a:rPr lang="en-TH" dirty="0"/>
                        <a:t> scores.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First time exam: no exam fee (free test)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Second time exam: 200 baht/test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</a:pPr>
                      <a:r>
                        <a:rPr lang="en-TH" dirty="0"/>
                        <a:t>If not pass, you can take English Course (2,500 baht/course)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19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H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TH" dirty="0"/>
                        <a:t>Find workplace and prepare for internship documents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TH" dirty="0"/>
                        <a:t>Find workplace in China and prepare for internship documents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90357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B710257A-1F1B-4FC2-D2F9-95238AEB7894}"/>
              </a:ext>
            </a:extLst>
          </p:cNvPr>
          <p:cNvSpPr/>
          <p:nvPr/>
        </p:nvSpPr>
        <p:spPr>
          <a:xfrm>
            <a:off x="177800" y="1777999"/>
            <a:ext cx="800100" cy="867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H" dirty="0"/>
              <a:t>Dec-Jan 2024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9022C7-BD90-EA85-B853-65CC8016569D}"/>
              </a:ext>
            </a:extLst>
          </p:cNvPr>
          <p:cNvSpPr/>
          <p:nvPr/>
        </p:nvSpPr>
        <p:spPr>
          <a:xfrm>
            <a:off x="177800" y="4946205"/>
            <a:ext cx="8001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H" dirty="0"/>
              <a:t>Jan 2024</a:t>
            </a:r>
          </a:p>
        </p:txBody>
      </p:sp>
    </p:spTree>
    <p:extLst>
      <p:ext uri="{BB962C8B-B14F-4D97-AF65-F5344CB8AC3E}">
        <p14:creationId xmlns:p14="http://schemas.microsoft.com/office/powerpoint/2010/main" val="3618487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A8134-16E2-1EFE-70D8-2BA99CE75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64347"/>
          </a:xfrm>
        </p:spPr>
        <p:txBody>
          <a:bodyPr>
            <a:normAutofit fontScale="90000"/>
          </a:bodyPr>
          <a:lstStyle/>
          <a:p>
            <a:r>
              <a:rPr lang="en-TH" dirty="0"/>
              <a:t>Internship Tracking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E323265-7360-5F95-AA70-EF8C778442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0698785"/>
              </p:ext>
            </p:extLst>
          </p:nvPr>
        </p:nvGraphicFramePr>
        <p:xfrm>
          <a:off x="1021451" y="1298624"/>
          <a:ext cx="10697303" cy="2839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71474">
                  <a:extLst>
                    <a:ext uri="{9D8B030D-6E8A-4147-A177-3AD203B41FA5}">
                      <a16:colId xmlns:a16="http://schemas.microsoft.com/office/drawing/2014/main" val="1041295127"/>
                    </a:ext>
                  </a:extLst>
                </a:gridCol>
                <a:gridCol w="5130800">
                  <a:extLst>
                    <a:ext uri="{9D8B030D-6E8A-4147-A177-3AD203B41FA5}">
                      <a16:colId xmlns:a16="http://schemas.microsoft.com/office/drawing/2014/main" val="302813116"/>
                    </a:ext>
                  </a:extLst>
                </a:gridCol>
                <a:gridCol w="5195029">
                  <a:extLst>
                    <a:ext uri="{9D8B030D-6E8A-4147-A177-3AD203B41FA5}">
                      <a16:colId xmlns:a16="http://schemas.microsoft.com/office/drawing/2014/main" val="3044036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H" dirty="0">
                          <a:solidFill>
                            <a:sysClr val="windowText" lastClr="000000"/>
                          </a:solidFill>
                        </a:rPr>
                        <a:t>Internship in Thailand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TH" dirty="0">
                          <a:solidFill>
                            <a:sysClr val="windowText" lastClr="000000"/>
                          </a:solidFill>
                        </a:rPr>
                        <a:t>Internship in China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9463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1113" lvl="1" indent="0"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TH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TH" dirty="0"/>
                        <a:t>Preparation for Pre-Internship &amp;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H" dirty="0"/>
                        <a:t>Internship Documentations</a:t>
                      </a:r>
                    </a:p>
                    <a:p>
                      <a:endParaRPr lang="en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TH" dirty="0"/>
                        <a:t>Prepare to go back 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6319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H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H" dirty="0"/>
                        <a:t>Prepare and submit graduation documents (Can be done online)</a:t>
                      </a:r>
                    </a:p>
                    <a:p>
                      <a:endParaRPr lang="en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H" dirty="0"/>
                        <a:t>Preparation for Pre-Internship &amp;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H" dirty="0"/>
                        <a:t>Internship Documentations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3190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TH" dirty="0"/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H" dirty="0"/>
                        <a:t>Fly back home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TH" dirty="0"/>
                        <a:t>Prepare and submit graduation documents (Can be done online)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3285544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A3362EB-E1FF-EAE2-7A03-EC501D8FF252}"/>
              </a:ext>
            </a:extLst>
          </p:cNvPr>
          <p:cNvSpPr/>
          <p:nvPr/>
        </p:nvSpPr>
        <p:spPr>
          <a:xfrm>
            <a:off x="221351" y="1685435"/>
            <a:ext cx="800100" cy="469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H" dirty="0"/>
              <a:t>Feb 2024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05BE42-E066-3F5C-FA08-7B301A0B6E0F}"/>
              </a:ext>
            </a:extLst>
          </p:cNvPr>
          <p:cNvSpPr/>
          <p:nvPr/>
        </p:nvSpPr>
        <p:spPr>
          <a:xfrm>
            <a:off x="221351" y="2607227"/>
            <a:ext cx="800100" cy="557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H" dirty="0"/>
              <a:t>Mar-July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EB2733E-9597-8987-91E5-518EF63D9EED}"/>
              </a:ext>
            </a:extLst>
          </p:cNvPr>
          <p:cNvSpPr/>
          <p:nvPr/>
        </p:nvSpPr>
        <p:spPr>
          <a:xfrm>
            <a:off x="231459" y="3481945"/>
            <a:ext cx="800100" cy="386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TH" dirty="0"/>
              <a:t>Aug</a:t>
            </a:r>
          </a:p>
        </p:txBody>
      </p:sp>
    </p:spTree>
    <p:extLst>
      <p:ext uri="{BB962C8B-B14F-4D97-AF65-F5344CB8AC3E}">
        <p14:creationId xmlns:p14="http://schemas.microsoft.com/office/powerpoint/2010/main" val="2898723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F354-E8A0-D614-E777-CB8A7B0CF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76399"/>
          </a:xfrm>
        </p:spPr>
        <p:txBody>
          <a:bodyPr/>
          <a:lstStyle/>
          <a:p>
            <a:r>
              <a:rPr lang="en-TH" dirty="0"/>
              <a:t>Time Schedule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71C236B-2481-BCF6-01C3-079C8D79DC0C}"/>
              </a:ext>
            </a:extLst>
          </p:cNvPr>
          <p:cNvGrpSpPr/>
          <p:nvPr/>
        </p:nvGrpSpPr>
        <p:grpSpPr>
          <a:xfrm>
            <a:off x="1251678" y="1671255"/>
            <a:ext cx="10265503" cy="2400657"/>
            <a:chOff x="1409700" y="3746321"/>
            <a:chExt cx="10265503" cy="2400657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6A8A0E2-D445-B503-746B-15FA64BC7207}"/>
                </a:ext>
              </a:extLst>
            </p:cNvPr>
            <p:cNvSpPr/>
            <p:nvPr/>
          </p:nvSpPr>
          <p:spPr>
            <a:xfrm>
              <a:off x="1409700" y="4610100"/>
              <a:ext cx="9867900" cy="6985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TH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866EDA5-2728-DADD-03F3-543CAE28A86E}"/>
                </a:ext>
              </a:extLst>
            </p:cNvPr>
            <p:cNvSpPr/>
            <p:nvPr/>
          </p:nvSpPr>
          <p:spPr>
            <a:xfrm>
              <a:off x="1409700" y="5398194"/>
              <a:ext cx="9867900" cy="53270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TH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C9D2662-94F4-3562-971B-EE0F999BA149}"/>
                </a:ext>
              </a:extLst>
            </p:cNvPr>
            <p:cNvSpPr txBox="1"/>
            <p:nvPr/>
          </p:nvSpPr>
          <p:spPr>
            <a:xfrm>
              <a:off x="1549400" y="3746321"/>
              <a:ext cx="1012580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H" sz="2400" b="1" dirty="0"/>
                <a:t>Semester 2/2023 (December 2023 – January 2024)</a:t>
              </a:r>
            </a:p>
            <a:p>
              <a:r>
                <a:rPr lang="en-TH" dirty="0"/>
                <a:t>You need to study 3 courses as follow.</a:t>
              </a:r>
            </a:p>
            <a:p>
              <a:endParaRPr lang="en-TH" dirty="0"/>
            </a:p>
            <a:p>
              <a:r>
                <a:rPr lang="en-US" dirty="0"/>
                <a:t>1.  IBB3309	International Logistics</a:t>
              </a:r>
            </a:p>
            <a:p>
              <a:r>
                <a:rPr lang="en-US" dirty="0"/>
                <a:t>2.  IBB3415	Career Preparation in Business</a:t>
              </a:r>
            </a:p>
            <a:p>
              <a:endParaRPr lang="en-US" dirty="0"/>
            </a:p>
            <a:p>
              <a:r>
                <a:rPr lang="en-US" dirty="0"/>
                <a:t>3.  DIB3511	Preparation for Internship</a:t>
              </a:r>
            </a:p>
            <a:p>
              <a:endParaRPr lang="en-TH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85581E9-2FF9-D9FF-BB7E-F20DB4C827FC}"/>
                </a:ext>
              </a:extLst>
            </p:cNvPr>
            <p:cNvSpPr txBox="1"/>
            <p:nvPr/>
          </p:nvSpPr>
          <p:spPr>
            <a:xfrm>
              <a:off x="8521700" y="4774684"/>
              <a:ext cx="276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H" b="1" dirty="0">
                  <a:solidFill>
                    <a:srgbClr val="0070C0"/>
                  </a:solidFill>
                </a:rPr>
                <a:t>Dec 2023 – Jan 2024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41AE977-CC28-1E0F-5C64-C1247B7CD3CA}"/>
                </a:ext>
              </a:extLst>
            </p:cNvPr>
            <p:cNvSpPr txBox="1"/>
            <p:nvPr/>
          </p:nvSpPr>
          <p:spPr>
            <a:xfrm>
              <a:off x="8509000" y="5440154"/>
              <a:ext cx="276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H" b="1" dirty="0">
                  <a:solidFill>
                    <a:srgbClr val="0070C0"/>
                  </a:solidFill>
                </a:rPr>
                <a:t>Feb – Mar 2024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47893D7-74E4-30B4-9FD7-83C551534335}"/>
              </a:ext>
            </a:extLst>
          </p:cNvPr>
          <p:cNvGrpSpPr/>
          <p:nvPr/>
        </p:nvGrpSpPr>
        <p:grpSpPr>
          <a:xfrm>
            <a:off x="1251678" y="4550970"/>
            <a:ext cx="9880600" cy="1261884"/>
            <a:chOff x="1251678" y="5852527"/>
            <a:chExt cx="9880600" cy="1261884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437E70B-AC97-1318-5138-8FF92C81A67F}"/>
                </a:ext>
              </a:extLst>
            </p:cNvPr>
            <p:cNvSpPr/>
            <p:nvPr/>
          </p:nvSpPr>
          <p:spPr>
            <a:xfrm>
              <a:off x="1251678" y="6609266"/>
              <a:ext cx="9880600" cy="50514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TH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24A982B-25E3-52FB-359B-085E083F5326}"/>
                </a:ext>
              </a:extLst>
            </p:cNvPr>
            <p:cNvSpPr txBox="1"/>
            <p:nvPr/>
          </p:nvSpPr>
          <p:spPr>
            <a:xfrm>
              <a:off x="1391378" y="5852527"/>
              <a:ext cx="8540022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TH" sz="2400" b="1" dirty="0"/>
                <a:t>Semester 3/2023 (Apr – July 2024)</a:t>
              </a:r>
            </a:p>
            <a:p>
              <a:endParaRPr lang="en-TH" sz="2400" b="1" dirty="0"/>
            </a:p>
            <a:p>
              <a:r>
                <a:rPr lang="en-US" sz="2800" dirty="0"/>
                <a:t>DIB4513	      Internship </a:t>
              </a:r>
              <a:endParaRPr lang="en-TH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62324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E83F-30F0-03BE-F236-DD8FE2663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English Exit Exam</a:t>
            </a:r>
            <a:endParaRPr lang="en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BE58F1-DB21-FB9B-E6E1-FE7F7D1E5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TH" sz="2400" dirty="0"/>
              <a:t>SSRU-TEP: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err="1">
                <a:hlinkClick r:id="rId2"/>
              </a:rPr>
              <a:t>ilpc.ssru.ac.th</a:t>
            </a:r>
            <a:r>
              <a:rPr lang="en-US" sz="2400" dirty="0">
                <a:hlinkClick r:id="rId2"/>
              </a:rPr>
              <a:t>/</a:t>
            </a:r>
            <a:r>
              <a:rPr lang="en-US" sz="2400" dirty="0" err="1">
                <a:hlinkClick r:id="rId2"/>
              </a:rPr>
              <a:t>en</a:t>
            </a:r>
            <a:endParaRPr lang="en-TH" sz="2400" dirty="0"/>
          </a:p>
          <a:p>
            <a:r>
              <a:rPr lang="en-TH" sz="2400" dirty="0"/>
              <a:t>TOEIC: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err="1">
                <a:hlinkClick r:id="rId3"/>
              </a:rPr>
              <a:t>www.facebook.com</a:t>
            </a:r>
            <a:r>
              <a:rPr lang="en-US" sz="2400" dirty="0">
                <a:hlinkClick r:id="rId3"/>
              </a:rPr>
              <a:t>/cpathailand.1989/?ref=</a:t>
            </a:r>
            <a:r>
              <a:rPr lang="en-US" sz="2400" dirty="0" err="1">
                <a:hlinkClick r:id="rId3"/>
              </a:rPr>
              <a:t>page_internal</a:t>
            </a:r>
            <a:endParaRPr lang="en-TH" sz="2400" dirty="0"/>
          </a:p>
          <a:p>
            <a:r>
              <a:rPr lang="en-TH" sz="2400" dirty="0"/>
              <a:t>IELTS: </a:t>
            </a:r>
            <a:r>
              <a:rPr lang="en-US" sz="2400" dirty="0">
                <a:hlinkClick r:id="rId4"/>
              </a:rPr>
              <a:t>https://www.britishcouncil.or.th/en/exam/ielts</a:t>
            </a:r>
            <a:endParaRPr lang="en-TH" sz="2400" dirty="0"/>
          </a:p>
        </p:txBody>
      </p:sp>
    </p:spTree>
    <p:extLst>
      <p:ext uri="{BB962C8B-B14F-4D97-AF65-F5344CB8AC3E}">
        <p14:creationId xmlns:p14="http://schemas.microsoft.com/office/powerpoint/2010/main" val="407885331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{B0065BED-8103-4541-BBB0-720BBF2E11FA}tf10001071</Template>
  <TotalTime>214</TotalTime>
  <Words>363</Words>
  <Application>Microsoft Macintosh PowerPoint</Application>
  <PresentationFormat>Widescreen</PresentationFormat>
  <Paragraphs>65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Internship Information</vt:lpstr>
      <vt:lpstr>Internship Tracking</vt:lpstr>
      <vt:lpstr>Internship Tracking</vt:lpstr>
      <vt:lpstr>Time Schedule</vt:lpstr>
      <vt:lpstr>English Exit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Internship Information</dc:title>
  <dc:creator>Nalin  Simasathiansophon</dc:creator>
  <cp:lastModifiedBy>Nalin  Simasathiansophon</cp:lastModifiedBy>
  <cp:revision>2</cp:revision>
  <dcterms:created xsi:type="dcterms:W3CDTF">2022-10-18T03:26:18Z</dcterms:created>
  <dcterms:modified xsi:type="dcterms:W3CDTF">2023-12-19T08:11:11Z</dcterms:modified>
</cp:coreProperties>
</file>