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3"/>
  </p:notesMasterIdLst>
  <p:handoutMasterIdLst>
    <p:handoutMasterId r:id="rId34"/>
  </p:handout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403" r:id="rId21"/>
    <p:sldId id="406" r:id="rId22"/>
    <p:sldId id="412" r:id="rId23"/>
    <p:sldId id="413" r:id="rId24"/>
    <p:sldId id="399" r:id="rId25"/>
    <p:sldId id="400" r:id="rId26"/>
    <p:sldId id="401" r:id="rId27"/>
    <p:sldId id="414" r:id="rId28"/>
    <p:sldId id="415" r:id="rId29"/>
    <p:sldId id="416" r:id="rId30"/>
    <p:sldId id="417" r:id="rId31"/>
    <p:sldId id="288" r:id="rId32"/>
  </p:sldIdLst>
  <p:sldSz cx="9144000" cy="6858000" type="screen4x3"/>
  <p:notesSz cx="6797675" cy="992822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00CC"/>
    <a:srgbClr val="FFCC66"/>
    <a:srgbClr val="9933FF"/>
    <a:srgbClr val="FFFF66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3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2AE4FE-622A-6068-BCC4-98DF32B24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ECEFA-B82D-33E3-BD3A-1E4323201A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8EA853-25D6-4C31-B91E-FFA867218A7D}" type="datetimeFigureOut">
              <a:rPr lang="th-TH"/>
              <a:pPr>
                <a:defRPr/>
              </a:pPr>
              <a:t>28/11/65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CDC53-E1AF-9B31-EB26-61E65B22BD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9A0F6-907C-8272-4B0A-699DD3514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E5362F-8DAC-41C5-BF1B-83A091845F64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18583F5-6806-0932-6AF9-1E28F76E77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650FB8-452F-E456-C71D-CFAFAE2742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8A3B1AC-0693-CAF3-5494-ACF811DBFA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9E741B80-A88B-FDA4-77DF-C864E8D18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0DC4B7FE-BE73-EA1E-0B59-1E76AB783D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D4791309-6770-C229-6BC3-80D253C80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55D773-2BB2-4B25-9633-AA08C272245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739F1311-0170-5BFA-B9D2-70E2A791DA5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2C9CA6CB-CB1A-92D2-658B-6DD3703039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AE01EDE-2FCC-EA79-0FAB-4F39B0B91B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A842EC27-0B67-F634-B06B-D17D10CE1A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4290429-595D-922F-66DF-4D8EB95BC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5941572-AA09-AD59-04D4-3A461E550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02D6416-EBC7-799B-62D5-94CE0E727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7D9F-6866-42B7-BEF9-76B8366CCF7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560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6CEB0B-0702-CCD7-9D6C-B306843AF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5DB95-BFBA-9519-7987-ABB71D64D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7E3778-5C4D-9AF3-E05A-EDE1B8D50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957E-F665-4638-A48A-18962BDB797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3955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8C24D3-65E6-33A3-B18D-DDEEC2B6D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DA7F3-9D8A-83A9-485D-1BB0EA2BF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B4DBE-C41F-5E54-96F7-2453F025E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4A27-1850-4D4B-8AFD-E3ACE2A6ED2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5239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EC26B-EACD-F82E-26E6-70B7482F5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7574D-7830-9E62-1C6D-5E03FB22F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DA738-3546-268B-25F6-95BDD230A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AA96-43EB-42F5-B01A-CA1D60B8410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4343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D354E8-0D5F-5F6B-91D2-187C78E74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63B73C-D969-CB31-0141-BF4D4BF84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CEB68-4F65-D746-0EA0-CBBB248D9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E153-1C3C-4546-9C37-AAEB06F74B3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269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73F76F-F027-0715-D87A-77ED8CC9C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FE355C-4F9C-4F93-329F-CE688488F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79917B-F1F1-F506-A33D-E61F39F58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2F44-DACB-479B-A8AD-2CC130D72F4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0128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54267-B02A-2897-5A61-A02FAE453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C5DE9C-3BB3-A914-B790-6D76083DB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718D1-7E7C-20E5-143A-FDE22360B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FEB8-FBEE-4290-A88A-0970BDC35CD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784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8CDF1-1A41-6E8D-718E-B5685C000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013CD2-55C9-872E-8652-EE583CE05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059EF-F401-3548-9BC3-8D78136B3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F06D-0E96-4F21-93A6-A2DEA7D99D8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6866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BC94F-7DF8-7E07-5C63-4D425DE65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2F29A-3795-2C33-5E12-E9D3E951D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F2958-77EE-13ED-C85A-262D527CD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FCBD-590F-478F-B2E5-3A4B6223D1D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5771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1228C0-54DF-E128-21BB-3E512A8A4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EAF9C1-8283-2313-24CA-A3847BFB5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750ACE-DE1F-C85F-927D-4E0A1F161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1AB2-8ACD-422E-8DC4-CDDF34D2151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9270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7F99F5-60E6-63F9-9344-76E35B665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A7F32F-B240-0063-7F56-EFA7F6C60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717338-CE8D-16AA-4568-5B2B1DB2F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3418-6DCA-4240-A99B-DB7DEE58504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4648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ECEA3F-22C6-F46E-2DC5-271C6E539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7A0BAB-F470-F46E-3233-429A14684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A5438F-2C39-CBE5-27DD-2E9AB1105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952C-54C0-4D34-9837-01902AD069F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750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2DD03-FBDA-C2F5-F2C3-FD176E704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33852-B585-D0AA-497E-2DE59AFEE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125F0-35A8-9F44-2F27-DF2FBF0CB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82BA-2669-4766-A18B-86580DC1677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5240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9C2B6-2505-FC95-36A2-7C07A8126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344F4-29FE-4553-32A6-732F53B4A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902F58-88AB-C93F-0677-E53F39EE7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F71D-F2B4-4D58-932E-B026492E0E8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7818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DD9E99-1C7F-6301-16AC-282380D95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1BBC39-1CF1-8292-3F13-14314FF70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1C43744B-20F0-5716-3C11-78447FE0E7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5BC449DD-F4B3-B2BF-25E4-BB3A78E106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>
            <a:extLst>
              <a:ext uri="{FF2B5EF4-FFF2-40B4-BE49-F238E27FC236}">
                <a16:creationId xmlns:a16="http://schemas.microsoft.com/office/drawing/2014/main" id="{95DC97E8-F116-B613-8379-4F92827669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CCA6142-D12D-4FE5-8FFF-E8E42DC8032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7A60121-70DA-39F4-29EB-5AB249014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416818A-40F8-77F8-F267-47FCA0A58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B4528AA-F502-E4F3-4E11-86C0AA48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F220805-B096-081E-D1EC-D1A1AFC0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651E8749-740E-1255-A28B-52FF52685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DA47C-6004-4E84-9D09-09500110430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h-TH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AE3CA-ED12-B642-3522-3451B67C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" y="548680"/>
            <a:ext cx="7202424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>
            <a:extLst>
              <a:ext uri="{FF2B5EF4-FFF2-40B4-BE49-F238E27FC236}">
                <a16:creationId xmlns:a16="http://schemas.microsoft.com/office/drawing/2014/main" id="{B2F28EA6-2F41-E40E-D9EC-3861D2649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49313-DA3B-43E2-8095-47A7DE351F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h-TH" altLang="en-US" sz="1000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517E5C92-BFA0-FD87-3A6C-D3B08891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1359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834D837B-45BB-D797-1266-DBB92FA85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9F5546-63BC-4751-9871-174B53CCCC7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en-US" sz="100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744CC46A-006B-C630-1259-B8D665E3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6868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A57EEF30-3868-DB1B-C41B-0A6840C69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48DA71-D178-4E2A-A61E-E99D9D7194F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en-US" sz="100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F70FA75-CDE4-2F69-7156-90A2A0BF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E927AC05-108B-44DC-C0C9-ECCC1868B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041DC-11E9-4D47-A7B2-D09D290ACFC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en-US" sz="100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9AB04D8-F01E-C166-BDD2-490F44B5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6407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8A5BC8D4-320F-6752-8BCA-36BA8D568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95073F-4482-4B1F-9DC7-EE74A05E9C1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en-US" sz="100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B7867609-BDD9-06D9-25A1-45CC760E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689768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7E3826D1-16EA-23BE-2894-1F5222271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43A9AA-00C9-4BA4-A621-99DC36C534C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h-TH" altLang="en-US" sz="100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C5E294CF-ADD4-885B-264A-E7E2F024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35342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19EACF7E-CAAE-E422-E175-351E3AC56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DC8EB-56D7-4D65-86CD-6A8921F3151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h-TH" altLang="en-US" sz="100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E21443D8-F734-0B82-E7BC-1689A9E2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41163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FB2C3902-8964-EC50-2CD6-4C5E04DF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3399" r="3539" b="16402"/>
          <a:stretch>
            <a:fillRect/>
          </a:stretch>
        </p:blipFill>
        <p:spPr bwMode="auto">
          <a:xfrm>
            <a:off x="187325" y="1484313"/>
            <a:ext cx="87693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585F0AE8-9AD5-01FC-8DC3-4164E904C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2F136D-2B56-44D2-BE6D-23ADF7DC90A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h-TH" altLang="en-US" sz="100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63FA509C-D688-F25A-6443-0C9DD902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424862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D383EC77-AAA1-8030-81C4-E09DC44CE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F43494-AD9E-402E-B16E-621DEB3AEA9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h-TH" altLang="en-US" sz="100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F8A3F44-27A7-9DA1-B51F-8971F6B6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5074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E6C8EE69-6A12-C03B-55AB-F5ABDE172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E6AF22-59BC-4A63-AFF9-1DFB58B5A42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h-TH" altLang="en-US" sz="1000"/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3158A190-D0C6-0703-8D22-64B971AA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7001" r="1060" b="18802"/>
          <a:stretch>
            <a:fillRect/>
          </a:stretch>
        </p:blipFill>
        <p:spPr bwMode="auto">
          <a:xfrm>
            <a:off x="287338" y="908050"/>
            <a:ext cx="8569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>
            <a:extLst>
              <a:ext uri="{FF2B5EF4-FFF2-40B4-BE49-F238E27FC236}">
                <a16:creationId xmlns:a16="http://schemas.microsoft.com/office/drawing/2014/main" id="{6A9C3515-E4F2-C337-B980-498D312E5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047A95-35A1-4A2B-A5C9-131C2A7CFA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h-TH" altLang="en-US" sz="100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FD5BBCA-F3B7-02F9-2063-BD18FABE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36295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54452955-3F08-628D-D38F-18EE7CCD7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34E319-0A2E-4CDC-A2AA-710A19FB8C4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h-TH" altLang="en-US" sz="1000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4C2E8D38-E231-5D3E-0AF7-4F625F60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601" r="2751" b="16400"/>
          <a:stretch>
            <a:fillRect/>
          </a:stretch>
        </p:blipFill>
        <p:spPr bwMode="auto">
          <a:xfrm>
            <a:off x="250825" y="1196975"/>
            <a:ext cx="86423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CFA6659B-05C8-E663-E355-1F046DB38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184CDB-E058-4E9A-A185-041ED5BE9C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h-TH" altLang="en-US" sz="100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6D4FBB12-6DC8-9F6E-7121-FB0E468F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02" r="5000" b="19200"/>
          <a:stretch>
            <a:fillRect/>
          </a:stretch>
        </p:blipFill>
        <p:spPr bwMode="auto">
          <a:xfrm>
            <a:off x="179388" y="549275"/>
            <a:ext cx="86756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42B7C873-3A02-3D08-B1C6-87C3E5F43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032776-4032-42E9-915A-ED1167BD74D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altLang="en-US" sz="100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A375AB4C-25EF-6AD4-8FC3-C179CDA4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36613"/>
            <a:ext cx="836295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3852531F-B822-6555-306E-168FE987E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8F49C-3546-4823-A1CF-33200B5C515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altLang="en-US" sz="100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C2AAE0C3-039D-22BD-11B4-F40D6240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353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34BF5DDB-8972-9D8D-3FAF-31CA211CD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F53F80-506A-44CD-AB8E-48493ACB1BC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h-TH" altLang="en-US" sz="1000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845F5C72-1323-3C46-7832-1035AD81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000" r="9052" b="16402"/>
          <a:stretch>
            <a:fillRect/>
          </a:stretch>
        </p:blipFill>
        <p:spPr bwMode="auto">
          <a:xfrm>
            <a:off x="323850" y="908050"/>
            <a:ext cx="82089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01715E96-4277-831B-0315-DA36E6AA6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FB9FCA-CA9E-4F62-A1BA-D69AFC18994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h-TH" altLang="en-US" sz="10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76E672D9-F2F5-F3E7-8A60-621353C7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08050"/>
            <a:ext cx="85788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9CF4C784-B33F-138B-8522-91DCF9FFC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6FE405-8F43-496A-9A8B-529B702F698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h-TH" altLang="en-US" sz="1000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0539B52-7B49-1285-64D3-9318BD41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5175"/>
            <a:ext cx="8686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DFC67E27-D22D-E6ED-857D-41E3CCCAD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758F55-DEF2-4918-B784-546A2A7BDEC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th-TH" altLang="en-US" sz="100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D46E6C97-DF71-90C3-0356-496067A9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08050"/>
            <a:ext cx="844073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616DDE6D-EA24-4B07-A353-CC70D3BD6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1BC51-977B-4DAB-ADC1-61FE0A6EB5C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h-TH" altLang="en-US" sz="1000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84C97FCD-76E7-47B8-BA4F-5613D398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08050"/>
            <a:ext cx="83645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BB424933-51F4-B46D-E388-E3A90CA8D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CA1C6E-3D11-4C79-AEBF-53A615063F9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th-TH" altLang="en-US" sz="1000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C65AD30F-349B-B1E2-121C-C1952547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4898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BE0243C2-DA62-FEC3-2528-ADC0AB92F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EE1C2E-E5EC-4D64-99F9-DBBBBF9399E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h-TH" altLang="en-US" sz="100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853A0DC-A9E6-8B52-C921-551479EE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833438"/>
            <a:ext cx="882808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CA837D37-091B-DD3A-A1BE-87D4923C8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B35EBF-D66C-4317-81A6-C54D4C7A992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th-TH" altLang="en-US" sz="1000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C56ADCCF-4DE6-4B22-78A3-ED1572F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7041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2A23DC4C-21F9-39C4-AF5A-F759BD62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2FB07A-B2F7-4677-A204-AFE696F2382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h-TH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24164-D57A-70B5-164D-C5C41D4F1C0F}"/>
              </a:ext>
            </a:extLst>
          </p:cNvPr>
          <p:cNvSpPr txBox="1"/>
          <p:nvPr/>
        </p:nvSpPr>
        <p:spPr>
          <a:xfrm>
            <a:off x="971600" y="8367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Verdana Pro Black" panose="020B0604020202020204" pitchFamily="34" charset="0"/>
              </a:rPr>
              <a:t>Project Work Assignment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B9663C96-1A8D-052B-22F5-FC099261C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490181-15F8-4629-B70B-2B76297656C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en-US" sz="100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E13E5F06-2A9F-5B7B-1417-17B66692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0713"/>
            <a:ext cx="86772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>
            <a:extLst>
              <a:ext uri="{FF2B5EF4-FFF2-40B4-BE49-F238E27FC236}">
                <a16:creationId xmlns:a16="http://schemas.microsoft.com/office/drawing/2014/main" id="{90B2A9DE-CA1A-4966-94F2-C057A2125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809DE0-F336-422B-A343-9B3408097F2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h-TH" altLang="en-US" sz="100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EE030ABE-55E3-8672-B5E2-82D71C01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36613"/>
            <a:ext cx="87090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>
            <a:extLst>
              <a:ext uri="{FF2B5EF4-FFF2-40B4-BE49-F238E27FC236}">
                <a16:creationId xmlns:a16="http://schemas.microsoft.com/office/drawing/2014/main" id="{6280DA0A-37FD-B8B8-CBDF-FD1E1EB8A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057D6-6F09-4821-8118-513D7ED6F31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en-US" sz="100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3F92252-4A8E-6FA2-8BE0-82793D0E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497887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312409C5-9DBA-B1B7-8A3A-4B992659A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D8E3BD-DD8D-4CE5-B0D3-939FA0E1B53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en-US" sz="100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1B247C70-9FEC-274F-2837-22AEE081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4359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6519D7E8-0A57-48F1-5F8F-F125E30D0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93D8C4-97C6-4D5A-B5FD-EB3DE276872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h-TH" altLang="en-US" sz="100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D08A6B4E-A002-3715-CAE3-CC0E3598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601" r="10625" b="16402"/>
          <a:stretch>
            <a:fillRect/>
          </a:stretch>
        </p:blipFill>
        <p:spPr bwMode="auto">
          <a:xfrm>
            <a:off x="109538" y="620713"/>
            <a:ext cx="90344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id="{76C5FD1B-7EB7-BC7A-88A2-3FA34830E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0C7B42-55AF-4963-8487-F47C0D44D8B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en-US" sz="100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3E9B2AC-FC7E-0EE9-50FF-C73C1F47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6999" r="14163" b="16002"/>
          <a:stretch>
            <a:fillRect/>
          </a:stretch>
        </p:blipFill>
        <p:spPr bwMode="auto">
          <a:xfrm>
            <a:off x="111125" y="476250"/>
            <a:ext cx="9072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1973</TotalTime>
  <Words>34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Garamond</vt:lpstr>
      <vt:lpstr>Times New Roman</vt:lpstr>
      <vt:lpstr>Verdana</vt:lpstr>
      <vt:lpstr>Verdana Pro Black</vt:lpstr>
      <vt:lpstr>Wingdings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DarkUser</dc:creator>
  <cp:lastModifiedBy>นลิน สีมะเสถียรโสภณ</cp:lastModifiedBy>
  <cp:revision>114</cp:revision>
  <cp:lastPrinted>2021-06-22T04:45:42Z</cp:lastPrinted>
  <dcterms:created xsi:type="dcterms:W3CDTF">2010-04-23T08:40:57Z</dcterms:created>
  <dcterms:modified xsi:type="dcterms:W3CDTF">2022-11-28T11:37:29Z</dcterms:modified>
</cp:coreProperties>
</file>