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  <p:sldId id="271" r:id="rId16"/>
    <p:sldId id="272" r:id="rId17"/>
    <p:sldId id="274" r:id="rId18"/>
    <p:sldId id="277" r:id="rId19"/>
    <p:sldId id="275" r:id="rId20"/>
    <p:sldId id="276" r:id="rId21"/>
    <p:sldId id="278" r:id="rId22"/>
    <p:sldId id="279" r:id="rId23"/>
    <p:sldId id="280" r:id="rId24"/>
    <p:sldId id="283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D5A1D-7DB1-4D74-39BF-1D9212D46B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41B4D4-FEA3-5A47-921B-9E23FC808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DDE4E-3AEE-CA60-DBEB-342681D51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E25B-086E-4DA2-B18C-5ED06A828638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8A2D7-0430-87D8-8054-85F412780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CA7E44-3811-D1C8-5D62-0FC5DE3BC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57C1-8D34-4E8C-9CFB-627793F65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15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788B1-A97F-094A-BB4F-054169AA3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602BDB-D3CC-DE3D-4DA6-1BA4E9A31F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B46C8-ADA1-6115-7BED-F2F9B82EB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E25B-086E-4DA2-B18C-5ED06A828638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33FD4D-1AC3-FB28-30B3-30721035B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6EE99-8820-80BB-1DA3-2B2F6E649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57C1-8D34-4E8C-9CFB-627793F65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24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EBDCE8-AA2E-97E9-9B23-DDF1E81464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DDF4B0-9F47-49B2-202C-786323DAE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4BFB2F-DAF0-9A8E-CCA9-10FC5D385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E25B-086E-4DA2-B18C-5ED06A828638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CD8BF-9CFC-4F9A-8DB4-E443C5A8F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46134-B122-6FCB-4F3F-89C6505E7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57C1-8D34-4E8C-9CFB-627793F65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445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9241F-2032-4A10-6C2B-91D4A567B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086F1-5D4B-898F-BD22-AD50164EF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1961B-0276-D669-74CC-1C7140255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E25B-086E-4DA2-B18C-5ED06A828638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F65E9-6611-A7B3-F074-AB64E1272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4826D-F6E2-3BBD-D774-F4CF12418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57C1-8D34-4E8C-9CFB-627793F65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2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90EEE-058A-FB64-DE95-A1C4AEFD4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A3C603-7C5D-3B43-48A3-9A61E93F70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CDAC2D-7DF7-4604-40E8-90A7B86D7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E25B-086E-4DA2-B18C-5ED06A828638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FC3E2-0399-F5CD-E446-9D04D0089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59B9B-F82B-F324-7FC9-287991BB3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57C1-8D34-4E8C-9CFB-627793F65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34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9AC6D-917F-5A71-B960-1D574BE91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ECB0D-1978-CF68-3578-7B91608EE7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935139-196A-70C5-6544-E0AF83804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EBDF28-0072-7B45-ACE6-680E0D19E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E25B-086E-4DA2-B18C-5ED06A828638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6AF33E-CBE3-4EF5-E634-FE3E0D98E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7242D-5CF0-728E-4290-345BCA052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57C1-8D34-4E8C-9CFB-627793F65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78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64951-8A9F-F944-4D74-35FF0F450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E4AA0-E257-A405-4FE6-349646323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B03E42-26E6-5344-8F26-CB374232DE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6F280F-8C97-A077-F6F9-D1F3D8A992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0F3377-235E-FF60-42C2-547FCD60F2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374CBC-0971-00B9-050E-AF6CA6E25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E25B-086E-4DA2-B18C-5ED06A828638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9B1E1C-6067-B471-C953-8666D2D95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CE09C2-4769-EE89-74AD-EDBDE4ECD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57C1-8D34-4E8C-9CFB-627793F65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958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02B2C-7E6A-194F-BFD0-9E7E7C45E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5BE538-D0B2-B219-0185-C6DB6A389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E25B-086E-4DA2-B18C-5ED06A828638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7291A5-E7EB-B520-B549-045D2943B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4DA2B9-7ACA-ABEC-FE73-F349EE748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57C1-8D34-4E8C-9CFB-627793F65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3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402EE9-EF64-B66D-A9B4-BD9C9A957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E25B-086E-4DA2-B18C-5ED06A828638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35A70A-27CF-0559-6428-04B1444C3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B4FBF5-11DC-6CB5-4C6D-0B8A6F01F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57C1-8D34-4E8C-9CFB-627793F65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968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B666D-6FF9-14D7-0A3D-B7E8894CF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63527-A0FB-14B8-EB36-3F4BE4BC3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A8B79B-DEB8-D77B-3D72-97B44BF9A8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416268-16F7-C2AD-3898-3CC9C35FC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E25B-086E-4DA2-B18C-5ED06A828638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B2A474-801A-D824-D541-D43F43FD3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AB1B6E-64CC-D2BE-F957-29589708F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57C1-8D34-4E8C-9CFB-627793F65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8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F1BBF-5692-A81A-7075-128DABE0F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D2C5FC-E9A4-B254-908E-A36F94B999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34F4FF-B01E-1152-C9C7-5DA51A048B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739CE8-E920-2FC1-77A9-A6F687605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E25B-086E-4DA2-B18C-5ED06A828638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57D2A8-9FEC-FDED-9CDB-0D380641E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3D8794-0149-DC00-0E12-CEAFBE9DD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57C1-8D34-4E8C-9CFB-627793F65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62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62D145-D3C3-BD56-0FA8-0250BA11E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BC253B-6417-6C16-8868-C74EFE69E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110D1-33F5-D9ED-4CA7-97D549A1BA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1E25B-086E-4DA2-B18C-5ED06A828638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29F7D-7971-516C-67ED-70B25BEDED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E9D4EF-7E96-5E97-9CCA-1BFD57072C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F57C1-8D34-4E8C-9CFB-627793F65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47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8A8100C-2F51-5E40-E857-52F9A6A72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8316" y="770382"/>
            <a:ext cx="7135368" cy="5317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74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F44F24B-4973-DAEB-8BD2-9BC6881519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716" y="1075944"/>
            <a:ext cx="10640568" cy="470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658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6FA684-6FD5-41D1-BFC6-7D1BD6918F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044" y="765810"/>
            <a:ext cx="11487912" cy="5326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014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2E2A70A-D3EB-73B7-9163-415D090B61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044" y="794766"/>
            <a:ext cx="11487912" cy="526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934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BB155D1-DA53-E45D-43A4-BF4440E5DB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044" y="875538"/>
            <a:ext cx="11487912" cy="5106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38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D1A027B-0608-B600-A826-C4EED4DDF7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044" y="813816"/>
            <a:ext cx="11487912" cy="523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978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63E72E3-C18B-A2AD-0462-B8CB1B6703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" y="651510"/>
            <a:ext cx="11460480" cy="224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371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53FA360-AFD6-E738-CE64-C82F1191A9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616" y="765810"/>
            <a:ext cx="11478768" cy="5326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115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49C1AE9-595C-A7B7-35C0-A00F736BA4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38" y="765810"/>
            <a:ext cx="10669524" cy="5326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5342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369B985-9A17-FA4F-3B2F-E7E52EFE02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" y="1494282"/>
            <a:ext cx="10850880" cy="3869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3334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E81D186-113D-8985-221B-1EE13BAEBB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044" y="1089660"/>
            <a:ext cx="11487912" cy="467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20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B13AFFD-8EF6-8ABE-2E53-88F1EA9241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844" y="765810"/>
            <a:ext cx="10878312" cy="5326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3590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898184F-2CB8-E1C2-CE66-1F2A5727DD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044" y="1089660"/>
            <a:ext cx="11487912" cy="467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7940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39C7AF9-3040-5512-E19F-646E807425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760" y="1032510"/>
            <a:ext cx="9936480" cy="479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0606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DE09AAA-4E37-4A55-09B2-CB18E3FD53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532" y="765810"/>
            <a:ext cx="9774936" cy="5326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2924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72260EF-7AC0-B91B-FBDB-3C037740F6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74"/>
          <a:stretch/>
        </p:blipFill>
        <p:spPr>
          <a:xfrm>
            <a:off x="695325" y="419100"/>
            <a:ext cx="10887075" cy="5673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7062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0287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B608CDA-7B46-8B5C-0DE1-76F16FA497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410" y="765810"/>
            <a:ext cx="10965180" cy="5326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220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2347B1F-AAD1-8283-B41B-74616E2D28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092708"/>
            <a:ext cx="10840720" cy="4464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322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D31E5A-EE0E-AAAC-930C-2B4BC74207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0004" y="875538"/>
            <a:ext cx="9201912" cy="5106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973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D3D9121-5285-EA2E-3A12-2B7CDBFA04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010" y="765810"/>
            <a:ext cx="9745980" cy="5326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017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EB7759B-6C91-6BA1-3BAF-327C88DC7E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4094" y="818388"/>
            <a:ext cx="9163812" cy="5221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686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9542BB-8D95-4F94-DA21-E99C7D1A35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3040" y="866394"/>
            <a:ext cx="9123680" cy="51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273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12884B3-B9A8-4AD9-493F-48AF633B4F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120" y="947166"/>
            <a:ext cx="10515600" cy="4963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67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Application>Microsoft Office PowerPoint</Application>
  <PresentationFormat>Widescreen</PresentationFormat>
  <Paragraphs>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Krongthong Khairiree</dc:creator>
  <cp:lastModifiedBy>Krongthong Khairiree</cp:lastModifiedBy>
  <cp:revision>5</cp:revision>
  <dcterms:created xsi:type="dcterms:W3CDTF">2023-04-18T16:31:20Z</dcterms:created>
  <dcterms:modified xsi:type="dcterms:W3CDTF">2023-04-19T08:31:55Z</dcterms:modified>
</cp:coreProperties>
</file>