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43530-6E65-C947-9CED-70E5E34CA0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F93104-44E8-4ED9-A40E-D1C9919D3E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312EE2-2686-31D2-A6C2-9E425EBA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9B24-4FA2-47C1-A3D1-45E1ED7A213D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81DB2-19A2-EE6F-FA76-861EBC0AC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851401-6EEF-606A-2B4D-3C8F5ACBE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7073-6C93-4858-AA8E-0AC2561ED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5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CBCE7-EACE-FCC6-E9A9-C85A264B2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27E781-C0D9-73E2-A6F6-94DA66E47A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5C3D88-F948-C050-6C58-B77894896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9B24-4FA2-47C1-A3D1-45E1ED7A213D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54C49-489A-0328-CDFF-7891CFF35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B5E1E-18A0-6EF7-0B4D-146817ACC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7073-6C93-4858-AA8E-0AC2561ED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168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EC99E0-AF83-AC28-4CC9-E89D7D7ED7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6968E-A0EC-00FD-10B3-0D84A058C7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5F0B7-D442-0CF0-7D7C-3FF297ABD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9B24-4FA2-47C1-A3D1-45E1ED7A213D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256AD-B826-DD5A-4D35-49AA61DB5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93543-BAD2-3929-8696-5A47CFFBE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7073-6C93-4858-AA8E-0AC2561ED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4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807E8-11B7-4D26-7830-996D08720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2355A-F4D8-EBF8-B1DD-BB8ED594B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EDBC06-3386-D4BB-A3CB-958799E32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9B24-4FA2-47C1-A3D1-45E1ED7A213D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D262F-C582-FB8C-D80E-6DF82A5E7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C29FC7-6EAC-7A86-0281-2DB275EFA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7073-6C93-4858-AA8E-0AC2561ED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06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93278-43F8-0DCF-FDDD-55205AE12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6CD52E-3407-5276-8B3F-107F1A47A0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5BEBDA-4BBE-FFB1-0457-A177BB3DD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9B24-4FA2-47C1-A3D1-45E1ED7A213D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0E8A2-942B-6C3A-6142-9F5702781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070CC-1C65-D0BC-DFC4-45BD9ECED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7073-6C93-4858-AA8E-0AC2561ED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09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79783-029B-0487-47F9-99C7C872A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AB59F-2596-5675-DF2B-1F1476CD90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6D5938-A0EA-BD76-8826-385ADF5B44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44BCF-94EA-DB9F-B4BD-C3B747FA2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9B24-4FA2-47C1-A3D1-45E1ED7A213D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96EF18-F86F-09E7-2CA3-ACE0D415C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ADF47-7536-48D8-2748-A9F665E85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7073-6C93-4858-AA8E-0AC2561ED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63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6F9DF-A650-1393-FC4D-99280115D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B5F7C0-30E1-D1B9-A4FA-71055150A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4FE156-E9E7-BB57-4E70-791F90EDB0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4B90A9-92DF-9083-2073-E925505803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E69CE5-FB59-0993-DE1A-990A747841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7256E9-1705-00EC-9955-0201E3296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9B24-4FA2-47C1-A3D1-45E1ED7A213D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8D8A9A-EF4D-05A7-98BF-B2C607E21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AE284D-6C53-A11C-ECFA-FE8E61C7A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7073-6C93-4858-AA8E-0AC2561ED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82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044D8-A3DA-4087-BB1E-DC9BA659F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5B68C5-FD7C-325B-9589-D626F95AF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9B24-4FA2-47C1-A3D1-45E1ED7A213D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770406-9838-B758-C8F3-12468EA78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C17171-640A-7C89-D21B-06F8D386C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7073-6C93-4858-AA8E-0AC2561ED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8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BEAA78-F8F5-3C8A-4F67-17719FD16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9B24-4FA2-47C1-A3D1-45E1ED7A213D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3B5A67-539A-1A2D-072B-954A69D5B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D6D936-868B-8E18-716F-2D7FD90DF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7073-6C93-4858-AA8E-0AC2561ED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74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AE50D-1E54-483D-E0FB-B95A232B4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B7F3D-2A60-04E6-E0B7-09E3E39B2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D475FA-4417-C7B7-E2E2-0F038CAC2B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177BD1-66A3-71C2-E396-3DB08BDCA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9B24-4FA2-47C1-A3D1-45E1ED7A213D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0D383-67F4-EA6E-1BE1-66DA2CF52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9C583B-3B8F-1347-A6C7-29735CC7E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7073-6C93-4858-AA8E-0AC2561ED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F87ED-F04C-70A3-7450-4BB694FE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BC680A-3106-BADB-54C6-D3CAC64B36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D0CFAD-C0B1-85A5-2CE5-421AEF6B5B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A1A8E4-2524-05C2-BEFA-17F8A2CDB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9B24-4FA2-47C1-A3D1-45E1ED7A213D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CD77FE-6A79-78C5-F5EB-6F84F8F90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208226-AD10-6B53-EEC1-553A5CBE0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7073-6C93-4858-AA8E-0AC2561ED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580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475A85-6A45-4B8F-FD4D-D01E0BEBE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BA721D-6EA1-603A-F15B-19E2E7E6E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D03DD3-A7E1-6D7C-08D3-E0800896A2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39B24-4FA2-47C1-A3D1-45E1ED7A213D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7D660-5BFC-F8FE-E555-2004E7E530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48F32-6777-BF46-54F2-C375EFECC0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C7073-6C93-4858-AA8E-0AC2561ED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0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AAAB0B1-5C00-9050-61AC-F43D0BA0EE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1680" y="424688"/>
            <a:ext cx="8595360" cy="56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452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7CFE6CE-30D5-A3D7-F6CC-0A44A63063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038" y="1070610"/>
            <a:ext cx="10059924" cy="471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189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99B567E-3708-5433-01AE-2194B97A5E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4638" y="4981448"/>
            <a:ext cx="9602724" cy="87782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BCFC4E5-9F7E-D6B2-7F38-D3E9F36D3E89}"/>
              </a:ext>
            </a:extLst>
          </p:cNvPr>
          <p:cNvSpPr txBox="1"/>
          <p:nvPr/>
        </p:nvSpPr>
        <p:spPr>
          <a:xfrm>
            <a:off x="1294638" y="4575572"/>
            <a:ext cx="3226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3333FF"/>
                </a:solidFill>
                <a:latin typeface="Arial Rounded MT Bold" panose="020F0704030504030204" pitchFamily="34" charset="0"/>
              </a:rPr>
              <a:t>Answer:</a:t>
            </a:r>
          </a:p>
        </p:txBody>
      </p:sp>
    </p:spTree>
    <p:extLst>
      <p:ext uri="{BB962C8B-B14F-4D97-AF65-F5344CB8AC3E}">
        <p14:creationId xmlns:p14="http://schemas.microsoft.com/office/powerpoint/2010/main" val="816373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73534CD-3845-928C-8626-3ECD7BE274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388" y="842010"/>
            <a:ext cx="11317224" cy="5173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695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2805847-EAFF-8FED-FF28-4323D1E4BB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0432" y="909066"/>
            <a:ext cx="9851136" cy="503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994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4F8639D-85A9-4938-0B18-C5122C99CF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418" y="714374"/>
            <a:ext cx="9733971" cy="5025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8604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432354D-148C-0415-9CA5-BD6189F3B7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831" y="1233106"/>
            <a:ext cx="10669531" cy="4391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776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0420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0BA7A16-1D26-10FC-331F-4EECFCF7A1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766" y="818388"/>
            <a:ext cx="10602468" cy="5221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079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390A750-C286-53FA-29BC-9EC5F0C237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210" y="457200"/>
            <a:ext cx="9898380" cy="33832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3720466-B692-083C-FDF5-8131702BE0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6170" y="4053244"/>
            <a:ext cx="7641590" cy="2501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786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8C01348-10A8-05F2-A93C-B6AD3B29A9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588" y="3178810"/>
            <a:ext cx="10402824" cy="27355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8E5083E-A368-C553-C20C-EB1C6E4D10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960" y="490728"/>
            <a:ext cx="11125200" cy="253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436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A9C5E3D-7555-D9B0-B516-2207B52D83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232" y="1011936"/>
            <a:ext cx="10003536" cy="4163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684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0BB0AC-6582-FF6C-3C55-2D90987716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232" y="1165860"/>
            <a:ext cx="9241536" cy="4526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909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D1B23B1-00D1-F34A-9454-8B50186B30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2288" y="1332738"/>
            <a:ext cx="9107424" cy="4192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318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2A8226C-E98E-D2BE-EFB3-E36549D4BE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694" y="832866"/>
            <a:ext cx="10230612" cy="5192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161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F8DF0E6-2FA6-1153-2EDB-377D7013C5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788" y="803910"/>
            <a:ext cx="11012424" cy="5250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740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</Words>
  <Application>Microsoft Office PowerPoint</Application>
  <PresentationFormat>Widescreen</PresentationFormat>
  <Paragraphs>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Krongthong Khairiree</dc:creator>
  <cp:lastModifiedBy>Krongthong Khairiree</cp:lastModifiedBy>
  <cp:revision>3</cp:revision>
  <dcterms:created xsi:type="dcterms:W3CDTF">2023-04-19T09:14:20Z</dcterms:created>
  <dcterms:modified xsi:type="dcterms:W3CDTF">2023-04-19T09:41:06Z</dcterms:modified>
</cp:coreProperties>
</file>