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/>
    <p:restoredTop sz="94088"/>
  </p:normalViewPr>
  <p:slideViewPr>
    <p:cSldViewPr snapToGrid="0" snapToObjects="1">
      <p:cViewPr varScale="1">
        <p:scale>
          <a:sx n="116" d="100"/>
          <a:sy n="116" d="100"/>
        </p:scale>
        <p:origin x="224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4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0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4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6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3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4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1511-0230-5E47-97E3-A4F6522E30A5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A231-50DD-4447-BE20-338E90BD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4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IAC3306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Cabin </a:t>
            </a:r>
            <a:r>
              <a:rPr lang="en-US" dirty="0" smtClean="0"/>
              <a:t>Crew Management</a:t>
            </a:r>
          </a:p>
          <a:p>
            <a:r>
              <a:rPr lang="en-US" dirty="0" smtClean="0"/>
              <a:t>UNIT 10 Service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3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Pre-flight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Boarding/Greeting</a:t>
            </a:r>
          </a:p>
          <a:p>
            <a:r>
              <a:rPr lang="en-US" dirty="0" smtClean="0"/>
              <a:t>Hand luggage stowage</a:t>
            </a:r>
          </a:p>
          <a:p>
            <a:r>
              <a:rPr lang="en-US" dirty="0" smtClean="0"/>
              <a:t>Safety equipment check </a:t>
            </a:r>
            <a:r>
              <a:rPr lang="en-US" dirty="0" smtClean="0"/>
              <a:t>and security </a:t>
            </a:r>
            <a:r>
              <a:rPr lang="en-US" dirty="0" smtClean="0"/>
              <a:t>check 10 mins before </a:t>
            </a:r>
            <a:r>
              <a:rPr lang="en-US" dirty="0" err="1" smtClean="0"/>
              <a:t>biarding</a:t>
            </a:r>
            <a:endParaRPr lang="en-US" dirty="0" smtClean="0"/>
          </a:p>
          <a:p>
            <a:r>
              <a:rPr lang="en-US" dirty="0" smtClean="0"/>
              <a:t>Newspaper and Magazine Service</a:t>
            </a:r>
          </a:p>
          <a:p>
            <a:r>
              <a:rPr lang="en-US" dirty="0" smtClean="0"/>
              <a:t>Special Meal Confirm</a:t>
            </a:r>
          </a:p>
          <a:p>
            <a:r>
              <a:rPr lang="en-US" dirty="0" smtClean="0"/>
              <a:t>Cabin readiness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9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082" y="-238406"/>
            <a:ext cx="10515600" cy="147553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 flight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082" y="1237129"/>
            <a:ext cx="10592718" cy="4939834"/>
          </a:xfrm>
        </p:spPr>
        <p:txBody>
          <a:bodyPr>
            <a:normAutofit/>
          </a:bodyPr>
          <a:lstStyle/>
          <a:p>
            <a:r>
              <a:rPr lang="en-US" dirty="0" smtClean="0"/>
              <a:t>Menu</a:t>
            </a:r>
          </a:p>
          <a:p>
            <a:r>
              <a:rPr lang="en-US" dirty="0" smtClean="0"/>
              <a:t>Cocktail Service</a:t>
            </a:r>
          </a:p>
          <a:p>
            <a:r>
              <a:rPr lang="en-US" dirty="0" smtClean="0"/>
              <a:t>Hot towel</a:t>
            </a:r>
          </a:p>
          <a:p>
            <a:r>
              <a:rPr lang="en-US" dirty="0" smtClean="0"/>
              <a:t>Special Meal</a:t>
            </a:r>
          </a:p>
          <a:p>
            <a:r>
              <a:rPr lang="en-US" dirty="0" smtClean="0"/>
              <a:t>Meal </a:t>
            </a:r>
            <a:r>
              <a:rPr lang="en-US" dirty="0" smtClean="0"/>
              <a:t>svc + bread + R/W wine</a:t>
            </a:r>
            <a:endParaRPr lang="en-US" dirty="0" smtClean="0"/>
          </a:p>
          <a:p>
            <a:r>
              <a:rPr lang="en-US" dirty="0" smtClean="0"/>
              <a:t>Beverage with Meal</a:t>
            </a:r>
          </a:p>
          <a:p>
            <a:r>
              <a:rPr lang="en-US" dirty="0" smtClean="0"/>
              <a:t>Tea/coffee</a:t>
            </a:r>
            <a:endParaRPr lang="en-US" dirty="0" smtClean="0"/>
          </a:p>
          <a:p>
            <a:r>
              <a:rPr lang="en-US" dirty="0" smtClean="0"/>
              <a:t>Collect glass</a:t>
            </a:r>
          </a:p>
          <a:p>
            <a:r>
              <a:rPr lang="en-US" dirty="0" smtClean="0"/>
              <a:t>Collect meal tray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9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Inflight after meal svc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Landing form distribution</a:t>
            </a:r>
          </a:p>
          <a:p>
            <a:r>
              <a:rPr lang="en-US" dirty="0" smtClean="0"/>
              <a:t>Duty free</a:t>
            </a:r>
          </a:p>
          <a:p>
            <a:r>
              <a:rPr lang="en-US" dirty="0" smtClean="0"/>
              <a:t>Cabin walk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3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Inflight </a:t>
            </a:r>
            <a:r>
              <a:rPr lang="en-US" b="1" dirty="0" smtClean="0"/>
              <a:t>before Descending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Cabin &amp; Galley appearance</a:t>
            </a:r>
          </a:p>
          <a:p>
            <a:r>
              <a:rPr lang="en-US" dirty="0" smtClean="0"/>
              <a:t>Final </a:t>
            </a:r>
            <a:r>
              <a:rPr lang="en-US" dirty="0" smtClean="0"/>
              <a:t>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9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 flight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</a:t>
            </a:r>
            <a:r>
              <a:rPr lang="en-US" smtClean="0"/>
              <a:t>arewell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81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IAC3306</vt:lpstr>
      <vt:lpstr>Pre-flight</vt:lpstr>
      <vt:lpstr>In flight</vt:lpstr>
      <vt:lpstr>Inflight after meal svc</vt:lpstr>
      <vt:lpstr>Inflight before Descending</vt:lpstr>
      <vt:lpstr>Post flight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IAC3306</dc:title>
  <dc:creator>nok korawin</dc:creator>
  <cp:lastModifiedBy>Microsoft Office User</cp:lastModifiedBy>
  <cp:revision>2</cp:revision>
  <dcterms:created xsi:type="dcterms:W3CDTF">2020-10-19T14:41:00Z</dcterms:created>
  <dcterms:modified xsi:type="dcterms:W3CDTF">2023-10-18T15:09:08Z</dcterms:modified>
</cp:coreProperties>
</file>