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6"/>
  </p:notesMasterIdLst>
  <p:sldIdLst>
    <p:sldId id="256" r:id="rId2"/>
    <p:sldId id="377" r:id="rId3"/>
    <p:sldId id="352" r:id="rId4"/>
    <p:sldId id="259" r:id="rId5"/>
    <p:sldId id="264" r:id="rId6"/>
    <p:sldId id="346" r:id="rId7"/>
    <p:sldId id="353" r:id="rId8"/>
    <p:sldId id="375" r:id="rId9"/>
    <p:sldId id="380" r:id="rId10"/>
    <p:sldId id="347" r:id="rId11"/>
    <p:sldId id="370" r:id="rId12"/>
    <p:sldId id="371" r:id="rId13"/>
    <p:sldId id="372" r:id="rId14"/>
    <p:sldId id="373" r:id="rId15"/>
    <p:sldId id="354" r:id="rId16"/>
    <p:sldId id="355" r:id="rId17"/>
    <p:sldId id="356" r:id="rId18"/>
    <p:sldId id="357" r:id="rId19"/>
    <p:sldId id="382" r:id="rId20"/>
    <p:sldId id="348" r:id="rId21"/>
    <p:sldId id="361" r:id="rId22"/>
    <p:sldId id="358" r:id="rId23"/>
    <p:sldId id="360" r:id="rId24"/>
    <p:sldId id="362" r:id="rId25"/>
    <p:sldId id="363" r:id="rId26"/>
    <p:sldId id="350" r:id="rId27"/>
    <p:sldId id="364" r:id="rId28"/>
    <p:sldId id="365" r:id="rId29"/>
    <p:sldId id="366" r:id="rId30"/>
    <p:sldId id="369" r:id="rId31"/>
    <p:sldId id="381" r:id="rId32"/>
    <p:sldId id="379" r:id="rId33"/>
    <p:sldId id="284" r:id="rId34"/>
    <p:sldId id="27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62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72"/>
    <p:restoredTop sz="94088"/>
  </p:normalViewPr>
  <p:slideViewPr>
    <p:cSldViewPr>
      <p:cViewPr varScale="1">
        <p:scale>
          <a:sx n="147" d="100"/>
          <a:sy n="147" d="100"/>
        </p:scale>
        <p:origin x="632"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C3F9A0-5013-1D4B-B938-53FEF294A6BE}" type="doc">
      <dgm:prSet loTypeId="urn:microsoft.com/office/officeart/2005/8/layout/arrow2" loCatId="" qsTypeId="urn:microsoft.com/office/officeart/2005/8/quickstyle/simple4" qsCatId="simple" csTypeId="urn:microsoft.com/office/officeart/2005/8/colors/accent1_2" csCatId="accent1" phldr="1"/>
      <dgm:spPr/>
    </dgm:pt>
    <dgm:pt modelId="{9950C54F-378E-1247-A417-51F0C0947A04}">
      <dgm:prSet phldrT="[Text]" custT="1"/>
      <dgm:spPr/>
      <dgm:t>
        <a:bodyPr/>
        <a:lstStyle/>
        <a:p>
          <a:r>
            <a:rPr lang="en-US" sz="2400" b="1" dirty="0" smtClean="0"/>
            <a:t>BKK</a:t>
          </a:r>
        </a:p>
        <a:p>
          <a:r>
            <a:rPr lang="en-US" sz="2400" b="1" dirty="0" smtClean="0"/>
            <a:t>MH 789</a:t>
          </a:r>
        </a:p>
        <a:p>
          <a:r>
            <a:rPr lang="en-US" sz="2400" b="1" dirty="0" smtClean="0"/>
            <a:t>A/C</a:t>
          </a:r>
          <a:r>
            <a:rPr lang="en-US" sz="2400" b="1" baseline="0" dirty="0" smtClean="0"/>
            <a:t> A330</a:t>
          </a:r>
          <a:endParaRPr lang="en-US" sz="2400" b="1" dirty="0"/>
        </a:p>
      </dgm:t>
    </dgm:pt>
    <dgm:pt modelId="{4A06B4DA-1963-C241-A2B5-7D164C9D2CAB}" type="parTrans" cxnId="{AA84412C-7294-2948-B286-B5DB9A2B4366}">
      <dgm:prSet/>
      <dgm:spPr/>
      <dgm:t>
        <a:bodyPr/>
        <a:lstStyle/>
        <a:p>
          <a:endParaRPr lang="en-US"/>
        </a:p>
      </dgm:t>
    </dgm:pt>
    <dgm:pt modelId="{D4E0E8E8-29A5-9F48-99E6-9799667C2A06}" type="sibTrans" cxnId="{AA84412C-7294-2948-B286-B5DB9A2B4366}">
      <dgm:prSet/>
      <dgm:spPr/>
      <dgm:t>
        <a:bodyPr/>
        <a:lstStyle/>
        <a:p>
          <a:endParaRPr lang="en-US"/>
        </a:p>
      </dgm:t>
    </dgm:pt>
    <dgm:pt modelId="{FF4C54A5-AA4F-9740-A0D3-7FD45BE21984}">
      <dgm:prSet phldrT="[Text]" custT="1"/>
      <dgm:spPr/>
      <dgm:t>
        <a:bodyPr/>
        <a:lstStyle/>
        <a:p>
          <a:r>
            <a:rPr lang="en-US" sz="2800" b="1" dirty="0" smtClean="0"/>
            <a:t>KUL </a:t>
          </a:r>
        </a:p>
        <a:p>
          <a:r>
            <a:rPr lang="en-US" sz="2800" b="1" dirty="0" smtClean="0"/>
            <a:t>MH 789</a:t>
          </a:r>
        </a:p>
        <a:p>
          <a:r>
            <a:rPr lang="en-US" sz="2800" b="1" dirty="0" smtClean="0"/>
            <a:t>A/C 747</a:t>
          </a:r>
          <a:endParaRPr lang="en-US" sz="2800" b="1" dirty="0"/>
        </a:p>
      </dgm:t>
    </dgm:pt>
    <dgm:pt modelId="{606E5736-3FCC-CA45-BEBF-5DAE6E9EB2D4}" type="parTrans" cxnId="{C8597854-B932-2348-B0AE-D417072F567F}">
      <dgm:prSet/>
      <dgm:spPr/>
      <dgm:t>
        <a:bodyPr/>
        <a:lstStyle/>
        <a:p>
          <a:endParaRPr lang="en-US"/>
        </a:p>
      </dgm:t>
    </dgm:pt>
    <dgm:pt modelId="{DE374951-6D99-9A4F-B3BB-2A1FE1A8DC53}" type="sibTrans" cxnId="{C8597854-B932-2348-B0AE-D417072F567F}">
      <dgm:prSet/>
      <dgm:spPr/>
      <dgm:t>
        <a:bodyPr/>
        <a:lstStyle/>
        <a:p>
          <a:endParaRPr lang="en-US"/>
        </a:p>
      </dgm:t>
    </dgm:pt>
    <dgm:pt modelId="{01B674CA-88BE-EF4E-B7FD-CAA133ED5C67}">
      <dgm:prSet phldrT="[Text]" custT="1"/>
      <dgm:spPr/>
      <dgm:t>
        <a:bodyPr/>
        <a:lstStyle/>
        <a:p>
          <a:r>
            <a:rPr lang="en-US" sz="2800" dirty="0" smtClean="0">
              <a:latin typeface="Arial Rounded MT Bold" charset="0"/>
              <a:ea typeface="Arial Rounded MT Bold" charset="0"/>
              <a:cs typeface="Arial Rounded MT Bold" charset="0"/>
            </a:rPr>
            <a:t>LHR</a:t>
          </a:r>
          <a:endParaRPr lang="en-US" sz="2800" dirty="0">
            <a:latin typeface="Arial Rounded MT Bold" charset="0"/>
            <a:ea typeface="Arial Rounded MT Bold" charset="0"/>
            <a:cs typeface="Arial Rounded MT Bold" charset="0"/>
          </a:endParaRPr>
        </a:p>
      </dgm:t>
    </dgm:pt>
    <dgm:pt modelId="{80995699-4C08-7A4F-8D04-94AB6FA2920A}" type="parTrans" cxnId="{889B94CB-057C-564F-8F93-A99B4251C29C}">
      <dgm:prSet/>
      <dgm:spPr/>
      <dgm:t>
        <a:bodyPr/>
        <a:lstStyle/>
        <a:p>
          <a:endParaRPr lang="en-US"/>
        </a:p>
      </dgm:t>
    </dgm:pt>
    <dgm:pt modelId="{51F3EB97-1017-754F-A2B3-8D09008303E1}" type="sibTrans" cxnId="{889B94CB-057C-564F-8F93-A99B4251C29C}">
      <dgm:prSet/>
      <dgm:spPr/>
      <dgm:t>
        <a:bodyPr/>
        <a:lstStyle/>
        <a:p>
          <a:endParaRPr lang="en-US"/>
        </a:p>
      </dgm:t>
    </dgm:pt>
    <dgm:pt modelId="{1EABF1F7-00AA-B74A-87E8-E4F20752C5E4}" type="pres">
      <dgm:prSet presAssocID="{1AC3F9A0-5013-1D4B-B938-53FEF294A6BE}" presName="arrowDiagram" presStyleCnt="0">
        <dgm:presLayoutVars>
          <dgm:chMax val="5"/>
          <dgm:dir/>
          <dgm:resizeHandles val="exact"/>
        </dgm:presLayoutVars>
      </dgm:prSet>
      <dgm:spPr/>
    </dgm:pt>
    <dgm:pt modelId="{DCAC38B6-3652-BA40-84F4-958781302F22}" type="pres">
      <dgm:prSet presAssocID="{1AC3F9A0-5013-1D4B-B938-53FEF294A6BE}" presName="arrow" presStyleLbl="bgShp" presStyleIdx="0" presStyleCnt="1" custLinFactNeighborX="2686" custLinFactNeighborY="-8475"/>
      <dgm:spPr/>
    </dgm:pt>
    <dgm:pt modelId="{9CE8E9D4-BEAB-FE41-803C-C971FA378A5C}" type="pres">
      <dgm:prSet presAssocID="{1AC3F9A0-5013-1D4B-B938-53FEF294A6BE}" presName="arrowDiagram3" presStyleCnt="0"/>
      <dgm:spPr/>
    </dgm:pt>
    <dgm:pt modelId="{D6D8B736-A4A1-A44B-B6A4-2ABCEBA7D612}" type="pres">
      <dgm:prSet presAssocID="{9950C54F-378E-1247-A417-51F0C0947A04}" presName="bullet3a" presStyleLbl="node1" presStyleIdx="0" presStyleCnt="3"/>
      <dgm:spPr/>
    </dgm:pt>
    <dgm:pt modelId="{114350CC-1E5E-E942-A13F-DB538A8A2973}" type="pres">
      <dgm:prSet presAssocID="{9950C54F-378E-1247-A417-51F0C0947A04}" presName="textBox3a" presStyleLbl="revTx" presStyleIdx="0" presStyleCnt="3">
        <dgm:presLayoutVars>
          <dgm:bulletEnabled val="1"/>
        </dgm:presLayoutVars>
      </dgm:prSet>
      <dgm:spPr/>
      <dgm:t>
        <a:bodyPr/>
        <a:lstStyle/>
        <a:p>
          <a:endParaRPr lang="en-US"/>
        </a:p>
      </dgm:t>
    </dgm:pt>
    <dgm:pt modelId="{4B4C6C2E-AAE2-954B-8EAE-86D4AC75C217}" type="pres">
      <dgm:prSet presAssocID="{FF4C54A5-AA4F-9740-A0D3-7FD45BE21984}" presName="bullet3b" presStyleLbl="node1" presStyleIdx="1" presStyleCnt="3" custScaleX="58251" custScaleY="167287"/>
      <dgm:spPr/>
    </dgm:pt>
    <dgm:pt modelId="{096D6462-55E7-7141-9F09-78429270CFD1}" type="pres">
      <dgm:prSet presAssocID="{FF4C54A5-AA4F-9740-A0D3-7FD45BE21984}" presName="textBox3b" presStyleLbl="revTx" presStyleIdx="1" presStyleCnt="3">
        <dgm:presLayoutVars>
          <dgm:bulletEnabled val="1"/>
        </dgm:presLayoutVars>
      </dgm:prSet>
      <dgm:spPr/>
      <dgm:t>
        <a:bodyPr/>
        <a:lstStyle/>
        <a:p>
          <a:endParaRPr lang="en-US"/>
        </a:p>
      </dgm:t>
    </dgm:pt>
    <dgm:pt modelId="{5C9AF867-203A-D340-B60E-3B93C89DD40D}" type="pres">
      <dgm:prSet presAssocID="{01B674CA-88BE-EF4E-B7FD-CAA133ED5C67}" presName="bullet3c" presStyleLbl="node1" presStyleIdx="2" presStyleCnt="3"/>
      <dgm:spPr/>
    </dgm:pt>
    <dgm:pt modelId="{B22F6C24-017E-DC48-8C40-6FFE44FAFA21}" type="pres">
      <dgm:prSet presAssocID="{01B674CA-88BE-EF4E-B7FD-CAA133ED5C67}" presName="textBox3c" presStyleLbl="revTx" presStyleIdx="2" presStyleCnt="3">
        <dgm:presLayoutVars>
          <dgm:bulletEnabled val="1"/>
        </dgm:presLayoutVars>
      </dgm:prSet>
      <dgm:spPr/>
      <dgm:t>
        <a:bodyPr/>
        <a:lstStyle/>
        <a:p>
          <a:endParaRPr lang="en-US"/>
        </a:p>
      </dgm:t>
    </dgm:pt>
  </dgm:ptLst>
  <dgm:cxnLst>
    <dgm:cxn modelId="{A12038EE-B11E-1046-9AD7-1BF64318A8BC}" type="presOf" srcId="{1AC3F9A0-5013-1D4B-B938-53FEF294A6BE}" destId="{1EABF1F7-00AA-B74A-87E8-E4F20752C5E4}" srcOrd="0" destOrd="0" presId="urn:microsoft.com/office/officeart/2005/8/layout/arrow2"/>
    <dgm:cxn modelId="{AA84412C-7294-2948-B286-B5DB9A2B4366}" srcId="{1AC3F9A0-5013-1D4B-B938-53FEF294A6BE}" destId="{9950C54F-378E-1247-A417-51F0C0947A04}" srcOrd="0" destOrd="0" parTransId="{4A06B4DA-1963-C241-A2B5-7D164C9D2CAB}" sibTransId="{D4E0E8E8-29A5-9F48-99E6-9799667C2A06}"/>
    <dgm:cxn modelId="{30A632AD-431F-FE46-AFBC-E9BFD4F4ABEC}" type="presOf" srcId="{9950C54F-378E-1247-A417-51F0C0947A04}" destId="{114350CC-1E5E-E942-A13F-DB538A8A2973}" srcOrd="0" destOrd="0" presId="urn:microsoft.com/office/officeart/2005/8/layout/arrow2"/>
    <dgm:cxn modelId="{AF1859DC-6AA9-214B-A750-D44E10302E5B}" type="presOf" srcId="{FF4C54A5-AA4F-9740-A0D3-7FD45BE21984}" destId="{096D6462-55E7-7141-9F09-78429270CFD1}" srcOrd="0" destOrd="0" presId="urn:microsoft.com/office/officeart/2005/8/layout/arrow2"/>
    <dgm:cxn modelId="{CADBBD5C-5FAA-6F4D-81E7-FB0315C8F3D4}" type="presOf" srcId="{01B674CA-88BE-EF4E-B7FD-CAA133ED5C67}" destId="{B22F6C24-017E-DC48-8C40-6FFE44FAFA21}" srcOrd="0" destOrd="0" presId="urn:microsoft.com/office/officeart/2005/8/layout/arrow2"/>
    <dgm:cxn modelId="{C8597854-B932-2348-B0AE-D417072F567F}" srcId="{1AC3F9A0-5013-1D4B-B938-53FEF294A6BE}" destId="{FF4C54A5-AA4F-9740-A0D3-7FD45BE21984}" srcOrd="1" destOrd="0" parTransId="{606E5736-3FCC-CA45-BEBF-5DAE6E9EB2D4}" sibTransId="{DE374951-6D99-9A4F-B3BB-2A1FE1A8DC53}"/>
    <dgm:cxn modelId="{889B94CB-057C-564F-8F93-A99B4251C29C}" srcId="{1AC3F9A0-5013-1D4B-B938-53FEF294A6BE}" destId="{01B674CA-88BE-EF4E-B7FD-CAA133ED5C67}" srcOrd="2" destOrd="0" parTransId="{80995699-4C08-7A4F-8D04-94AB6FA2920A}" sibTransId="{51F3EB97-1017-754F-A2B3-8D09008303E1}"/>
    <dgm:cxn modelId="{6A572228-E5B5-4E42-A32F-C6240C841E7B}" type="presParOf" srcId="{1EABF1F7-00AA-B74A-87E8-E4F20752C5E4}" destId="{DCAC38B6-3652-BA40-84F4-958781302F22}" srcOrd="0" destOrd="0" presId="urn:microsoft.com/office/officeart/2005/8/layout/arrow2"/>
    <dgm:cxn modelId="{B948F129-9C5F-9F40-97F2-DC2C97598CE4}" type="presParOf" srcId="{1EABF1F7-00AA-B74A-87E8-E4F20752C5E4}" destId="{9CE8E9D4-BEAB-FE41-803C-C971FA378A5C}" srcOrd="1" destOrd="0" presId="urn:microsoft.com/office/officeart/2005/8/layout/arrow2"/>
    <dgm:cxn modelId="{D583B535-1419-F343-A6EF-2726F953C35E}" type="presParOf" srcId="{9CE8E9D4-BEAB-FE41-803C-C971FA378A5C}" destId="{D6D8B736-A4A1-A44B-B6A4-2ABCEBA7D612}" srcOrd="0" destOrd="0" presId="urn:microsoft.com/office/officeart/2005/8/layout/arrow2"/>
    <dgm:cxn modelId="{2462157C-683E-D54C-BE57-61668AA3DDD4}" type="presParOf" srcId="{9CE8E9D4-BEAB-FE41-803C-C971FA378A5C}" destId="{114350CC-1E5E-E942-A13F-DB538A8A2973}" srcOrd="1" destOrd="0" presId="urn:microsoft.com/office/officeart/2005/8/layout/arrow2"/>
    <dgm:cxn modelId="{6D0707F5-CFA5-8E4E-9E49-BD58A42255DB}" type="presParOf" srcId="{9CE8E9D4-BEAB-FE41-803C-C971FA378A5C}" destId="{4B4C6C2E-AAE2-954B-8EAE-86D4AC75C217}" srcOrd="2" destOrd="0" presId="urn:microsoft.com/office/officeart/2005/8/layout/arrow2"/>
    <dgm:cxn modelId="{323F032C-6A0D-814F-8AEF-D3E3BD816B3B}" type="presParOf" srcId="{9CE8E9D4-BEAB-FE41-803C-C971FA378A5C}" destId="{096D6462-55E7-7141-9F09-78429270CFD1}" srcOrd="3" destOrd="0" presId="urn:microsoft.com/office/officeart/2005/8/layout/arrow2"/>
    <dgm:cxn modelId="{CFBC6A18-3A3C-984C-98FE-F5DC0C00A601}" type="presParOf" srcId="{9CE8E9D4-BEAB-FE41-803C-C971FA378A5C}" destId="{5C9AF867-203A-D340-B60E-3B93C89DD40D}" srcOrd="4" destOrd="0" presId="urn:microsoft.com/office/officeart/2005/8/layout/arrow2"/>
    <dgm:cxn modelId="{5C45486C-BD4E-1C4C-B0F9-77A3C5F49559}" type="presParOf" srcId="{9CE8E9D4-BEAB-FE41-803C-C971FA378A5C}" destId="{B22F6C24-017E-DC48-8C40-6FFE44FAFA21}"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23838F-3B62-4AAC-8290-21C871167E74}" type="doc">
      <dgm:prSet loTypeId="urn:microsoft.com/office/officeart/2005/8/layout/hProcess9" loCatId="process" qsTypeId="urn:microsoft.com/office/officeart/2005/8/quickstyle/simple1" qsCatId="simple" csTypeId="urn:microsoft.com/office/officeart/2005/8/colors/accent1_2" csCatId="accent1" phldr="1"/>
      <dgm:spPr/>
    </dgm:pt>
    <dgm:pt modelId="{8C09A55F-60C6-4CAB-BB72-DE09FA1162DA}">
      <dgm:prSet phldrT="[Text]"/>
      <dgm:spPr>
        <a:solidFill>
          <a:srgbClr val="FFC000"/>
        </a:solidFill>
      </dgm:spPr>
      <dgm:t>
        <a:bodyPr/>
        <a:lstStyle/>
        <a:p>
          <a:r>
            <a:rPr lang="en-US" dirty="0" smtClean="0"/>
            <a:t>Passengers with boarding pass</a:t>
          </a:r>
          <a:endParaRPr lang="th-TH" dirty="0"/>
        </a:p>
      </dgm:t>
    </dgm:pt>
    <dgm:pt modelId="{50012BED-717F-4DBF-8C8A-EF75CADB9E44}" type="parTrans" cxnId="{F4D43A2D-F4AE-4B50-9290-E58A7809B2FB}">
      <dgm:prSet/>
      <dgm:spPr/>
      <dgm:t>
        <a:bodyPr/>
        <a:lstStyle/>
        <a:p>
          <a:endParaRPr lang="th-TH"/>
        </a:p>
      </dgm:t>
    </dgm:pt>
    <dgm:pt modelId="{984698CB-0025-4B8E-A9F1-61DF9271FD86}" type="sibTrans" cxnId="{F4D43A2D-F4AE-4B50-9290-E58A7809B2FB}">
      <dgm:prSet/>
      <dgm:spPr/>
      <dgm:t>
        <a:bodyPr/>
        <a:lstStyle/>
        <a:p>
          <a:endParaRPr lang="th-TH"/>
        </a:p>
      </dgm:t>
    </dgm:pt>
    <dgm:pt modelId="{BCFCFEB8-C70D-4DC3-9B90-E08C390745D1}">
      <dgm:prSet phldrT="[Text]"/>
      <dgm:spPr>
        <a:solidFill>
          <a:schemeClr val="accent5">
            <a:lumMod val="75000"/>
          </a:schemeClr>
        </a:solidFill>
      </dgm:spPr>
      <dgm:t>
        <a:bodyPr/>
        <a:lstStyle/>
        <a:p>
          <a:r>
            <a:rPr lang="en-US" dirty="0" smtClean="0"/>
            <a:t>Security </a:t>
          </a:r>
          <a:endParaRPr lang="th-TH" dirty="0"/>
        </a:p>
      </dgm:t>
    </dgm:pt>
    <dgm:pt modelId="{CCCA3F47-A70A-4590-922A-723C1189DC43}" type="parTrans" cxnId="{E1EE05B8-C377-44E1-811B-7B081024078E}">
      <dgm:prSet/>
      <dgm:spPr/>
      <dgm:t>
        <a:bodyPr/>
        <a:lstStyle/>
        <a:p>
          <a:endParaRPr lang="th-TH"/>
        </a:p>
      </dgm:t>
    </dgm:pt>
    <dgm:pt modelId="{A6643444-7637-47F1-B8B0-1AB57F53F0A3}" type="sibTrans" cxnId="{E1EE05B8-C377-44E1-811B-7B081024078E}">
      <dgm:prSet/>
      <dgm:spPr/>
      <dgm:t>
        <a:bodyPr/>
        <a:lstStyle/>
        <a:p>
          <a:endParaRPr lang="th-TH"/>
        </a:p>
      </dgm:t>
    </dgm:pt>
    <dgm:pt modelId="{B61581CA-ECEC-46E9-BC5D-C2A2C73FABC3}">
      <dgm:prSet phldrT="[Text]"/>
      <dgm:spPr/>
      <dgm:t>
        <a:bodyPr/>
        <a:lstStyle/>
        <a:p>
          <a:r>
            <a:rPr lang="en-US" dirty="0" smtClean="0"/>
            <a:t>Boarding gate</a:t>
          </a:r>
          <a:endParaRPr lang="th-TH" dirty="0"/>
        </a:p>
      </dgm:t>
    </dgm:pt>
    <dgm:pt modelId="{66A21532-8452-43CA-869C-430CAFF68135}" type="parTrans" cxnId="{F819CA80-DF13-4D64-80BA-98481140397A}">
      <dgm:prSet/>
      <dgm:spPr/>
      <dgm:t>
        <a:bodyPr/>
        <a:lstStyle/>
        <a:p>
          <a:endParaRPr lang="th-TH"/>
        </a:p>
      </dgm:t>
    </dgm:pt>
    <dgm:pt modelId="{F721E129-5BAF-41BF-B9A3-469EA0786AA8}" type="sibTrans" cxnId="{F819CA80-DF13-4D64-80BA-98481140397A}">
      <dgm:prSet/>
      <dgm:spPr/>
      <dgm:t>
        <a:bodyPr/>
        <a:lstStyle/>
        <a:p>
          <a:endParaRPr lang="th-TH"/>
        </a:p>
      </dgm:t>
    </dgm:pt>
    <dgm:pt modelId="{C4326F08-35E0-42C8-A697-08FC38210AF0}" type="pres">
      <dgm:prSet presAssocID="{6523838F-3B62-4AAC-8290-21C871167E74}" presName="CompostProcess" presStyleCnt="0">
        <dgm:presLayoutVars>
          <dgm:dir/>
          <dgm:resizeHandles val="exact"/>
        </dgm:presLayoutVars>
      </dgm:prSet>
      <dgm:spPr/>
    </dgm:pt>
    <dgm:pt modelId="{9AD89D7F-77ED-4989-AB1C-6C2D372D310A}" type="pres">
      <dgm:prSet presAssocID="{6523838F-3B62-4AAC-8290-21C871167E74}" presName="arrow" presStyleLbl="bgShp" presStyleIdx="0" presStyleCnt="1"/>
      <dgm:spPr/>
    </dgm:pt>
    <dgm:pt modelId="{98331788-1185-41CC-8E50-C2A2143C7D31}" type="pres">
      <dgm:prSet presAssocID="{6523838F-3B62-4AAC-8290-21C871167E74}" presName="linearProcess" presStyleCnt="0"/>
      <dgm:spPr/>
    </dgm:pt>
    <dgm:pt modelId="{2303DB0B-D827-4C53-868F-3A6B0E86A6A0}" type="pres">
      <dgm:prSet presAssocID="{8C09A55F-60C6-4CAB-BB72-DE09FA1162DA}" presName="textNode" presStyleLbl="node1" presStyleIdx="0" presStyleCnt="3">
        <dgm:presLayoutVars>
          <dgm:bulletEnabled val="1"/>
        </dgm:presLayoutVars>
      </dgm:prSet>
      <dgm:spPr/>
      <dgm:t>
        <a:bodyPr/>
        <a:lstStyle/>
        <a:p>
          <a:endParaRPr lang="th-TH"/>
        </a:p>
      </dgm:t>
    </dgm:pt>
    <dgm:pt modelId="{EB799B30-48E4-4EB7-A02A-06A19BE22BB2}" type="pres">
      <dgm:prSet presAssocID="{984698CB-0025-4B8E-A9F1-61DF9271FD86}" presName="sibTrans" presStyleCnt="0"/>
      <dgm:spPr/>
    </dgm:pt>
    <dgm:pt modelId="{243EC251-F224-4FD0-8811-C68DF7685D0D}" type="pres">
      <dgm:prSet presAssocID="{BCFCFEB8-C70D-4DC3-9B90-E08C390745D1}" presName="textNode" presStyleLbl="node1" presStyleIdx="1" presStyleCnt="3" custLinFactNeighborX="16504" custLinFactNeighborY="1274">
        <dgm:presLayoutVars>
          <dgm:bulletEnabled val="1"/>
        </dgm:presLayoutVars>
      </dgm:prSet>
      <dgm:spPr/>
      <dgm:t>
        <a:bodyPr/>
        <a:lstStyle/>
        <a:p>
          <a:endParaRPr lang="th-TH"/>
        </a:p>
      </dgm:t>
    </dgm:pt>
    <dgm:pt modelId="{57F4B014-EAA2-4055-BD06-801A6E3CFBE2}" type="pres">
      <dgm:prSet presAssocID="{A6643444-7637-47F1-B8B0-1AB57F53F0A3}" presName="sibTrans" presStyleCnt="0"/>
      <dgm:spPr/>
    </dgm:pt>
    <dgm:pt modelId="{0B3545D1-860E-46BD-AD19-56ACE29B3CB2}" type="pres">
      <dgm:prSet presAssocID="{B61581CA-ECEC-46E9-BC5D-C2A2C73FABC3}" presName="textNode" presStyleLbl="node1" presStyleIdx="2" presStyleCnt="3">
        <dgm:presLayoutVars>
          <dgm:bulletEnabled val="1"/>
        </dgm:presLayoutVars>
      </dgm:prSet>
      <dgm:spPr/>
      <dgm:t>
        <a:bodyPr/>
        <a:lstStyle/>
        <a:p>
          <a:endParaRPr lang="th-TH"/>
        </a:p>
      </dgm:t>
    </dgm:pt>
  </dgm:ptLst>
  <dgm:cxnLst>
    <dgm:cxn modelId="{884EB31D-B40E-47C3-A167-C689CAF6CC1F}" type="presOf" srcId="{6523838F-3B62-4AAC-8290-21C871167E74}" destId="{C4326F08-35E0-42C8-A697-08FC38210AF0}" srcOrd="0" destOrd="0" presId="urn:microsoft.com/office/officeart/2005/8/layout/hProcess9"/>
    <dgm:cxn modelId="{F819CA80-DF13-4D64-80BA-98481140397A}" srcId="{6523838F-3B62-4AAC-8290-21C871167E74}" destId="{B61581CA-ECEC-46E9-BC5D-C2A2C73FABC3}" srcOrd="2" destOrd="0" parTransId="{66A21532-8452-43CA-869C-430CAFF68135}" sibTransId="{F721E129-5BAF-41BF-B9A3-469EA0786AA8}"/>
    <dgm:cxn modelId="{4562DDF2-BCEC-4FAD-B8B1-A61C90F4C4A3}" type="presOf" srcId="{B61581CA-ECEC-46E9-BC5D-C2A2C73FABC3}" destId="{0B3545D1-860E-46BD-AD19-56ACE29B3CB2}" srcOrd="0" destOrd="0" presId="urn:microsoft.com/office/officeart/2005/8/layout/hProcess9"/>
    <dgm:cxn modelId="{F4D43A2D-F4AE-4B50-9290-E58A7809B2FB}" srcId="{6523838F-3B62-4AAC-8290-21C871167E74}" destId="{8C09A55F-60C6-4CAB-BB72-DE09FA1162DA}" srcOrd="0" destOrd="0" parTransId="{50012BED-717F-4DBF-8C8A-EF75CADB9E44}" sibTransId="{984698CB-0025-4B8E-A9F1-61DF9271FD86}"/>
    <dgm:cxn modelId="{E1EE05B8-C377-44E1-811B-7B081024078E}" srcId="{6523838F-3B62-4AAC-8290-21C871167E74}" destId="{BCFCFEB8-C70D-4DC3-9B90-E08C390745D1}" srcOrd="1" destOrd="0" parTransId="{CCCA3F47-A70A-4590-922A-723C1189DC43}" sibTransId="{A6643444-7637-47F1-B8B0-1AB57F53F0A3}"/>
    <dgm:cxn modelId="{3B62EF1C-72F1-463B-BB32-C441EF35B0D0}" type="presOf" srcId="{BCFCFEB8-C70D-4DC3-9B90-E08C390745D1}" destId="{243EC251-F224-4FD0-8811-C68DF7685D0D}" srcOrd="0" destOrd="0" presId="urn:microsoft.com/office/officeart/2005/8/layout/hProcess9"/>
    <dgm:cxn modelId="{28AE3460-48CB-44D5-A740-94C6407AA52A}" type="presOf" srcId="{8C09A55F-60C6-4CAB-BB72-DE09FA1162DA}" destId="{2303DB0B-D827-4C53-868F-3A6B0E86A6A0}" srcOrd="0" destOrd="0" presId="urn:microsoft.com/office/officeart/2005/8/layout/hProcess9"/>
    <dgm:cxn modelId="{5255865B-A6D8-42E8-ADD8-1F2D5E349E42}" type="presParOf" srcId="{C4326F08-35E0-42C8-A697-08FC38210AF0}" destId="{9AD89D7F-77ED-4989-AB1C-6C2D372D310A}" srcOrd="0" destOrd="0" presId="urn:microsoft.com/office/officeart/2005/8/layout/hProcess9"/>
    <dgm:cxn modelId="{79831409-F004-4C45-9665-E1310BF16EDD}" type="presParOf" srcId="{C4326F08-35E0-42C8-A697-08FC38210AF0}" destId="{98331788-1185-41CC-8E50-C2A2143C7D31}" srcOrd="1" destOrd="0" presId="urn:microsoft.com/office/officeart/2005/8/layout/hProcess9"/>
    <dgm:cxn modelId="{43F62A3F-4711-4308-881B-D9F49A4CCB5A}" type="presParOf" srcId="{98331788-1185-41CC-8E50-C2A2143C7D31}" destId="{2303DB0B-D827-4C53-868F-3A6B0E86A6A0}" srcOrd="0" destOrd="0" presId="urn:microsoft.com/office/officeart/2005/8/layout/hProcess9"/>
    <dgm:cxn modelId="{8395816F-DB19-4C26-A33E-3358917E4363}" type="presParOf" srcId="{98331788-1185-41CC-8E50-C2A2143C7D31}" destId="{EB799B30-48E4-4EB7-A02A-06A19BE22BB2}" srcOrd="1" destOrd="0" presId="urn:microsoft.com/office/officeart/2005/8/layout/hProcess9"/>
    <dgm:cxn modelId="{06CB6202-9633-4CDF-9EBC-30E3F283D182}" type="presParOf" srcId="{98331788-1185-41CC-8E50-C2A2143C7D31}" destId="{243EC251-F224-4FD0-8811-C68DF7685D0D}" srcOrd="2" destOrd="0" presId="urn:microsoft.com/office/officeart/2005/8/layout/hProcess9"/>
    <dgm:cxn modelId="{63E375F4-6157-48DE-893A-AD79795470DC}" type="presParOf" srcId="{98331788-1185-41CC-8E50-C2A2143C7D31}" destId="{57F4B014-EAA2-4055-BD06-801A6E3CFBE2}" srcOrd="3" destOrd="0" presId="urn:microsoft.com/office/officeart/2005/8/layout/hProcess9"/>
    <dgm:cxn modelId="{0F605776-EA21-463D-96ED-9507641E56B8}" type="presParOf" srcId="{98331788-1185-41CC-8E50-C2A2143C7D31}" destId="{0B3545D1-860E-46BD-AD19-56ACE29B3CB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9A9702-A70D-418A-8AFB-49B3BCC7C9E2}" type="doc">
      <dgm:prSet loTypeId="urn:microsoft.com/office/officeart/2005/8/layout/chevron1" loCatId="process" qsTypeId="urn:microsoft.com/office/officeart/2005/8/quickstyle/simple1" qsCatId="simple" csTypeId="urn:microsoft.com/office/officeart/2005/8/colors/accent1_2" csCatId="accent1" phldr="1"/>
      <dgm:spPr/>
    </dgm:pt>
    <dgm:pt modelId="{BBEBCEEF-3D26-45EA-8295-5DAC13698CCC}">
      <dgm:prSet phldrT="[Text]"/>
      <dgm:spPr>
        <a:solidFill>
          <a:srgbClr val="FF0000"/>
        </a:solidFill>
      </dgm:spPr>
      <dgm:t>
        <a:bodyPr/>
        <a:lstStyle/>
        <a:p>
          <a:r>
            <a:rPr lang="en-US" dirty="0" smtClean="0"/>
            <a:t>Transfer counter</a:t>
          </a:r>
          <a:endParaRPr lang="th-TH" dirty="0"/>
        </a:p>
      </dgm:t>
    </dgm:pt>
    <dgm:pt modelId="{A5C25E85-97FC-40A7-A183-31239B1EA419}" type="parTrans" cxnId="{01BB7C58-7ACE-48DC-8523-17A5FB3D495B}">
      <dgm:prSet/>
      <dgm:spPr/>
      <dgm:t>
        <a:bodyPr/>
        <a:lstStyle/>
        <a:p>
          <a:endParaRPr lang="th-TH"/>
        </a:p>
      </dgm:t>
    </dgm:pt>
    <dgm:pt modelId="{A5B2471F-E85B-461A-BB94-77016FF9326A}" type="sibTrans" cxnId="{01BB7C58-7ACE-48DC-8523-17A5FB3D495B}">
      <dgm:prSet/>
      <dgm:spPr/>
      <dgm:t>
        <a:bodyPr/>
        <a:lstStyle/>
        <a:p>
          <a:endParaRPr lang="th-TH"/>
        </a:p>
      </dgm:t>
    </dgm:pt>
    <dgm:pt modelId="{B965726B-B493-468B-B088-2AF110A505F5}">
      <dgm:prSet phldrT="[Text]"/>
      <dgm:spPr>
        <a:solidFill>
          <a:schemeClr val="tx2">
            <a:lumMod val="60000"/>
            <a:lumOff val="40000"/>
          </a:schemeClr>
        </a:solidFill>
      </dgm:spPr>
      <dgm:t>
        <a:bodyPr/>
        <a:lstStyle/>
        <a:p>
          <a:r>
            <a:rPr lang="en-US" dirty="0" smtClean="0">
              <a:solidFill>
                <a:schemeClr val="bg1"/>
              </a:solidFill>
            </a:rPr>
            <a:t>security</a:t>
          </a:r>
          <a:endParaRPr lang="th-TH" dirty="0">
            <a:solidFill>
              <a:schemeClr val="bg1"/>
            </a:solidFill>
          </a:endParaRPr>
        </a:p>
      </dgm:t>
    </dgm:pt>
    <dgm:pt modelId="{233B8786-F907-4A04-AED6-E99F116339C4}" type="parTrans" cxnId="{2E83DA27-06E7-4E4D-AC8D-D347577F7A5D}">
      <dgm:prSet/>
      <dgm:spPr/>
      <dgm:t>
        <a:bodyPr/>
        <a:lstStyle/>
        <a:p>
          <a:endParaRPr lang="th-TH"/>
        </a:p>
      </dgm:t>
    </dgm:pt>
    <dgm:pt modelId="{B7C6719E-37C2-40D6-883E-A760F99B602F}" type="sibTrans" cxnId="{2E83DA27-06E7-4E4D-AC8D-D347577F7A5D}">
      <dgm:prSet/>
      <dgm:spPr/>
      <dgm:t>
        <a:bodyPr/>
        <a:lstStyle/>
        <a:p>
          <a:endParaRPr lang="th-TH"/>
        </a:p>
      </dgm:t>
    </dgm:pt>
    <dgm:pt modelId="{7C87E93B-96D1-4D6A-B021-D8B893AA5379}">
      <dgm:prSet phldrT="[Text]"/>
      <dgm:spPr>
        <a:solidFill>
          <a:srgbClr val="00B050"/>
        </a:solidFill>
      </dgm:spPr>
      <dgm:t>
        <a:bodyPr/>
        <a:lstStyle/>
        <a:p>
          <a:r>
            <a:rPr lang="en-US" dirty="0" smtClean="0"/>
            <a:t>Boarding gate</a:t>
          </a:r>
          <a:endParaRPr lang="th-TH" dirty="0"/>
        </a:p>
      </dgm:t>
    </dgm:pt>
    <dgm:pt modelId="{3BFCE64E-4439-4751-91FC-EC58343D672A}" type="parTrans" cxnId="{90522986-E159-49D7-BF89-8D86EDEA85DC}">
      <dgm:prSet/>
      <dgm:spPr/>
      <dgm:t>
        <a:bodyPr/>
        <a:lstStyle/>
        <a:p>
          <a:endParaRPr lang="th-TH"/>
        </a:p>
      </dgm:t>
    </dgm:pt>
    <dgm:pt modelId="{14C504CF-D2A5-46B3-BE02-905D9A1B3DF6}" type="sibTrans" cxnId="{90522986-E159-49D7-BF89-8D86EDEA85DC}">
      <dgm:prSet/>
      <dgm:spPr/>
      <dgm:t>
        <a:bodyPr/>
        <a:lstStyle/>
        <a:p>
          <a:endParaRPr lang="th-TH"/>
        </a:p>
      </dgm:t>
    </dgm:pt>
    <dgm:pt modelId="{679A4DDD-F6C5-4DAA-BAE4-0A288D2D8DFB}" type="pres">
      <dgm:prSet presAssocID="{BB9A9702-A70D-418A-8AFB-49B3BCC7C9E2}" presName="Name0" presStyleCnt="0">
        <dgm:presLayoutVars>
          <dgm:dir/>
          <dgm:animLvl val="lvl"/>
          <dgm:resizeHandles val="exact"/>
        </dgm:presLayoutVars>
      </dgm:prSet>
      <dgm:spPr/>
    </dgm:pt>
    <dgm:pt modelId="{5EEA01C4-9918-4482-AA7A-994DA2A4011C}" type="pres">
      <dgm:prSet presAssocID="{BBEBCEEF-3D26-45EA-8295-5DAC13698CCC}" presName="parTxOnly" presStyleLbl="node1" presStyleIdx="0" presStyleCnt="3" custScaleY="114016">
        <dgm:presLayoutVars>
          <dgm:chMax val="0"/>
          <dgm:chPref val="0"/>
          <dgm:bulletEnabled val="1"/>
        </dgm:presLayoutVars>
      </dgm:prSet>
      <dgm:spPr/>
      <dgm:t>
        <a:bodyPr/>
        <a:lstStyle/>
        <a:p>
          <a:endParaRPr lang="th-TH"/>
        </a:p>
      </dgm:t>
    </dgm:pt>
    <dgm:pt modelId="{CDC69D49-5945-43D0-8800-3B011B559104}" type="pres">
      <dgm:prSet presAssocID="{A5B2471F-E85B-461A-BB94-77016FF9326A}" presName="parTxOnlySpace" presStyleCnt="0"/>
      <dgm:spPr/>
    </dgm:pt>
    <dgm:pt modelId="{34D7F35D-512C-4EEC-899F-7EA28FF9CA83}" type="pres">
      <dgm:prSet presAssocID="{B965726B-B493-468B-B088-2AF110A505F5}" presName="parTxOnly" presStyleLbl="node1" presStyleIdx="1" presStyleCnt="3" custLinFactNeighborX="3591" custLinFactNeighborY="1265">
        <dgm:presLayoutVars>
          <dgm:chMax val="0"/>
          <dgm:chPref val="0"/>
          <dgm:bulletEnabled val="1"/>
        </dgm:presLayoutVars>
      </dgm:prSet>
      <dgm:spPr/>
      <dgm:t>
        <a:bodyPr/>
        <a:lstStyle/>
        <a:p>
          <a:endParaRPr lang="th-TH"/>
        </a:p>
      </dgm:t>
    </dgm:pt>
    <dgm:pt modelId="{30E1533D-4C6F-4414-B8A6-992C66FAE3EA}" type="pres">
      <dgm:prSet presAssocID="{B7C6719E-37C2-40D6-883E-A760F99B602F}" presName="parTxOnlySpace" presStyleCnt="0"/>
      <dgm:spPr/>
    </dgm:pt>
    <dgm:pt modelId="{8AC5166B-505D-478C-9B8F-4353873817F1}" type="pres">
      <dgm:prSet presAssocID="{7C87E93B-96D1-4D6A-B021-D8B893AA5379}" presName="parTxOnly" presStyleLbl="node1" presStyleIdx="2" presStyleCnt="3">
        <dgm:presLayoutVars>
          <dgm:chMax val="0"/>
          <dgm:chPref val="0"/>
          <dgm:bulletEnabled val="1"/>
        </dgm:presLayoutVars>
      </dgm:prSet>
      <dgm:spPr/>
      <dgm:t>
        <a:bodyPr/>
        <a:lstStyle/>
        <a:p>
          <a:endParaRPr lang="th-TH"/>
        </a:p>
      </dgm:t>
    </dgm:pt>
  </dgm:ptLst>
  <dgm:cxnLst>
    <dgm:cxn modelId="{2B8EC98C-A61A-47ED-8EFA-E46F80EF1F05}" type="presOf" srcId="{BBEBCEEF-3D26-45EA-8295-5DAC13698CCC}" destId="{5EEA01C4-9918-4482-AA7A-994DA2A4011C}" srcOrd="0" destOrd="0" presId="urn:microsoft.com/office/officeart/2005/8/layout/chevron1"/>
    <dgm:cxn modelId="{6DAFD3A4-86AB-482D-9821-A44BE70E6BA6}" type="presOf" srcId="{B965726B-B493-468B-B088-2AF110A505F5}" destId="{34D7F35D-512C-4EEC-899F-7EA28FF9CA83}" srcOrd="0" destOrd="0" presId="urn:microsoft.com/office/officeart/2005/8/layout/chevron1"/>
    <dgm:cxn modelId="{2E83DA27-06E7-4E4D-AC8D-D347577F7A5D}" srcId="{BB9A9702-A70D-418A-8AFB-49B3BCC7C9E2}" destId="{B965726B-B493-468B-B088-2AF110A505F5}" srcOrd="1" destOrd="0" parTransId="{233B8786-F907-4A04-AED6-E99F116339C4}" sibTransId="{B7C6719E-37C2-40D6-883E-A760F99B602F}"/>
    <dgm:cxn modelId="{B2672F90-9093-495A-B626-54C5D2D8B0D4}" type="presOf" srcId="{7C87E93B-96D1-4D6A-B021-D8B893AA5379}" destId="{8AC5166B-505D-478C-9B8F-4353873817F1}" srcOrd="0" destOrd="0" presId="urn:microsoft.com/office/officeart/2005/8/layout/chevron1"/>
    <dgm:cxn modelId="{01BB7C58-7ACE-48DC-8523-17A5FB3D495B}" srcId="{BB9A9702-A70D-418A-8AFB-49B3BCC7C9E2}" destId="{BBEBCEEF-3D26-45EA-8295-5DAC13698CCC}" srcOrd="0" destOrd="0" parTransId="{A5C25E85-97FC-40A7-A183-31239B1EA419}" sibTransId="{A5B2471F-E85B-461A-BB94-77016FF9326A}"/>
    <dgm:cxn modelId="{90522986-E159-49D7-BF89-8D86EDEA85DC}" srcId="{BB9A9702-A70D-418A-8AFB-49B3BCC7C9E2}" destId="{7C87E93B-96D1-4D6A-B021-D8B893AA5379}" srcOrd="2" destOrd="0" parTransId="{3BFCE64E-4439-4751-91FC-EC58343D672A}" sibTransId="{14C504CF-D2A5-46B3-BE02-905D9A1B3DF6}"/>
    <dgm:cxn modelId="{EEC9C06A-C67A-4548-9C5B-02AEFE492366}" type="presOf" srcId="{BB9A9702-A70D-418A-8AFB-49B3BCC7C9E2}" destId="{679A4DDD-F6C5-4DAA-BAE4-0A288D2D8DFB}" srcOrd="0" destOrd="0" presId="urn:microsoft.com/office/officeart/2005/8/layout/chevron1"/>
    <dgm:cxn modelId="{40256358-EA09-433E-9535-5E03109A912B}" type="presParOf" srcId="{679A4DDD-F6C5-4DAA-BAE4-0A288D2D8DFB}" destId="{5EEA01C4-9918-4482-AA7A-994DA2A4011C}" srcOrd="0" destOrd="0" presId="urn:microsoft.com/office/officeart/2005/8/layout/chevron1"/>
    <dgm:cxn modelId="{129EE666-C38C-43DA-B152-BBF30FEB4994}" type="presParOf" srcId="{679A4DDD-F6C5-4DAA-BAE4-0A288D2D8DFB}" destId="{CDC69D49-5945-43D0-8800-3B011B559104}" srcOrd="1" destOrd="0" presId="urn:microsoft.com/office/officeart/2005/8/layout/chevron1"/>
    <dgm:cxn modelId="{1918B18C-B92D-4701-B0D5-290D64541708}" type="presParOf" srcId="{679A4DDD-F6C5-4DAA-BAE4-0A288D2D8DFB}" destId="{34D7F35D-512C-4EEC-899F-7EA28FF9CA83}" srcOrd="2" destOrd="0" presId="urn:microsoft.com/office/officeart/2005/8/layout/chevron1"/>
    <dgm:cxn modelId="{9A38CFDF-11C0-42E9-A896-CFACC468FC5B}" type="presParOf" srcId="{679A4DDD-F6C5-4DAA-BAE4-0A288D2D8DFB}" destId="{30E1533D-4C6F-4414-B8A6-992C66FAE3EA}" srcOrd="3" destOrd="0" presId="urn:microsoft.com/office/officeart/2005/8/layout/chevron1"/>
    <dgm:cxn modelId="{F1555AC2-CD64-4349-9271-0BC36696F11A}" type="presParOf" srcId="{679A4DDD-F6C5-4DAA-BAE4-0A288D2D8DFB}" destId="{8AC5166B-505D-478C-9B8F-4353873817F1}"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3798B4-E8C8-46A1-A3A9-975110EA03B5}"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274345F0-888D-451F-BA41-B656656EB117}">
      <dgm:prSet phldrT="[Text]" custT="1"/>
      <dgm:spPr/>
      <dgm:t>
        <a:bodyPr/>
        <a:lstStyle/>
        <a:p>
          <a:r>
            <a:rPr lang="en-US" sz="1800" dirty="0" smtClean="0">
              <a:latin typeface="Tahoma" pitchFamily="34" charset="0"/>
              <a:ea typeface="Tahoma" pitchFamily="34" charset="0"/>
              <a:cs typeface="Tahoma" pitchFamily="34" charset="0"/>
            </a:rPr>
            <a:t>Immigration</a:t>
          </a:r>
          <a:r>
            <a:rPr lang="en-US" sz="1100" dirty="0" smtClean="0">
              <a:latin typeface="Tahoma" pitchFamily="34" charset="0"/>
              <a:ea typeface="Tahoma" pitchFamily="34" charset="0"/>
              <a:cs typeface="Tahoma" pitchFamily="34" charset="0"/>
            </a:rPr>
            <a:t>	</a:t>
          </a:r>
          <a:endParaRPr lang="th-TH" sz="1100" dirty="0">
            <a:latin typeface="Tahoma" pitchFamily="34" charset="0"/>
            <a:ea typeface="Tahoma" pitchFamily="34" charset="0"/>
            <a:cs typeface="Tahoma" pitchFamily="34" charset="0"/>
          </a:endParaRPr>
        </a:p>
      </dgm:t>
    </dgm:pt>
    <dgm:pt modelId="{41FCC00E-6B54-4448-8018-0B649F288097}" type="parTrans" cxnId="{8C3732CE-5878-49D4-9D8D-BC8AF1849090}">
      <dgm:prSet/>
      <dgm:spPr/>
      <dgm:t>
        <a:bodyPr/>
        <a:lstStyle/>
        <a:p>
          <a:endParaRPr lang="th-TH">
            <a:latin typeface="Tahoma" pitchFamily="34" charset="0"/>
            <a:ea typeface="Tahoma" pitchFamily="34" charset="0"/>
            <a:cs typeface="Tahoma" pitchFamily="34" charset="0"/>
          </a:endParaRPr>
        </a:p>
      </dgm:t>
    </dgm:pt>
    <dgm:pt modelId="{71066D4D-69E3-4E55-80F3-E530FC288FA4}" type="sibTrans" cxnId="{8C3732CE-5878-49D4-9D8D-BC8AF1849090}">
      <dgm:prSet/>
      <dgm:spPr/>
      <dgm:t>
        <a:bodyPr/>
        <a:lstStyle/>
        <a:p>
          <a:endParaRPr lang="th-TH">
            <a:latin typeface="Tahoma" pitchFamily="34" charset="0"/>
            <a:ea typeface="Tahoma" pitchFamily="34" charset="0"/>
            <a:cs typeface="Tahoma" pitchFamily="34" charset="0"/>
          </a:endParaRPr>
        </a:p>
      </dgm:t>
    </dgm:pt>
    <dgm:pt modelId="{3BED5236-9198-4C2C-AAA8-6A83EC3563AD}">
      <dgm:prSet phldrT="[Text]" custT="1"/>
      <dgm:spPr/>
      <dgm:t>
        <a:bodyPr/>
        <a:lstStyle/>
        <a:p>
          <a:r>
            <a:rPr lang="en-US" sz="1800" dirty="0" smtClean="0">
              <a:latin typeface="Tahoma" pitchFamily="34" charset="0"/>
              <a:ea typeface="Tahoma" pitchFamily="34" charset="0"/>
              <a:cs typeface="Tahoma" pitchFamily="34" charset="0"/>
            </a:rPr>
            <a:t>Baggage claim</a:t>
          </a:r>
          <a:endParaRPr lang="th-TH" sz="1800" dirty="0">
            <a:latin typeface="Tahoma" pitchFamily="34" charset="0"/>
            <a:ea typeface="Tahoma" pitchFamily="34" charset="0"/>
            <a:cs typeface="Tahoma" pitchFamily="34" charset="0"/>
          </a:endParaRPr>
        </a:p>
      </dgm:t>
    </dgm:pt>
    <dgm:pt modelId="{F73CD15B-7F0F-4FCB-A8D2-333FF35A3138}" type="parTrans" cxnId="{4911014E-3DEF-47F7-A8C7-D7D5188B206B}">
      <dgm:prSet/>
      <dgm:spPr/>
      <dgm:t>
        <a:bodyPr/>
        <a:lstStyle/>
        <a:p>
          <a:endParaRPr lang="th-TH">
            <a:latin typeface="Tahoma" pitchFamily="34" charset="0"/>
            <a:ea typeface="Tahoma" pitchFamily="34" charset="0"/>
            <a:cs typeface="Tahoma" pitchFamily="34" charset="0"/>
          </a:endParaRPr>
        </a:p>
      </dgm:t>
    </dgm:pt>
    <dgm:pt modelId="{D109B851-BB54-4421-BE92-4B5E1860D690}" type="sibTrans" cxnId="{4911014E-3DEF-47F7-A8C7-D7D5188B206B}">
      <dgm:prSet/>
      <dgm:spPr/>
      <dgm:t>
        <a:bodyPr/>
        <a:lstStyle/>
        <a:p>
          <a:endParaRPr lang="th-TH">
            <a:latin typeface="Tahoma" pitchFamily="34" charset="0"/>
            <a:ea typeface="Tahoma" pitchFamily="34" charset="0"/>
            <a:cs typeface="Tahoma" pitchFamily="34" charset="0"/>
          </a:endParaRPr>
        </a:p>
      </dgm:t>
    </dgm:pt>
    <dgm:pt modelId="{FAB1555A-A549-D84F-B567-D8A1D95A3DAB}">
      <dgm:prSet custT="1"/>
      <dgm:spPr/>
      <dgm:t>
        <a:bodyPr/>
        <a:lstStyle/>
        <a:p>
          <a:r>
            <a:rPr lang="en-US" sz="1800" dirty="0" smtClean="0"/>
            <a:t>Custom &amp;Quarantine</a:t>
          </a:r>
          <a:endParaRPr lang="en-US" sz="1800" dirty="0"/>
        </a:p>
      </dgm:t>
    </dgm:pt>
    <dgm:pt modelId="{0D1E9ED2-5380-B042-BD15-79B223962F75}" type="parTrans" cxnId="{3714A8C3-CD35-4048-9AC7-8100670CEA8A}">
      <dgm:prSet/>
      <dgm:spPr/>
      <dgm:t>
        <a:bodyPr/>
        <a:lstStyle/>
        <a:p>
          <a:endParaRPr lang="en-US"/>
        </a:p>
      </dgm:t>
    </dgm:pt>
    <dgm:pt modelId="{59F111DB-77FE-654B-8253-523DF326F0E3}" type="sibTrans" cxnId="{3714A8C3-CD35-4048-9AC7-8100670CEA8A}">
      <dgm:prSet/>
      <dgm:spPr/>
      <dgm:t>
        <a:bodyPr/>
        <a:lstStyle/>
        <a:p>
          <a:endParaRPr lang="en-US"/>
        </a:p>
      </dgm:t>
    </dgm:pt>
    <dgm:pt modelId="{E32AE392-B207-4D7E-80AB-CF4FAA48AEDF}" type="pres">
      <dgm:prSet presAssocID="{B23798B4-E8C8-46A1-A3A9-975110EA03B5}" presName="Name0" presStyleCnt="0">
        <dgm:presLayoutVars>
          <dgm:dir/>
          <dgm:animLvl val="lvl"/>
          <dgm:resizeHandles val="exact"/>
        </dgm:presLayoutVars>
      </dgm:prSet>
      <dgm:spPr/>
      <dgm:t>
        <a:bodyPr/>
        <a:lstStyle/>
        <a:p>
          <a:endParaRPr lang="en-US"/>
        </a:p>
      </dgm:t>
    </dgm:pt>
    <dgm:pt modelId="{64E13A0B-946F-414F-961C-F5A5B44FE974}" type="pres">
      <dgm:prSet presAssocID="{274345F0-888D-451F-BA41-B656656EB117}" presName="parTxOnly" presStyleLbl="node1" presStyleIdx="0" presStyleCnt="3" custScaleX="140330" custScaleY="157971" custLinFactNeighborX="-23039" custLinFactNeighborY="-2871">
        <dgm:presLayoutVars>
          <dgm:chMax val="0"/>
          <dgm:chPref val="0"/>
          <dgm:bulletEnabled val="1"/>
        </dgm:presLayoutVars>
      </dgm:prSet>
      <dgm:spPr/>
      <dgm:t>
        <a:bodyPr/>
        <a:lstStyle/>
        <a:p>
          <a:endParaRPr lang="th-TH"/>
        </a:p>
      </dgm:t>
    </dgm:pt>
    <dgm:pt modelId="{D2BAF526-9AC7-4204-95BE-3BD27893E0C2}" type="pres">
      <dgm:prSet presAssocID="{71066D4D-69E3-4E55-80F3-E530FC288FA4}" presName="parTxOnlySpace" presStyleCnt="0"/>
      <dgm:spPr/>
    </dgm:pt>
    <dgm:pt modelId="{A3E355F0-F680-4705-8CB6-6BC854FE7516}" type="pres">
      <dgm:prSet presAssocID="{3BED5236-9198-4C2C-AAA8-6A83EC3563AD}" presName="parTxOnly" presStyleLbl="node1" presStyleIdx="1" presStyleCnt="3" custScaleX="126581" custScaleY="132126">
        <dgm:presLayoutVars>
          <dgm:chMax val="0"/>
          <dgm:chPref val="0"/>
          <dgm:bulletEnabled val="1"/>
        </dgm:presLayoutVars>
      </dgm:prSet>
      <dgm:spPr/>
      <dgm:t>
        <a:bodyPr/>
        <a:lstStyle/>
        <a:p>
          <a:endParaRPr lang="th-TH"/>
        </a:p>
      </dgm:t>
    </dgm:pt>
    <dgm:pt modelId="{EB3AE14C-50E5-4420-AE2B-2A517B339B60}" type="pres">
      <dgm:prSet presAssocID="{D109B851-BB54-4421-BE92-4B5E1860D690}" presName="parTxOnlySpace" presStyleCnt="0"/>
      <dgm:spPr/>
    </dgm:pt>
    <dgm:pt modelId="{4F1EE41C-CFDB-054D-8B21-3CF5B5078B3A}" type="pres">
      <dgm:prSet presAssocID="{FAB1555A-A549-D84F-B567-D8A1D95A3DAB}" presName="parTxOnly" presStyleLbl="node1" presStyleIdx="2" presStyleCnt="3" custScaleY="147035" custLinFactNeighborX="1039" custLinFactNeighborY="-3455">
        <dgm:presLayoutVars>
          <dgm:chMax val="0"/>
          <dgm:chPref val="0"/>
          <dgm:bulletEnabled val="1"/>
        </dgm:presLayoutVars>
      </dgm:prSet>
      <dgm:spPr/>
      <dgm:t>
        <a:bodyPr/>
        <a:lstStyle/>
        <a:p>
          <a:endParaRPr lang="en-US"/>
        </a:p>
      </dgm:t>
    </dgm:pt>
  </dgm:ptLst>
  <dgm:cxnLst>
    <dgm:cxn modelId="{5684BF58-4EBA-6949-BA51-D71FC126AA32}" type="presOf" srcId="{274345F0-888D-451F-BA41-B656656EB117}" destId="{64E13A0B-946F-414F-961C-F5A5B44FE974}" srcOrd="0" destOrd="0" presId="urn:microsoft.com/office/officeart/2005/8/layout/chevron1"/>
    <dgm:cxn modelId="{9862FF75-53F9-664B-BCA7-00A8784D1E3B}" type="presOf" srcId="{FAB1555A-A549-D84F-B567-D8A1D95A3DAB}" destId="{4F1EE41C-CFDB-054D-8B21-3CF5B5078B3A}" srcOrd="0" destOrd="0" presId="urn:microsoft.com/office/officeart/2005/8/layout/chevron1"/>
    <dgm:cxn modelId="{8C3732CE-5878-49D4-9D8D-BC8AF1849090}" srcId="{B23798B4-E8C8-46A1-A3A9-975110EA03B5}" destId="{274345F0-888D-451F-BA41-B656656EB117}" srcOrd="0" destOrd="0" parTransId="{41FCC00E-6B54-4448-8018-0B649F288097}" sibTransId="{71066D4D-69E3-4E55-80F3-E530FC288FA4}"/>
    <dgm:cxn modelId="{4911014E-3DEF-47F7-A8C7-D7D5188B206B}" srcId="{B23798B4-E8C8-46A1-A3A9-975110EA03B5}" destId="{3BED5236-9198-4C2C-AAA8-6A83EC3563AD}" srcOrd="1" destOrd="0" parTransId="{F73CD15B-7F0F-4FCB-A8D2-333FF35A3138}" sibTransId="{D109B851-BB54-4421-BE92-4B5E1860D690}"/>
    <dgm:cxn modelId="{2A1F140A-14D0-FB40-91F3-BF6E701EFACD}" type="presOf" srcId="{3BED5236-9198-4C2C-AAA8-6A83EC3563AD}" destId="{A3E355F0-F680-4705-8CB6-6BC854FE7516}" srcOrd="0" destOrd="0" presId="urn:microsoft.com/office/officeart/2005/8/layout/chevron1"/>
    <dgm:cxn modelId="{6A0C0505-B070-400D-8EB1-DBCB78EE3E05}" type="presOf" srcId="{B23798B4-E8C8-46A1-A3A9-975110EA03B5}" destId="{E32AE392-B207-4D7E-80AB-CF4FAA48AEDF}" srcOrd="0" destOrd="0" presId="urn:microsoft.com/office/officeart/2005/8/layout/chevron1"/>
    <dgm:cxn modelId="{3714A8C3-CD35-4048-9AC7-8100670CEA8A}" srcId="{B23798B4-E8C8-46A1-A3A9-975110EA03B5}" destId="{FAB1555A-A549-D84F-B567-D8A1D95A3DAB}" srcOrd="2" destOrd="0" parTransId="{0D1E9ED2-5380-B042-BD15-79B223962F75}" sibTransId="{59F111DB-77FE-654B-8253-523DF326F0E3}"/>
    <dgm:cxn modelId="{2A559ADA-DA55-7945-92F2-7C4AFCDD23D5}" type="presParOf" srcId="{E32AE392-B207-4D7E-80AB-CF4FAA48AEDF}" destId="{64E13A0B-946F-414F-961C-F5A5B44FE974}" srcOrd="0" destOrd="0" presId="urn:microsoft.com/office/officeart/2005/8/layout/chevron1"/>
    <dgm:cxn modelId="{35B221D8-76AD-6C49-8752-CF1AEF96F9DA}" type="presParOf" srcId="{E32AE392-B207-4D7E-80AB-CF4FAA48AEDF}" destId="{D2BAF526-9AC7-4204-95BE-3BD27893E0C2}" srcOrd="1" destOrd="0" presId="urn:microsoft.com/office/officeart/2005/8/layout/chevron1"/>
    <dgm:cxn modelId="{760FEF76-EB41-D04B-97F2-94987A3CCFE1}" type="presParOf" srcId="{E32AE392-B207-4D7E-80AB-CF4FAA48AEDF}" destId="{A3E355F0-F680-4705-8CB6-6BC854FE7516}" srcOrd="2" destOrd="0" presId="urn:microsoft.com/office/officeart/2005/8/layout/chevron1"/>
    <dgm:cxn modelId="{63207E27-8167-2948-AEB3-5A0554A84F83}" type="presParOf" srcId="{E32AE392-B207-4D7E-80AB-CF4FAA48AEDF}" destId="{EB3AE14C-50E5-4420-AE2B-2A517B339B60}" srcOrd="3" destOrd="0" presId="urn:microsoft.com/office/officeart/2005/8/layout/chevron1"/>
    <dgm:cxn modelId="{C6E09914-D935-7745-939A-E62D9D2380B1}" type="presParOf" srcId="{E32AE392-B207-4D7E-80AB-CF4FAA48AEDF}" destId="{4F1EE41C-CFDB-054D-8B21-3CF5B5078B3A}"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CA1E10-B9AC-44AB-AD40-B98F45879A5A}" type="doc">
      <dgm:prSet loTypeId="urn:microsoft.com/office/officeart/2005/8/layout/hProcess9" loCatId="process" qsTypeId="urn:microsoft.com/office/officeart/2005/8/quickstyle/simple1" qsCatId="simple" csTypeId="urn:microsoft.com/office/officeart/2005/8/colors/accent1_2" csCatId="accent1" phldr="1"/>
      <dgm:spPr/>
    </dgm:pt>
    <dgm:pt modelId="{93D7A794-A4DB-40E6-9656-4DC723CB201A}">
      <dgm:prSet phldrT="[Text]"/>
      <dgm:spPr/>
      <dgm:t>
        <a:bodyPr/>
        <a:lstStyle/>
        <a:p>
          <a:r>
            <a:rPr lang="en-US" dirty="0" err="1" smtClean="0"/>
            <a:t>Cdg</a:t>
          </a:r>
          <a:r>
            <a:rPr lang="en-US" dirty="0" smtClean="0"/>
            <a:t> by Air </a:t>
          </a:r>
          <a:r>
            <a:rPr lang="en-US" dirty="0" err="1" smtClean="0"/>
            <a:t>france</a:t>
          </a:r>
          <a:endParaRPr lang="th-TH" dirty="0"/>
        </a:p>
      </dgm:t>
    </dgm:pt>
    <dgm:pt modelId="{700FF9E5-1BF0-4C0D-B9D0-3DF5FD335D1A}" type="parTrans" cxnId="{83BFF1D2-9B54-4985-A130-9430438599E1}">
      <dgm:prSet/>
      <dgm:spPr/>
      <dgm:t>
        <a:bodyPr/>
        <a:lstStyle/>
        <a:p>
          <a:endParaRPr lang="th-TH"/>
        </a:p>
      </dgm:t>
    </dgm:pt>
    <dgm:pt modelId="{ACAF326B-9564-4B44-9700-E316FA4FE783}" type="sibTrans" cxnId="{83BFF1D2-9B54-4985-A130-9430438599E1}">
      <dgm:prSet/>
      <dgm:spPr/>
      <dgm:t>
        <a:bodyPr/>
        <a:lstStyle/>
        <a:p>
          <a:endParaRPr lang="th-TH"/>
        </a:p>
      </dgm:t>
    </dgm:pt>
    <dgm:pt modelId="{256C84B6-A1F5-40B9-99DB-8F122BA49D3E}">
      <dgm:prSet phldrT="[Text]"/>
      <dgm:spPr/>
      <dgm:t>
        <a:bodyPr/>
        <a:lstStyle/>
        <a:p>
          <a:r>
            <a:rPr lang="en-US" dirty="0" smtClean="0"/>
            <a:t>Sin by </a:t>
          </a:r>
          <a:r>
            <a:rPr lang="en-US" dirty="0" err="1" smtClean="0"/>
            <a:t>Quantas</a:t>
          </a:r>
          <a:endParaRPr lang="th-TH" dirty="0"/>
        </a:p>
      </dgm:t>
    </dgm:pt>
    <dgm:pt modelId="{874FB5AE-83B9-4697-AF55-6C7666B3D4C1}" type="parTrans" cxnId="{F4ED53B9-3A71-4C1D-8669-FA018DBA8A3F}">
      <dgm:prSet/>
      <dgm:spPr/>
      <dgm:t>
        <a:bodyPr/>
        <a:lstStyle/>
        <a:p>
          <a:endParaRPr lang="th-TH"/>
        </a:p>
      </dgm:t>
    </dgm:pt>
    <dgm:pt modelId="{89519DF5-AB17-4A3F-AF9D-4B307C51143D}" type="sibTrans" cxnId="{F4ED53B9-3A71-4C1D-8669-FA018DBA8A3F}">
      <dgm:prSet/>
      <dgm:spPr/>
      <dgm:t>
        <a:bodyPr/>
        <a:lstStyle/>
        <a:p>
          <a:endParaRPr lang="th-TH"/>
        </a:p>
      </dgm:t>
    </dgm:pt>
    <dgm:pt modelId="{3565D0E8-0132-42A8-A8DF-3C16BCCE8093}">
      <dgm:prSet phldrT="[Text]"/>
      <dgm:spPr/>
      <dgm:t>
        <a:bodyPr/>
        <a:lstStyle/>
        <a:p>
          <a:r>
            <a:rPr lang="en-US" dirty="0" err="1" smtClean="0"/>
            <a:t>Bne</a:t>
          </a:r>
          <a:endParaRPr lang="th-TH" dirty="0"/>
        </a:p>
      </dgm:t>
    </dgm:pt>
    <dgm:pt modelId="{85AC2103-CCA9-4F5C-ADE0-344DF88FECE0}" type="parTrans" cxnId="{55F54C51-2D3D-48AC-9321-06510A9FEF8C}">
      <dgm:prSet/>
      <dgm:spPr/>
      <dgm:t>
        <a:bodyPr/>
        <a:lstStyle/>
        <a:p>
          <a:endParaRPr lang="th-TH"/>
        </a:p>
      </dgm:t>
    </dgm:pt>
    <dgm:pt modelId="{5372FF43-A733-4652-B1DA-237461FCD857}" type="sibTrans" cxnId="{55F54C51-2D3D-48AC-9321-06510A9FEF8C}">
      <dgm:prSet/>
      <dgm:spPr/>
      <dgm:t>
        <a:bodyPr/>
        <a:lstStyle/>
        <a:p>
          <a:endParaRPr lang="th-TH"/>
        </a:p>
      </dgm:t>
    </dgm:pt>
    <dgm:pt modelId="{90857742-ED8C-4E26-AF0E-C2CEF575D550}" type="pres">
      <dgm:prSet presAssocID="{6DCA1E10-B9AC-44AB-AD40-B98F45879A5A}" presName="CompostProcess" presStyleCnt="0">
        <dgm:presLayoutVars>
          <dgm:dir/>
          <dgm:resizeHandles val="exact"/>
        </dgm:presLayoutVars>
      </dgm:prSet>
      <dgm:spPr/>
    </dgm:pt>
    <dgm:pt modelId="{E448A6AB-11A3-4528-9C58-8FC12DA0F960}" type="pres">
      <dgm:prSet presAssocID="{6DCA1E10-B9AC-44AB-AD40-B98F45879A5A}" presName="arrow" presStyleLbl="bgShp" presStyleIdx="0" presStyleCnt="1"/>
      <dgm:spPr/>
    </dgm:pt>
    <dgm:pt modelId="{53E1AF0F-5D57-44DE-B00C-3060FA368540}" type="pres">
      <dgm:prSet presAssocID="{6DCA1E10-B9AC-44AB-AD40-B98F45879A5A}" presName="linearProcess" presStyleCnt="0"/>
      <dgm:spPr/>
    </dgm:pt>
    <dgm:pt modelId="{596C4281-71B3-45E3-8622-BE0B9DB6DDEB}" type="pres">
      <dgm:prSet presAssocID="{93D7A794-A4DB-40E6-9656-4DC723CB201A}" presName="textNode" presStyleLbl="node1" presStyleIdx="0" presStyleCnt="3">
        <dgm:presLayoutVars>
          <dgm:bulletEnabled val="1"/>
        </dgm:presLayoutVars>
      </dgm:prSet>
      <dgm:spPr/>
      <dgm:t>
        <a:bodyPr/>
        <a:lstStyle/>
        <a:p>
          <a:endParaRPr lang="th-TH"/>
        </a:p>
      </dgm:t>
    </dgm:pt>
    <dgm:pt modelId="{B8E4A2CD-1A45-494A-86E7-61FACF6AF286}" type="pres">
      <dgm:prSet presAssocID="{ACAF326B-9564-4B44-9700-E316FA4FE783}" presName="sibTrans" presStyleCnt="0"/>
      <dgm:spPr/>
    </dgm:pt>
    <dgm:pt modelId="{3EC99A88-C01A-4A88-AC75-788BA77644BE}" type="pres">
      <dgm:prSet presAssocID="{256C84B6-A1F5-40B9-99DB-8F122BA49D3E}" presName="textNode" presStyleLbl="node1" presStyleIdx="1" presStyleCnt="3">
        <dgm:presLayoutVars>
          <dgm:bulletEnabled val="1"/>
        </dgm:presLayoutVars>
      </dgm:prSet>
      <dgm:spPr/>
      <dgm:t>
        <a:bodyPr/>
        <a:lstStyle/>
        <a:p>
          <a:endParaRPr lang="th-TH"/>
        </a:p>
      </dgm:t>
    </dgm:pt>
    <dgm:pt modelId="{2B0FC673-AA48-421E-8F52-149EF01D6DC7}" type="pres">
      <dgm:prSet presAssocID="{89519DF5-AB17-4A3F-AF9D-4B307C51143D}" presName="sibTrans" presStyleCnt="0"/>
      <dgm:spPr/>
    </dgm:pt>
    <dgm:pt modelId="{ABD00DB7-05F3-4221-84F8-C90B713D7AAA}" type="pres">
      <dgm:prSet presAssocID="{3565D0E8-0132-42A8-A8DF-3C16BCCE8093}" presName="textNode" presStyleLbl="node1" presStyleIdx="2" presStyleCnt="3">
        <dgm:presLayoutVars>
          <dgm:bulletEnabled val="1"/>
        </dgm:presLayoutVars>
      </dgm:prSet>
      <dgm:spPr/>
      <dgm:t>
        <a:bodyPr/>
        <a:lstStyle/>
        <a:p>
          <a:endParaRPr lang="th-TH"/>
        </a:p>
      </dgm:t>
    </dgm:pt>
  </dgm:ptLst>
  <dgm:cxnLst>
    <dgm:cxn modelId="{93C086FA-7833-4160-B523-3EFC56D77649}" type="presOf" srcId="{6DCA1E10-B9AC-44AB-AD40-B98F45879A5A}" destId="{90857742-ED8C-4E26-AF0E-C2CEF575D550}" srcOrd="0" destOrd="0" presId="urn:microsoft.com/office/officeart/2005/8/layout/hProcess9"/>
    <dgm:cxn modelId="{55F54C51-2D3D-48AC-9321-06510A9FEF8C}" srcId="{6DCA1E10-B9AC-44AB-AD40-B98F45879A5A}" destId="{3565D0E8-0132-42A8-A8DF-3C16BCCE8093}" srcOrd="2" destOrd="0" parTransId="{85AC2103-CCA9-4F5C-ADE0-344DF88FECE0}" sibTransId="{5372FF43-A733-4652-B1DA-237461FCD857}"/>
    <dgm:cxn modelId="{F4ED53B9-3A71-4C1D-8669-FA018DBA8A3F}" srcId="{6DCA1E10-B9AC-44AB-AD40-B98F45879A5A}" destId="{256C84B6-A1F5-40B9-99DB-8F122BA49D3E}" srcOrd="1" destOrd="0" parTransId="{874FB5AE-83B9-4697-AF55-6C7666B3D4C1}" sibTransId="{89519DF5-AB17-4A3F-AF9D-4B307C51143D}"/>
    <dgm:cxn modelId="{83BFF1D2-9B54-4985-A130-9430438599E1}" srcId="{6DCA1E10-B9AC-44AB-AD40-B98F45879A5A}" destId="{93D7A794-A4DB-40E6-9656-4DC723CB201A}" srcOrd="0" destOrd="0" parTransId="{700FF9E5-1BF0-4C0D-B9D0-3DF5FD335D1A}" sibTransId="{ACAF326B-9564-4B44-9700-E316FA4FE783}"/>
    <dgm:cxn modelId="{4FCF6508-DEC7-48F8-8F9B-65AC5A7870E4}" type="presOf" srcId="{93D7A794-A4DB-40E6-9656-4DC723CB201A}" destId="{596C4281-71B3-45E3-8622-BE0B9DB6DDEB}" srcOrd="0" destOrd="0" presId="urn:microsoft.com/office/officeart/2005/8/layout/hProcess9"/>
    <dgm:cxn modelId="{8FA9A51B-40A0-44EE-B5D3-58ED0E0AD73B}" type="presOf" srcId="{256C84B6-A1F5-40B9-99DB-8F122BA49D3E}" destId="{3EC99A88-C01A-4A88-AC75-788BA77644BE}" srcOrd="0" destOrd="0" presId="urn:microsoft.com/office/officeart/2005/8/layout/hProcess9"/>
    <dgm:cxn modelId="{CABC277A-AB74-4CCD-88B3-E0DC1173E372}" type="presOf" srcId="{3565D0E8-0132-42A8-A8DF-3C16BCCE8093}" destId="{ABD00DB7-05F3-4221-84F8-C90B713D7AAA}" srcOrd="0" destOrd="0" presId="urn:microsoft.com/office/officeart/2005/8/layout/hProcess9"/>
    <dgm:cxn modelId="{B6F16CB8-0C97-44DE-AB87-300747B5BF38}" type="presParOf" srcId="{90857742-ED8C-4E26-AF0E-C2CEF575D550}" destId="{E448A6AB-11A3-4528-9C58-8FC12DA0F960}" srcOrd="0" destOrd="0" presId="urn:microsoft.com/office/officeart/2005/8/layout/hProcess9"/>
    <dgm:cxn modelId="{DF308F34-36D7-439E-A765-36657D07B2CF}" type="presParOf" srcId="{90857742-ED8C-4E26-AF0E-C2CEF575D550}" destId="{53E1AF0F-5D57-44DE-B00C-3060FA368540}" srcOrd="1" destOrd="0" presId="urn:microsoft.com/office/officeart/2005/8/layout/hProcess9"/>
    <dgm:cxn modelId="{119F66DD-C424-4EF4-9481-A823B063C7F5}" type="presParOf" srcId="{53E1AF0F-5D57-44DE-B00C-3060FA368540}" destId="{596C4281-71B3-45E3-8622-BE0B9DB6DDEB}" srcOrd="0" destOrd="0" presId="urn:microsoft.com/office/officeart/2005/8/layout/hProcess9"/>
    <dgm:cxn modelId="{CCCAB513-CB4A-4558-862C-7EE7DE9F1A5E}" type="presParOf" srcId="{53E1AF0F-5D57-44DE-B00C-3060FA368540}" destId="{B8E4A2CD-1A45-494A-86E7-61FACF6AF286}" srcOrd="1" destOrd="0" presId="urn:microsoft.com/office/officeart/2005/8/layout/hProcess9"/>
    <dgm:cxn modelId="{C9521211-6079-4DDC-883D-515CD29FE48B}" type="presParOf" srcId="{53E1AF0F-5D57-44DE-B00C-3060FA368540}" destId="{3EC99A88-C01A-4A88-AC75-788BA77644BE}" srcOrd="2" destOrd="0" presId="urn:microsoft.com/office/officeart/2005/8/layout/hProcess9"/>
    <dgm:cxn modelId="{13298977-E054-4B3C-97AB-9F4D203C78A7}" type="presParOf" srcId="{53E1AF0F-5D57-44DE-B00C-3060FA368540}" destId="{2B0FC673-AA48-421E-8F52-149EF01D6DC7}" srcOrd="3" destOrd="0" presId="urn:microsoft.com/office/officeart/2005/8/layout/hProcess9"/>
    <dgm:cxn modelId="{B435069C-F9C4-49A3-9F98-30028BDD5D37}" type="presParOf" srcId="{53E1AF0F-5D57-44DE-B00C-3060FA368540}" destId="{ABD00DB7-05F3-4221-84F8-C90B713D7AA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C38B6-3652-BA40-84F4-958781302F22}">
      <dsp:nvSpPr>
        <dsp:cNvPr id="0" name=""/>
        <dsp:cNvSpPr/>
      </dsp:nvSpPr>
      <dsp:spPr>
        <a:xfrm>
          <a:off x="66868" y="0"/>
          <a:ext cx="6797555" cy="4248472"/>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6D8B736-A4A1-A44B-B6A4-2ABCEBA7D612}">
      <dsp:nvSpPr>
        <dsp:cNvPr id="0" name=""/>
        <dsp:cNvSpPr/>
      </dsp:nvSpPr>
      <dsp:spPr>
        <a:xfrm>
          <a:off x="896723" y="2932295"/>
          <a:ext cx="176736" cy="17673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14350CC-1E5E-E942-A13F-DB538A8A2973}">
      <dsp:nvSpPr>
        <dsp:cNvPr id="0" name=""/>
        <dsp:cNvSpPr/>
      </dsp:nvSpPr>
      <dsp:spPr>
        <a:xfrm>
          <a:off x="985092" y="3020663"/>
          <a:ext cx="1583830" cy="1227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649" tIns="0" rIns="0" bIns="0" numCol="1" spcCol="1270" anchor="t" anchorCtr="0">
          <a:noAutofit/>
        </a:bodyPr>
        <a:lstStyle/>
        <a:p>
          <a:pPr lvl="0" algn="l" defTabSz="1066800">
            <a:lnSpc>
              <a:spcPct val="90000"/>
            </a:lnSpc>
            <a:spcBef>
              <a:spcPct val="0"/>
            </a:spcBef>
            <a:spcAft>
              <a:spcPct val="35000"/>
            </a:spcAft>
          </a:pPr>
          <a:r>
            <a:rPr lang="en-US" sz="2400" b="1" kern="1200" dirty="0" smtClean="0"/>
            <a:t>BKK</a:t>
          </a:r>
        </a:p>
        <a:p>
          <a:pPr lvl="0" algn="l" defTabSz="1066800">
            <a:lnSpc>
              <a:spcPct val="90000"/>
            </a:lnSpc>
            <a:spcBef>
              <a:spcPct val="0"/>
            </a:spcBef>
            <a:spcAft>
              <a:spcPct val="35000"/>
            </a:spcAft>
          </a:pPr>
          <a:r>
            <a:rPr lang="en-US" sz="2400" b="1" kern="1200" dirty="0" smtClean="0"/>
            <a:t>MH 789</a:t>
          </a:r>
        </a:p>
        <a:p>
          <a:pPr lvl="0" algn="l" defTabSz="1066800">
            <a:lnSpc>
              <a:spcPct val="90000"/>
            </a:lnSpc>
            <a:spcBef>
              <a:spcPct val="0"/>
            </a:spcBef>
            <a:spcAft>
              <a:spcPct val="35000"/>
            </a:spcAft>
          </a:pPr>
          <a:r>
            <a:rPr lang="en-US" sz="2400" b="1" kern="1200" dirty="0" smtClean="0"/>
            <a:t>A/C</a:t>
          </a:r>
          <a:r>
            <a:rPr lang="en-US" sz="2400" b="1" kern="1200" baseline="0" dirty="0" smtClean="0"/>
            <a:t> A330</a:t>
          </a:r>
          <a:endParaRPr lang="en-US" sz="2400" b="1" kern="1200" dirty="0"/>
        </a:p>
      </dsp:txBody>
      <dsp:txXfrm>
        <a:off x="985092" y="3020663"/>
        <a:ext cx="1583830" cy="1227808"/>
      </dsp:txXfrm>
    </dsp:sp>
    <dsp:sp modelId="{4B4C6C2E-AAE2-954B-8EAE-86D4AC75C217}">
      <dsp:nvSpPr>
        <dsp:cNvPr id="0" name=""/>
        <dsp:cNvSpPr/>
      </dsp:nvSpPr>
      <dsp:spPr>
        <a:xfrm>
          <a:off x="2523453" y="1670074"/>
          <a:ext cx="186103" cy="53445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96D6462-55E7-7141-9F09-78429270CFD1}">
      <dsp:nvSpPr>
        <dsp:cNvPr id="0" name=""/>
        <dsp:cNvSpPr/>
      </dsp:nvSpPr>
      <dsp:spPr>
        <a:xfrm>
          <a:off x="2616505" y="1937303"/>
          <a:ext cx="1631413" cy="2311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289" tIns="0" rIns="0" bIns="0" numCol="1" spcCol="1270" anchor="t" anchorCtr="0">
          <a:noAutofit/>
        </a:bodyPr>
        <a:lstStyle/>
        <a:p>
          <a:pPr lvl="0" algn="l" defTabSz="1244600">
            <a:lnSpc>
              <a:spcPct val="90000"/>
            </a:lnSpc>
            <a:spcBef>
              <a:spcPct val="0"/>
            </a:spcBef>
            <a:spcAft>
              <a:spcPct val="35000"/>
            </a:spcAft>
          </a:pPr>
          <a:r>
            <a:rPr lang="en-US" sz="2800" b="1" kern="1200" dirty="0" smtClean="0"/>
            <a:t>KUL </a:t>
          </a:r>
        </a:p>
        <a:p>
          <a:pPr lvl="0" algn="l" defTabSz="1244600">
            <a:lnSpc>
              <a:spcPct val="90000"/>
            </a:lnSpc>
            <a:spcBef>
              <a:spcPct val="0"/>
            </a:spcBef>
            <a:spcAft>
              <a:spcPct val="35000"/>
            </a:spcAft>
          </a:pPr>
          <a:r>
            <a:rPr lang="en-US" sz="2800" b="1" kern="1200" dirty="0" smtClean="0"/>
            <a:t>MH 789</a:t>
          </a:r>
        </a:p>
        <a:p>
          <a:pPr lvl="0" algn="l" defTabSz="1244600">
            <a:lnSpc>
              <a:spcPct val="90000"/>
            </a:lnSpc>
            <a:spcBef>
              <a:spcPct val="0"/>
            </a:spcBef>
            <a:spcAft>
              <a:spcPct val="35000"/>
            </a:spcAft>
          </a:pPr>
          <a:r>
            <a:rPr lang="en-US" sz="2800" b="1" kern="1200" dirty="0" smtClean="0"/>
            <a:t>A/C 747</a:t>
          </a:r>
          <a:endParaRPr lang="en-US" sz="2800" b="1" kern="1200" dirty="0"/>
        </a:p>
      </dsp:txBody>
      <dsp:txXfrm>
        <a:off x="2616505" y="1937303"/>
        <a:ext cx="1631413" cy="2311168"/>
      </dsp:txXfrm>
    </dsp:sp>
    <dsp:sp modelId="{5C9AF867-203A-D340-B60E-3B93C89DD40D}">
      <dsp:nvSpPr>
        <dsp:cNvPr id="0" name=""/>
        <dsp:cNvSpPr/>
      </dsp:nvSpPr>
      <dsp:spPr>
        <a:xfrm>
          <a:off x="4332888" y="1074863"/>
          <a:ext cx="441841" cy="44184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22F6C24-017E-DC48-8C40-6FFE44FAFA21}">
      <dsp:nvSpPr>
        <dsp:cNvPr id="0" name=""/>
        <dsp:cNvSpPr/>
      </dsp:nvSpPr>
      <dsp:spPr>
        <a:xfrm>
          <a:off x="4553808" y="1295783"/>
          <a:ext cx="1631413" cy="2952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122" tIns="0" rIns="0" bIns="0" numCol="1" spcCol="1270" anchor="t" anchorCtr="0">
          <a:noAutofit/>
        </a:bodyPr>
        <a:lstStyle/>
        <a:p>
          <a:pPr lvl="0" algn="l" defTabSz="1244600">
            <a:lnSpc>
              <a:spcPct val="90000"/>
            </a:lnSpc>
            <a:spcBef>
              <a:spcPct val="0"/>
            </a:spcBef>
            <a:spcAft>
              <a:spcPct val="35000"/>
            </a:spcAft>
          </a:pPr>
          <a:r>
            <a:rPr lang="en-US" sz="2800" kern="1200" dirty="0" smtClean="0">
              <a:latin typeface="Arial Rounded MT Bold" charset="0"/>
              <a:ea typeface="Arial Rounded MT Bold" charset="0"/>
              <a:cs typeface="Arial Rounded MT Bold" charset="0"/>
            </a:rPr>
            <a:t>LHR</a:t>
          </a:r>
          <a:endParaRPr lang="en-US" sz="2800" kern="1200" dirty="0">
            <a:latin typeface="Arial Rounded MT Bold" charset="0"/>
            <a:ea typeface="Arial Rounded MT Bold" charset="0"/>
            <a:cs typeface="Arial Rounded MT Bold" charset="0"/>
          </a:endParaRPr>
        </a:p>
      </dsp:txBody>
      <dsp:txXfrm>
        <a:off x="4553808" y="1295783"/>
        <a:ext cx="1631413" cy="2952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89D7F-77ED-4989-AB1C-6C2D372D310A}">
      <dsp:nvSpPr>
        <dsp:cNvPr id="0" name=""/>
        <dsp:cNvSpPr/>
      </dsp:nvSpPr>
      <dsp:spPr>
        <a:xfrm>
          <a:off x="421246" y="0"/>
          <a:ext cx="4774130" cy="327191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03DB0B-D827-4C53-868F-3A6B0E86A6A0}">
      <dsp:nvSpPr>
        <dsp:cNvPr id="0" name=""/>
        <dsp:cNvSpPr/>
      </dsp:nvSpPr>
      <dsp:spPr>
        <a:xfrm>
          <a:off x="6033" y="981573"/>
          <a:ext cx="1807850" cy="1308764"/>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Passengers with boarding pass</a:t>
          </a:r>
          <a:endParaRPr lang="th-TH" sz="2100" kern="1200" dirty="0"/>
        </a:p>
      </dsp:txBody>
      <dsp:txXfrm>
        <a:off x="69922" y="1045462"/>
        <a:ext cx="1680072" cy="1180986"/>
      </dsp:txXfrm>
    </dsp:sp>
    <dsp:sp modelId="{243EC251-F224-4FD0-8811-C68DF7685D0D}">
      <dsp:nvSpPr>
        <dsp:cNvPr id="0" name=""/>
        <dsp:cNvSpPr/>
      </dsp:nvSpPr>
      <dsp:spPr>
        <a:xfrm>
          <a:off x="1919323" y="998247"/>
          <a:ext cx="1807850" cy="1308764"/>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Security </a:t>
          </a:r>
          <a:endParaRPr lang="th-TH" sz="2100" kern="1200" dirty="0"/>
        </a:p>
      </dsp:txBody>
      <dsp:txXfrm>
        <a:off x="1983212" y="1062136"/>
        <a:ext cx="1680072" cy="1180986"/>
      </dsp:txXfrm>
    </dsp:sp>
    <dsp:sp modelId="{0B3545D1-860E-46BD-AD19-56ACE29B3CB2}">
      <dsp:nvSpPr>
        <dsp:cNvPr id="0" name=""/>
        <dsp:cNvSpPr/>
      </dsp:nvSpPr>
      <dsp:spPr>
        <a:xfrm>
          <a:off x="3802739" y="981573"/>
          <a:ext cx="1807850" cy="13087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Boarding gate</a:t>
          </a:r>
          <a:endParaRPr lang="th-TH" sz="2100" kern="1200" dirty="0"/>
        </a:p>
      </dsp:txBody>
      <dsp:txXfrm>
        <a:off x="3866628" y="1045462"/>
        <a:ext cx="1680072" cy="11809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A01C4-9918-4482-AA7A-994DA2A4011C}">
      <dsp:nvSpPr>
        <dsp:cNvPr id="0" name=""/>
        <dsp:cNvSpPr/>
      </dsp:nvSpPr>
      <dsp:spPr>
        <a:xfrm>
          <a:off x="1785" y="1016000"/>
          <a:ext cx="2175867" cy="992334"/>
        </a:xfrm>
        <a:prstGeom prst="chevron">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n-US" sz="2500" kern="1200" dirty="0" smtClean="0"/>
            <a:t>Transfer counter</a:t>
          </a:r>
          <a:endParaRPr lang="th-TH" sz="2500" kern="1200" dirty="0"/>
        </a:p>
      </dsp:txBody>
      <dsp:txXfrm>
        <a:off x="497952" y="1016000"/>
        <a:ext cx="1183533" cy="992334"/>
      </dsp:txXfrm>
    </dsp:sp>
    <dsp:sp modelId="{34D7F35D-512C-4EEC-899F-7EA28FF9CA83}">
      <dsp:nvSpPr>
        <dsp:cNvPr id="0" name=""/>
        <dsp:cNvSpPr/>
      </dsp:nvSpPr>
      <dsp:spPr>
        <a:xfrm>
          <a:off x="1967879" y="1088004"/>
          <a:ext cx="2175867" cy="870346"/>
        </a:xfrm>
        <a:prstGeom prst="chevron">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1"/>
              </a:solidFill>
            </a:rPr>
            <a:t>security</a:t>
          </a:r>
          <a:endParaRPr lang="th-TH" sz="2500" kern="1200" dirty="0">
            <a:solidFill>
              <a:schemeClr val="bg1"/>
            </a:solidFill>
          </a:endParaRPr>
        </a:p>
      </dsp:txBody>
      <dsp:txXfrm>
        <a:off x="2403052" y="1088004"/>
        <a:ext cx="1305521" cy="870346"/>
      </dsp:txXfrm>
    </dsp:sp>
    <dsp:sp modelId="{8AC5166B-505D-478C-9B8F-4353873817F1}">
      <dsp:nvSpPr>
        <dsp:cNvPr id="0" name=""/>
        <dsp:cNvSpPr/>
      </dsp:nvSpPr>
      <dsp:spPr>
        <a:xfrm>
          <a:off x="3918346" y="1076994"/>
          <a:ext cx="2175867" cy="870346"/>
        </a:xfrm>
        <a:prstGeom prst="chevron">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n-US" sz="2500" kern="1200" dirty="0" smtClean="0"/>
            <a:t>Boarding gate</a:t>
          </a:r>
          <a:endParaRPr lang="th-TH" sz="2500" kern="1200" dirty="0"/>
        </a:p>
      </dsp:txBody>
      <dsp:txXfrm>
        <a:off x="4353519" y="1076994"/>
        <a:ext cx="1305521" cy="8703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13A0B-946F-414F-961C-F5A5B44FE974}">
      <dsp:nvSpPr>
        <dsp:cNvPr id="0" name=""/>
        <dsp:cNvSpPr/>
      </dsp:nvSpPr>
      <dsp:spPr>
        <a:xfrm>
          <a:off x="0" y="1879529"/>
          <a:ext cx="3551510" cy="159918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latin typeface="Tahoma" pitchFamily="34" charset="0"/>
              <a:ea typeface="Tahoma" pitchFamily="34" charset="0"/>
              <a:cs typeface="Tahoma" pitchFamily="34" charset="0"/>
            </a:rPr>
            <a:t>Immigration</a:t>
          </a:r>
          <a:r>
            <a:rPr lang="en-US" sz="1100" kern="1200" dirty="0" smtClean="0">
              <a:latin typeface="Tahoma" pitchFamily="34" charset="0"/>
              <a:ea typeface="Tahoma" pitchFamily="34" charset="0"/>
              <a:cs typeface="Tahoma" pitchFamily="34" charset="0"/>
            </a:rPr>
            <a:t>	</a:t>
          </a:r>
          <a:endParaRPr lang="th-TH" sz="1100" kern="1200" dirty="0">
            <a:latin typeface="Tahoma" pitchFamily="34" charset="0"/>
            <a:ea typeface="Tahoma" pitchFamily="34" charset="0"/>
            <a:cs typeface="Tahoma" pitchFamily="34" charset="0"/>
          </a:endParaRPr>
        </a:p>
      </dsp:txBody>
      <dsp:txXfrm>
        <a:off x="799595" y="1879529"/>
        <a:ext cx="1952321" cy="1599189"/>
      </dsp:txXfrm>
    </dsp:sp>
    <dsp:sp modelId="{A3E355F0-F680-4705-8CB6-6BC854FE7516}">
      <dsp:nvSpPr>
        <dsp:cNvPr id="0" name=""/>
        <dsp:cNvSpPr/>
      </dsp:nvSpPr>
      <dsp:spPr>
        <a:xfrm>
          <a:off x="3301055" y="2039411"/>
          <a:ext cx="3203547" cy="133755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latin typeface="Tahoma" pitchFamily="34" charset="0"/>
              <a:ea typeface="Tahoma" pitchFamily="34" charset="0"/>
              <a:cs typeface="Tahoma" pitchFamily="34" charset="0"/>
            </a:rPr>
            <a:t>Baggage claim</a:t>
          </a:r>
          <a:endParaRPr lang="th-TH" sz="1800" kern="1200" dirty="0">
            <a:latin typeface="Tahoma" pitchFamily="34" charset="0"/>
            <a:ea typeface="Tahoma" pitchFamily="34" charset="0"/>
            <a:cs typeface="Tahoma" pitchFamily="34" charset="0"/>
          </a:endParaRPr>
        </a:p>
      </dsp:txBody>
      <dsp:txXfrm>
        <a:off x="3969831" y="2039411"/>
        <a:ext cx="1865995" cy="1337552"/>
      </dsp:txXfrm>
    </dsp:sp>
    <dsp:sp modelId="{4F1EE41C-CFDB-054D-8B21-3CF5B5078B3A}">
      <dsp:nvSpPr>
        <dsp:cNvPr id="0" name=""/>
        <dsp:cNvSpPr/>
      </dsp:nvSpPr>
      <dsp:spPr>
        <a:xfrm>
          <a:off x="6254147" y="1928971"/>
          <a:ext cx="2530828" cy="14884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Custom &amp;Quarantine</a:t>
          </a:r>
          <a:endParaRPr lang="en-US" sz="1800" kern="1200" dirty="0"/>
        </a:p>
      </dsp:txBody>
      <dsp:txXfrm>
        <a:off x="6998388" y="1928971"/>
        <a:ext cx="1042347" cy="14884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8A6AB-11A3-4528-9C58-8FC12DA0F960}">
      <dsp:nvSpPr>
        <dsp:cNvPr id="0" name=""/>
        <dsp:cNvSpPr/>
      </dsp:nvSpPr>
      <dsp:spPr>
        <a:xfrm>
          <a:off x="471626" y="0"/>
          <a:ext cx="5345106" cy="237626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6C4281-71B3-45E3-8622-BE0B9DB6DDEB}">
      <dsp:nvSpPr>
        <dsp:cNvPr id="0" name=""/>
        <dsp:cNvSpPr/>
      </dsp:nvSpPr>
      <dsp:spPr>
        <a:xfrm>
          <a:off x="213091" y="712879"/>
          <a:ext cx="1886508" cy="950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t>Cdg</a:t>
          </a:r>
          <a:r>
            <a:rPr lang="en-US" sz="2400" kern="1200" dirty="0" smtClean="0"/>
            <a:t> by Air </a:t>
          </a:r>
          <a:r>
            <a:rPr lang="en-US" sz="2400" kern="1200" dirty="0" err="1" smtClean="0"/>
            <a:t>france</a:t>
          </a:r>
          <a:endParaRPr lang="th-TH" sz="2400" kern="1200" dirty="0"/>
        </a:p>
      </dsp:txBody>
      <dsp:txXfrm>
        <a:off x="259491" y="759279"/>
        <a:ext cx="1793708" cy="857705"/>
      </dsp:txXfrm>
    </dsp:sp>
    <dsp:sp modelId="{3EC99A88-C01A-4A88-AC75-788BA77644BE}">
      <dsp:nvSpPr>
        <dsp:cNvPr id="0" name=""/>
        <dsp:cNvSpPr/>
      </dsp:nvSpPr>
      <dsp:spPr>
        <a:xfrm>
          <a:off x="2200926" y="712879"/>
          <a:ext cx="1886508" cy="950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Sin by </a:t>
          </a:r>
          <a:r>
            <a:rPr lang="en-US" sz="2400" kern="1200" dirty="0" err="1" smtClean="0"/>
            <a:t>Quantas</a:t>
          </a:r>
          <a:endParaRPr lang="th-TH" sz="2400" kern="1200" dirty="0"/>
        </a:p>
      </dsp:txBody>
      <dsp:txXfrm>
        <a:off x="2247326" y="759279"/>
        <a:ext cx="1793708" cy="857705"/>
      </dsp:txXfrm>
    </dsp:sp>
    <dsp:sp modelId="{ABD00DB7-05F3-4221-84F8-C90B713D7AAA}">
      <dsp:nvSpPr>
        <dsp:cNvPr id="0" name=""/>
        <dsp:cNvSpPr/>
      </dsp:nvSpPr>
      <dsp:spPr>
        <a:xfrm>
          <a:off x="4188760" y="712879"/>
          <a:ext cx="1886508" cy="950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t>Bne</a:t>
          </a:r>
          <a:endParaRPr lang="th-TH" sz="2400" kern="1200" dirty="0"/>
        </a:p>
      </dsp:txBody>
      <dsp:txXfrm>
        <a:off x="4235160" y="759279"/>
        <a:ext cx="1793708" cy="857705"/>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E746A3-BECF-4386-A82C-458890A8F234}" type="datetimeFigureOut">
              <a:rPr lang="en-US" smtClean="0"/>
              <a:pPr/>
              <a:t>3/28/23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177476-9325-4AD6-9718-DA46E5C1CE87}" type="slidenum">
              <a:rPr lang="en-US" smtClean="0"/>
              <a:pPr/>
              <a:t>‹#›</a:t>
            </a:fld>
            <a:endParaRPr lang="en-US"/>
          </a:p>
        </p:txBody>
      </p:sp>
    </p:spTree>
    <p:extLst>
      <p:ext uri="{BB962C8B-B14F-4D97-AF65-F5344CB8AC3E}">
        <p14:creationId xmlns:p14="http://schemas.microsoft.com/office/powerpoint/2010/main" val="2214189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EE177476-9325-4AD6-9718-DA46E5C1CE87}" type="slidenum">
              <a:rPr lang="en-US" smtClean="0"/>
              <a:pPr/>
              <a:t>20</a:t>
            </a:fld>
            <a:endParaRPr lang="en-US"/>
          </a:p>
        </p:txBody>
      </p:sp>
    </p:spTree>
    <p:extLst>
      <p:ext uri="{BB962C8B-B14F-4D97-AF65-F5344CB8AC3E}">
        <p14:creationId xmlns:p14="http://schemas.microsoft.com/office/powerpoint/2010/main" val="4150542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9D78C8-F184-4E55-B64D-D4D7C11AC3FC}" type="datetimeFigureOut">
              <a:rPr lang="en-US" smtClean="0"/>
              <a:pPr/>
              <a:t>3/28/23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F9E64-B58A-4654-A4DA-43D335686873}" type="slidenum">
              <a:rPr lang="en-US" smtClean="0"/>
              <a:pPr/>
              <a:t>‹#›</a:t>
            </a:fld>
            <a:endParaRPr lang="en-US"/>
          </a:p>
        </p:txBody>
      </p:sp>
    </p:spTree>
    <p:extLst>
      <p:ext uri="{BB962C8B-B14F-4D97-AF65-F5344CB8AC3E}">
        <p14:creationId xmlns:p14="http://schemas.microsoft.com/office/powerpoint/2010/main" val="162065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D78C8-F184-4E55-B64D-D4D7C11AC3FC}" type="datetimeFigureOut">
              <a:rPr lang="en-US" smtClean="0"/>
              <a:pPr/>
              <a:t>3/28/23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F9E64-B58A-4654-A4DA-43D335686873}" type="slidenum">
              <a:rPr lang="en-US" smtClean="0"/>
              <a:pPr/>
              <a:t>‹#›</a:t>
            </a:fld>
            <a:endParaRPr lang="en-US"/>
          </a:p>
        </p:txBody>
      </p:sp>
    </p:spTree>
    <p:extLst>
      <p:ext uri="{BB962C8B-B14F-4D97-AF65-F5344CB8AC3E}">
        <p14:creationId xmlns:p14="http://schemas.microsoft.com/office/powerpoint/2010/main" val="1609314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D78C8-F184-4E55-B64D-D4D7C11AC3FC}" type="datetimeFigureOut">
              <a:rPr lang="en-US" smtClean="0"/>
              <a:pPr/>
              <a:t>3/28/23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F9E64-B58A-4654-A4DA-43D335686873}" type="slidenum">
              <a:rPr lang="en-US" smtClean="0"/>
              <a:pPr/>
              <a:t>‹#›</a:t>
            </a:fld>
            <a:endParaRPr lang="en-US"/>
          </a:p>
        </p:txBody>
      </p:sp>
    </p:spTree>
    <p:extLst>
      <p:ext uri="{BB962C8B-B14F-4D97-AF65-F5344CB8AC3E}">
        <p14:creationId xmlns:p14="http://schemas.microsoft.com/office/powerpoint/2010/main" val="195040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D78C8-F184-4E55-B64D-D4D7C11AC3FC}" type="datetimeFigureOut">
              <a:rPr lang="en-US" smtClean="0"/>
              <a:pPr/>
              <a:t>3/28/23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F9E64-B58A-4654-A4DA-43D335686873}" type="slidenum">
              <a:rPr lang="en-US" smtClean="0"/>
              <a:pPr/>
              <a:t>‹#›</a:t>
            </a:fld>
            <a:endParaRPr lang="en-US"/>
          </a:p>
        </p:txBody>
      </p:sp>
    </p:spTree>
    <p:extLst>
      <p:ext uri="{BB962C8B-B14F-4D97-AF65-F5344CB8AC3E}">
        <p14:creationId xmlns:p14="http://schemas.microsoft.com/office/powerpoint/2010/main" val="817728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9D78C8-F184-4E55-B64D-D4D7C11AC3FC}" type="datetimeFigureOut">
              <a:rPr lang="en-US" smtClean="0"/>
              <a:pPr/>
              <a:t>3/28/23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F9E64-B58A-4654-A4DA-43D335686873}" type="slidenum">
              <a:rPr lang="en-US" smtClean="0"/>
              <a:pPr/>
              <a:t>‹#›</a:t>
            </a:fld>
            <a:endParaRPr lang="en-US"/>
          </a:p>
        </p:txBody>
      </p:sp>
    </p:spTree>
    <p:extLst>
      <p:ext uri="{BB962C8B-B14F-4D97-AF65-F5344CB8AC3E}">
        <p14:creationId xmlns:p14="http://schemas.microsoft.com/office/powerpoint/2010/main" val="1813832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9D78C8-F184-4E55-B64D-D4D7C11AC3FC}" type="datetimeFigureOut">
              <a:rPr lang="en-US" smtClean="0"/>
              <a:pPr/>
              <a:t>3/28/23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EF9E64-B58A-4654-A4DA-43D335686873}" type="slidenum">
              <a:rPr lang="en-US" smtClean="0"/>
              <a:pPr/>
              <a:t>‹#›</a:t>
            </a:fld>
            <a:endParaRPr lang="en-US"/>
          </a:p>
        </p:txBody>
      </p:sp>
    </p:spTree>
    <p:extLst>
      <p:ext uri="{BB962C8B-B14F-4D97-AF65-F5344CB8AC3E}">
        <p14:creationId xmlns:p14="http://schemas.microsoft.com/office/powerpoint/2010/main" val="1548138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9D78C8-F184-4E55-B64D-D4D7C11AC3FC}" type="datetimeFigureOut">
              <a:rPr lang="en-US" smtClean="0"/>
              <a:pPr/>
              <a:t>3/28/23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EF9E64-B58A-4654-A4DA-43D335686873}" type="slidenum">
              <a:rPr lang="en-US" smtClean="0"/>
              <a:pPr/>
              <a:t>‹#›</a:t>
            </a:fld>
            <a:endParaRPr lang="en-US"/>
          </a:p>
        </p:txBody>
      </p:sp>
    </p:spTree>
    <p:extLst>
      <p:ext uri="{BB962C8B-B14F-4D97-AF65-F5344CB8AC3E}">
        <p14:creationId xmlns:p14="http://schemas.microsoft.com/office/powerpoint/2010/main" val="659230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9D78C8-F184-4E55-B64D-D4D7C11AC3FC}" type="datetimeFigureOut">
              <a:rPr lang="en-US" smtClean="0"/>
              <a:pPr/>
              <a:t>3/28/23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EF9E64-B58A-4654-A4DA-43D335686873}" type="slidenum">
              <a:rPr lang="en-US" smtClean="0"/>
              <a:pPr/>
              <a:t>‹#›</a:t>
            </a:fld>
            <a:endParaRPr lang="en-US"/>
          </a:p>
        </p:txBody>
      </p:sp>
    </p:spTree>
    <p:extLst>
      <p:ext uri="{BB962C8B-B14F-4D97-AF65-F5344CB8AC3E}">
        <p14:creationId xmlns:p14="http://schemas.microsoft.com/office/powerpoint/2010/main" val="815517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9D78C8-F184-4E55-B64D-D4D7C11AC3FC}" type="datetimeFigureOut">
              <a:rPr lang="en-US" smtClean="0"/>
              <a:pPr/>
              <a:t>3/28/23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EF9E64-B58A-4654-A4DA-43D335686873}" type="slidenum">
              <a:rPr lang="en-US" smtClean="0"/>
              <a:pPr/>
              <a:t>‹#›</a:t>
            </a:fld>
            <a:endParaRPr lang="en-US"/>
          </a:p>
        </p:txBody>
      </p:sp>
    </p:spTree>
    <p:extLst>
      <p:ext uri="{BB962C8B-B14F-4D97-AF65-F5344CB8AC3E}">
        <p14:creationId xmlns:p14="http://schemas.microsoft.com/office/powerpoint/2010/main" val="1157399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9D78C8-F184-4E55-B64D-D4D7C11AC3FC}" type="datetimeFigureOut">
              <a:rPr lang="en-US" smtClean="0"/>
              <a:pPr/>
              <a:t>3/28/23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EF9E64-B58A-4654-A4DA-43D335686873}" type="slidenum">
              <a:rPr lang="en-US" smtClean="0"/>
              <a:pPr/>
              <a:t>‹#›</a:t>
            </a:fld>
            <a:endParaRPr lang="en-US"/>
          </a:p>
        </p:txBody>
      </p:sp>
    </p:spTree>
    <p:extLst>
      <p:ext uri="{BB962C8B-B14F-4D97-AF65-F5344CB8AC3E}">
        <p14:creationId xmlns:p14="http://schemas.microsoft.com/office/powerpoint/2010/main" val="498706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9D78C8-F184-4E55-B64D-D4D7C11AC3FC}" type="datetimeFigureOut">
              <a:rPr lang="en-US" smtClean="0"/>
              <a:pPr/>
              <a:t>3/28/23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EF9E64-B58A-4654-A4DA-43D335686873}" type="slidenum">
              <a:rPr lang="en-US" smtClean="0"/>
              <a:pPr/>
              <a:t>‹#›</a:t>
            </a:fld>
            <a:endParaRPr lang="en-US"/>
          </a:p>
        </p:txBody>
      </p:sp>
    </p:spTree>
    <p:extLst>
      <p:ext uri="{BB962C8B-B14F-4D97-AF65-F5344CB8AC3E}">
        <p14:creationId xmlns:p14="http://schemas.microsoft.com/office/powerpoint/2010/main" val="1351519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75000"/>
              </a:schemeClr>
            </a:gs>
            <a:gs pos="0">
              <a:schemeClr val="accent1">
                <a:hueOff val="0"/>
                <a:satOff val="0"/>
                <a:lumOff val="0"/>
                <a:alphaOff val="0"/>
                <a:tint val="50000"/>
                <a:shade val="100000"/>
                <a:satMod val="350000"/>
              </a:schemeClr>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29D78C8-F184-4E55-B64D-D4D7C11AC3FC}" type="datetimeFigureOut">
              <a:rPr lang="en-US" smtClean="0"/>
              <a:pPr/>
              <a:t>3/28/23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EF9E64-B58A-4654-A4DA-43D335686873}" type="slidenum">
              <a:rPr lang="en-US" smtClean="0"/>
              <a:pPr/>
              <a:t>‹#›</a:t>
            </a:fld>
            <a:endParaRPr lang="en-US"/>
          </a:p>
        </p:txBody>
      </p:sp>
    </p:spTree>
    <p:extLst>
      <p:ext uri="{BB962C8B-B14F-4D97-AF65-F5344CB8AC3E}">
        <p14:creationId xmlns:p14="http://schemas.microsoft.com/office/powerpoint/2010/main" val="78849786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hyperlink" Target="http://www.glutenfreejetset.com/wp-content/uploads/2015/02/EtihadAirways-3.jpg" TargetMode="External"/><Relationship Id="rId4" Type="http://schemas.openxmlformats.org/officeDocument/2006/relationships/hyperlink" Target="https://farm4.staticflickr.com/3908/14424861511_991051634c_c.jpg" TargetMode="External"/><Relationship Id="rId5" Type="http://schemas.openxmlformats.org/officeDocument/2006/relationships/hyperlink" Target="http://air-ddf.kxcdn.com/wp-content/uploads/2014/05/140501-QatarA320Hamad-01.jpg" TargetMode="External"/><Relationship Id="rId6" Type="http://schemas.openxmlformats.org/officeDocument/2006/relationships/hyperlink" Target="http://media.nbcdfw.com/images/1200*675/qantas-a380-dfw-10.jpg" TargetMode="External"/><Relationship Id="rId1" Type="http://schemas.openxmlformats.org/officeDocument/2006/relationships/slideLayout" Target="../slideLayouts/slideLayout2.xml"/><Relationship Id="rId2" Type="http://schemas.openxmlformats.org/officeDocument/2006/relationships/hyperlink" Target="http://i2.wp.com/www.notegazine.com/wp-content/uploads/2014/08/08-21-02.gi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bJUlOYF-inw"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 Id="rId3" Type="http://schemas.openxmlformats.org/officeDocument/2006/relationships/image" Target="../media/image5.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3408"/>
            <a:ext cx="8064896" cy="1800200"/>
          </a:xfrm>
        </p:spPr>
        <p:txBody>
          <a:bodyPr>
            <a:normAutofit/>
          </a:bodyPr>
          <a:lstStyle/>
          <a:p>
            <a:r>
              <a:rPr lang="en-US" sz="4000" dirty="0" smtClean="0">
                <a:latin typeface="Arial Rounded MT Bold" charset="0"/>
                <a:ea typeface="Arial Rounded MT Bold" charset="0"/>
                <a:cs typeface="Arial Rounded MT Bold" charset="0"/>
              </a:rPr>
              <a:t>IAC 2207</a:t>
            </a:r>
            <a:br>
              <a:rPr lang="en-US" sz="4000" dirty="0" smtClean="0">
                <a:latin typeface="Arial Rounded MT Bold" charset="0"/>
                <a:ea typeface="Arial Rounded MT Bold" charset="0"/>
                <a:cs typeface="Arial Rounded MT Bold" charset="0"/>
              </a:rPr>
            </a:br>
            <a:r>
              <a:rPr lang="en-US" sz="4000" dirty="0" smtClean="0">
                <a:latin typeface="Arial Rounded MT Bold" charset="0"/>
                <a:ea typeface="Arial Rounded MT Bold" charset="0"/>
                <a:cs typeface="Arial Rounded MT Bold" charset="0"/>
              </a:rPr>
              <a:t>Ground Service Management</a:t>
            </a:r>
            <a:endParaRPr lang="en-US" sz="4000" dirty="0">
              <a:latin typeface="Arial Rounded MT Bold" charset="0"/>
              <a:ea typeface="Arial Rounded MT Bold" charset="0"/>
              <a:cs typeface="Arial Rounded MT Bold" charset="0"/>
            </a:endParaRPr>
          </a:p>
        </p:txBody>
      </p:sp>
      <p:sp>
        <p:nvSpPr>
          <p:cNvPr id="3" name="Subtitle 2"/>
          <p:cNvSpPr>
            <a:spLocks noGrp="1"/>
          </p:cNvSpPr>
          <p:nvPr>
            <p:ph type="subTitle" idx="1"/>
          </p:nvPr>
        </p:nvSpPr>
        <p:spPr>
          <a:xfrm>
            <a:off x="1763688" y="5157192"/>
            <a:ext cx="6480720" cy="1080120"/>
          </a:xfrm>
        </p:spPr>
        <p:txBody>
          <a:bodyPr>
            <a:normAutofit fontScale="92500" lnSpcReduction="20000"/>
          </a:bodyPr>
          <a:lstStyle/>
          <a:p>
            <a:r>
              <a:rPr lang="en-US" sz="4000" b="1" smtClean="0"/>
              <a:t>Unit </a:t>
            </a:r>
            <a:r>
              <a:rPr lang="en-US" sz="4000" b="1" dirty="0"/>
              <a:t>8</a:t>
            </a:r>
            <a:endParaRPr lang="en-US" sz="4000" b="1" dirty="0" smtClean="0"/>
          </a:p>
          <a:p>
            <a:r>
              <a:rPr lang="en-US" sz="4000" b="1" dirty="0" smtClean="0"/>
              <a:t>Arrival</a:t>
            </a:r>
            <a:endParaRPr lang="en-US" sz="4000" b="1" dirty="0"/>
          </a:p>
        </p:txBody>
      </p:sp>
      <p:pic>
        <p:nvPicPr>
          <p:cNvPr id="4" name="Picture 3"/>
          <p:cNvPicPr>
            <a:picLocks noChangeAspect="1"/>
          </p:cNvPicPr>
          <p:nvPr/>
        </p:nvPicPr>
        <p:blipFill>
          <a:blip r:embed="rId2"/>
          <a:stretch>
            <a:fillRect/>
          </a:stretch>
        </p:blipFill>
        <p:spPr>
          <a:xfrm>
            <a:off x="2483768" y="2276872"/>
            <a:ext cx="3810000" cy="2133600"/>
          </a:xfrm>
          <a:prstGeom prst="rect">
            <a:avLst/>
          </a:prstGeom>
        </p:spPr>
      </p:pic>
    </p:spTree>
    <p:extLst>
      <p:ext uri="{BB962C8B-B14F-4D97-AF65-F5344CB8AC3E}">
        <p14:creationId xmlns:p14="http://schemas.microsoft.com/office/powerpoint/2010/main" val="2706294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476672"/>
            <a:ext cx="4147964" cy="648072"/>
          </a:xfrm>
          <a:solidFill>
            <a:srgbClr val="FFFF00"/>
          </a:solidFill>
        </p:spPr>
        <p:txBody>
          <a:bodyPr>
            <a:normAutofit/>
          </a:bodyPr>
          <a:lstStyle/>
          <a:p>
            <a:r>
              <a:rPr lang="en-US" b="1" dirty="0" smtClean="0">
                <a:solidFill>
                  <a:schemeClr val="accent1">
                    <a:lumMod val="75000"/>
                  </a:schemeClr>
                </a:solidFill>
                <a:latin typeface="Tahoma" pitchFamily="34" charset="0"/>
                <a:ea typeface="Tahoma" pitchFamily="34" charset="0"/>
                <a:cs typeface="Tahoma" pitchFamily="34" charset="0"/>
              </a:rPr>
              <a:t>Arrival passengers</a:t>
            </a:r>
            <a:endParaRPr lang="en-US" b="1" dirty="0">
              <a:solidFill>
                <a:schemeClr val="accent1">
                  <a:lumMod val="75000"/>
                </a:schemeClr>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323528" y="1748233"/>
            <a:ext cx="8568952" cy="4882864"/>
          </a:xfrm>
        </p:spPr>
        <p:txBody>
          <a:bodyPr>
            <a:normAutofit/>
          </a:bodyPr>
          <a:lstStyle/>
          <a:p>
            <a:r>
              <a:rPr lang="en-US" sz="2800" dirty="0" smtClean="0">
                <a:latin typeface="Thonburi" charset="-34"/>
                <a:ea typeface="Thonburi" charset="-34"/>
                <a:cs typeface="Thonburi" charset="-34"/>
              </a:rPr>
              <a:t>Domestic – go direct to pick-up the luggage</a:t>
            </a:r>
          </a:p>
          <a:p>
            <a:endParaRPr lang="en-US" sz="2800" dirty="0" smtClean="0">
              <a:latin typeface="Thonburi" charset="-34"/>
              <a:ea typeface="Thonburi" charset="-34"/>
              <a:cs typeface="Thonburi" charset="-34"/>
            </a:endParaRPr>
          </a:p>
          <a:p>
            <a:r>
              <a:rPr lang="en-US" sz="2800" dirty="0" smtClean="0">
                <a:latin typeface="Thonburi" charset="-34"/>
                <a:ea typeface="Thonburi" charset="-34"/>
                <a:cs typeface="Thonburi" charset="-34"/>
              </a:rPr>
              <a:t>International – pass the </a:t>
            </a:r>
            <a:r>
              <a:rPr lang="en-US" sz="2800" b="1" dirty="0" smtClean="0">
                <a:latin typeface="Thonburi" charset="-34"/>
                <a:ea typeface="Thonburi" charset="-34"/>
                <a:cs typeface="Thonburi" charset="-34"/>
              </a:rPr>
              <a:t>immigration</a:t>
            </a:r>
            <a:r>
              <a:rPr lang="en-US" sz="2800" dirty="0" smtClean="0">
                <a:latin typeface="Thonburi" charset="-34"/>
                <a:ea typeface="Thonburi" charset="-34"/>
                <a:cs typeface="Thonburi" charset="-34"/>
              </a:rPr>
              <a:t> and pick-up the luggage</a:t>
            </a:r>
          </a:p>
          <a:p>
            <a:endParaRPr lang="en-US" sz="2800" dirty="0" smtClean="0">
              <a:latin typeface="Thonburi" charset="-34"/>
              <a:ea typeface="Thonburi" charset="-34"/>
              <a:cs typeface="Thonburi" charset="-34"/>
            </a:endParaRPr>
          </a:p>
          <a:p>
            <a:endParaRPr lang="en-US" sz="2800" dirty="0" smtClean="0">
              <a:latin typeface="Thonburi" charset="-34"/>
              <a:ea typeface="Thonburi" charset="-34"/>
              <a:cs typeface="Thonburi" charset="-34"/>
            </a:endParaRPr>
          </a:p>
          <a:p>
            <a:pPr>
              <a:buNone/>
            </a:pPr>
            <a:endParaRPr lang="en-US" sz="2800" dirty="0" smtClean="0">
              <a:latin typeface="Thonburi" charset="-34"/>
              <a:ea typeface="Thonburi" charset="-34"/>
              <a:cs typeface="Thonburi" charset="-34"/>
            </a:endParaRPr>
          </a:p>
          <a:p>
            <a:endParaRPr lang="en-US" sz="2800" dirty="0" smtClean="0">
              <a:latin typeface="Thonburi" charset="-34"/>
              <a:ea typeface="Thonburi" charset="-34"/>
              <a:cs typeface="Thonburi" charset="-34"/>
            </a:endParaRPr>
          </a:p>
          <a:p>
            <a:endParaRPr lang="en-US" sz="2800" dirty="0" smtClean="0">
              <a:latin typeface="Thonburi" charset="-34"/>
              <a:ea typeface="Thonburi" charset="-34"/>
              <a:cs typeface="Thonburi" charset="-34"/>
            </a:endParaRPr>
          </a:p>
          <a:p>
            <a:pPr marL="68580" indent="0">
              <a:buNone/>
            </a:pPr>
            <a:endParaRPr lang="en-US" sz="2800" dirty="0">
              <a:latin typeface="Thonburi" charset="-34"/>
              <a:ea typeface="Thonburi" charset="-34"/>
              <a:cs typeface="Thonburi" charset="-34"/>
            </a:endParaRPr>
          </a:p>
        </p:txBody>
      </p:sp>
      <p:pic>
        <p:nvPicPr>
          <p:cNvPr id="4" name="Picture 3"/>
          <p:cNvPicPr>
            <a:picLocks noChangeAspect="1"/>
          </p:cNvPicPr>
          <p:nvPr/>
        </p:nvPicPr>
        <p:blipFill>
          <a:blip r:embed="rId2"/>
          <a:stretch>
            <a:fillRect/>
          </a:stretch>
        </p:blipFill>
        <p:spPr>
          <a:xfrm>
            <a:off x="2658272" y="4433997"/>
            <a:ext cx="3708400" cy="2197100"/>
          </a:xfrm>
          <a:prstGeom prst="rect">
            <a:avLst/>
          </a:prstGeom>
        </p:spPr>
      </p:pic>
    </p:spTree>
    <p:extLst>
      <p:ext uri="{BB962C8B-B14F-4D97-AF65-F5344CB8AC3E}">
        <p14:creationId xmlns:p14="http://schemas.microsoft.com/office/powerpoint/2010/main" val="2709500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124744"/>
            <a:ext cx="7488832"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628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92696"/>
            <a:ext cx="8640960" cy="2516912"/>
          </a:xfrm>
        </p:spPr>
        <p:txBody>
          <a:bodyPr>
            <a:noAutofit/>
          </a:bodyPr>
          <a:lstStyle/>
          <a:p>
            <a:r>
              <a:rPr lang="en-US" sz="2800" dirty="0" smtClean="0">
                <a:latin typeface="Thonburi" charset="-34"/>
                <a:ea typeface="Thonburi" charset="-34"/>
                <a:cs typeface="Thonburi" charset="-34"/>
              </a:rPr>
              <a:t>Transit passengers or transfer passenger holding onward boarding passes disembark from arrival aircraft </a:t>
            </a:r>
            <a:r>
              <a:rPr lang="en-US" sz="2800" smtClean="0">
                <a:latin typeface="Thonburi" charset="-34"/>
                <a:ea typeface="Thonburi" charset="-34"/>
                <a:cs typeface="Thonburi" charset="-34"/>
              </a:rPr>
              <a:t>then proceed through </a:t>
            </a:r>
            <a:r>
              <a:rPr lang="en-US" sz="2800" dirty="0" smtClean="0">
                <a:latin typeface="Thonburi" charset="-34"/>
                <a:ea typeface="Thonburi" charset="-34"/>
                <a:cs typeface="Thonburi" charset="-34"/>
              </a:rPr>
              <a:t>the security and to the departure level for boarding the connecting flight</a:t>
            </a:r>
          </a:p>
        </p:txBody>
      </p:sp>
      <p:graphicFrame>
        <p:nvGraphicFramePr>
          <p:cNvPr id="4" name="Diagram 3"/>
          <p:cNvGraphicFramePr/>
          <p:nvPr>
            <p:extLst>
              <p:ext uri="{D42A27DB-BD31-4B8C-83A1-F6EECF244321}">
                <p14:modId xmlns:p14="http://schemas.microsoft.com/office/powerpoint/2010/main" val="1974600486"/>
              </p:ext>
            </p:extLst>
          </p:nvPr>
        </p:nvGraphicFramePr>
        <p:xfrm>
          <a:off x="1619672" y="3501008"/>
          <a:ext cx="5616624" cy="3271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5168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6632"/>
            <a:ext cx="9144000" cy="6624736"/>
          </a:xfrm>
        </p:spPr>
        <p:txBody>
          <a:bodyPr>
            <a:normAutofit/>
          </a:bodyPr>
          <a:lstStyle/>
          <a:p>
            <a:r>
              <a:rPr lang="en-US" sz="2800" dirty="0">
                <a:latin typeface="Thonburi" charset="-34"/>
                <a:ea typeface="Thonburi" charset="-34"/>
                <a:cs typeface="Thonburi" charset="-34"/>
              </a:rPr>
              <a:t>Transfer passengers </a:t>
            </a:r>
            <a:r>
              <a:rPr lang="en-US" sz="2800" dirty="0">
                <a:solidFill>
                  <a:srgbClr val="FF0000"/>
                </a:solidFill>
                <a:latin typeface="Thonburi" charset="-34"/>
                <a:ea typeface="Thonburi" charset="-34"/>
                <a:cs typeface="Thonburi" charset="-34"/>
              </a:rPr>
              <a:t>without</a:t>
            </a:r>
            <a:r>
              <a:rPr lang="en-US" sz="2800" dirty="0">
                <a:latin typeface="Thonburi" charset="-34"/>
                <a:ea typeface="Thonburi" charset="-34"/>
                <a:cs typeface="Thonburi" charset="-34"/>
              </a:rPr>
              <a:t> onward boarding passes disembark from </a:t>
            </a:r>
            <a:r>
              <a:rPr lang="en-US" sz="2800" dirty="0" smtClean="0">
                <a:latin typeface="Thonburi" charset="-34"/>
                <a:ea typeface="Thonburi" charset="-34"/>
                <a:cs typeface="Thonburi" charset="-34"/>
              </a:rPr>
              <a:t>the aircraft proceeding </a:t>
            </a:r>
            <a:r>
              <a:rPr lang="en-US" sz="2800" dirty="0">
                <a:latin typeface="Thonburi" charset="-34"/>
                <a:ea typeface="Thonburi" charset="-34"/>
                <a:cs typeface="Thonburi" charset="-34"/>
              </a:rPr>
              <a:t>to the </a:t>
            </a:r>
            <a:r>
              <a:rPr lang="en-US" sz="2800" dirty="0">
                <a:solidFill>
                  <a:srgbClr val="FF0000"/>
                </a:solidFill>
                <a:latin typeface="Thonburi" charset="-34"/>
                <a:ea typeface="Thonburi" charset="-34"/>
                <a:cs typeface="Thonburi" charset="-34"/>
              </a:rPr>
              <a:t>transfer </a:t>
            </a:r>
            <a:r>
              <a:rPr lang="en-US" sz="2800" dirty="0" smtClean="0">
                <a:solidFill>
                  <a:srgbClr val="FF0000"/>
                </a:solidFill>
                <a:latin typeface="Thonburi" charset="-34"/>
                <a:ea typeface="Thonburi" charset="-34"/>
                <a:cs typeface="Thonburi" charset="-34"/>
              </a:rPr>
              <a:t>counter</a:t>
            </a:r>
            <a:r>
              <a:rPr lang="th-TH" sz="2800" dirty="0" smtClean="0">
                <a:solidFill>
                  <a:srgbClr val="FF0000"/>
                </a:solidFill>
                <a:latin typeface="Thonburi" charset="-34"/>
                <a:ea typeface="Thonburi" charset="-34"/>
                <a:cs typeface="Thonburi" charset="-34"/>
              </a:rPr>
              <a:t> </a:t>
            </a:r>
            <a:r>
              <a:rPr lang="en-US" sz="2800" dirty="0" smtClean="0">
                <a:solidFill>
                  <a:srgbClr val="FF0000"/>
                </a:solidFill>
                <a:latin typeface="Thonburi" charset="-34"/>
                <a:ea typeface="Thonburi" charset="-34"/>
                <a:cs typeface="Thonburi" charset="-34"/>
              </a:rPr>
              <a:t>(in airside area) </a:t>
            </a:r>
            <a:r>
              <a:rPr lang="en-US" sz="2800" dirty="0">
                <a:latin typeface="Thonburi" charset="-34"/>
                <a:ea typeface="Thonburi" charset="-34"/>
                <a:cs typeface="Thonburi" charset="-34"/>
              </a:rPr>
              <a:t>to check-in. </a:t>
            </a:r>
            <a:endParaRPr lang="en-US" sz="2800" dirty="0" smtClean="0">
              <a:latin typeface="Thonburi" charset="-34"/>
              <a:ea typeface="Thonburi" charset="-34"/>
              <a:cs typeface="Thonburi" charset="-34"/>
            </a:endParaRPr>
          </a:p>
          <a:p>
            <a:endParaRPr lang="en-US" sz="2800" dirty="0" smtClean="0">
              <a:latin typeface="Thonburi" charset="-34"/>
              <a:ea typeface="Thonburi" charset="-34"/>
              <a:cs typeface="Thonburi" charset="-34"/>
            </a:endParaRPr>
          </a:p>
          <a:p>
            <a:r>
              <a:rPr lang="en-US" sz="2800" dirty="0" smtClean="0">
                <a:latin typeface="Thonburi" charset="-34"/>
                <a:ea typeface="Thonburi" charset="-34"/>
                <a:cs typeface="Thonburi" charset="-34"/>
              </a:rPr>
              <a:t>After </a:t>
            </a:r>
            <a:r>
              <a:rPr lang="en-US" sz="2800" dirty="0">
                <a:latin typeface="Thonburi" charset="-34"/>
                <a:ea typeface="Thonburi" charset="-34"/>
                <a:cs typeface="Thonburi" charset="-34"/>
              </a:rPr>
              <a:t>obtaining </a:t>
            </a:r>
            <a:r>
              <a:rPr lang="en-US" sz="2800" dirty="0" smtClean="0">
                <a:latin typeface="Thonburi" charset="-34"/>
                <a:ea typeface="Thonburi" charset="-34"/>
                <a:cs typeface="Thonburi" charset="-34"/>
              </a:rPr>
              <a:t>boarding pass for </a:t>
            </a:r>
            <a:r>
              <a:rPr lang="en-US" sz="2800" dirty="0">
                <a:latin typeface="Thonburi" charset="-34"/>
                <a:ea typeface="Thonburi" charset="-34"/>
                <a:cs typeface="Thonburi" charset="-34"/>
              </a:rPr>
              <a:t>the connecting flight</a:t>
            </a:r>
            <a:r>
              <a:rPr lang="en-US" sz="2800" dirty="0" smtClean="0">
                <a:latin typeface="Thonburi" charset="-34"/>
                <a:ea typeface="Thonburi" charset="-34"/>
                <a:cs typeface="Thonburi" charset="-34"/>
              </a:rPr>
              <a:t>, going </a:t>
            </a:r>
            <a:r>
              <a:rPr lang="en-US" sz="2800" dirty="0">
                <a:latin typeface="Thonburi" charset="-34"/>
                <a:ea typeface="Thonburi" charset="-34"/>
                <a:cs typeface="Thonburi" charset="-34"/>
              </a:rPr>
              <a:t>through security and </a:t>
            </a:r>
            <a:r>
              <a:rPr lang="en-US" sz="2800" dirty="0" smtClean="0">
                <a:latin typeface="Thonburi" charset="-34"/>
                <a:ea typeface="Thonburi" charset="-34"/>
                <a:cs typeface="Thonburi" charset="-34"/>
              </a:rPr>
              <a:t>proceed </a:t>
            </a:r>
            <a:r>
              <a:rPr lang="en-US" sz="2800" dirty="0">
                <a:latin typeface="Thonburi" charset="-34"/>
                <a:ea typeface="Thonburi" charset="-34"/>
                <a:cs typeface="Thonburi" charset="-34"/>
              </a:rPr>
              <a:t>to the departure level to board the connecting flight. </a:t>
            </a:r>
            <a:endParaRPr lang="en-US" sz="2800" dirty="0" smtClean="0">
              <a:latin typeface="Thonburi" charset="-34"/>
              <a:ea typeface="Thonburi" charset="-34"/>
              <a:cs typeface="Thonburi" charset="-34"/>
            </a:endParaRPr>
          </a:p>
          <a:p>
            <a:endParaRPr lang="en-US" sz="2800" dirty="0" smtClean="0">
              <a:latin typeface="Thonburi" charset="-34"/>
              <a:ea typeface="Thonburi" charset="-34"/>
              <a:cs typeface="Thonburi" charset="-34"/>
            </a:endParaRPr>
          </a:p>
          <a:p>
            <a:r>
              <a:rPr lang="en-US" sz="2800" dirty="0" smtClean="0">
                <a:latin typeface="Thonburi" charset="-34"/>
                <a:ea typeface="Thonburi" charset="-34"/>
                <a:cs typeface="Thonburi" charset="-34"/>
              </a:rPr>
              <a:t>The </a:t>
            </a:r>
            <a:r>
              <a:rPr lang="en-US" sz="2800" dirty="0">
                <a:latin typeface="Thonburi" charset="-34"/>
                <a:ea typeface="Thonburi" charset="-34"/>
                <a:cs typeface="Thonburi" charset="-34"/>
              </a:rPr>
              <a:t>passenger’s baggage will </a:t>
            </a:r>
            <a:r>
              <a:rPr lang="en-US" sz="2800" dirty="0" smtClean="0">
                <a:latin typeface="Thonburi" charset="-34"/>
                <a:ea typeface="Thonburi" charset="-34"/>
                <a:cs typeface="Thonburi" charset="-34"/>
              </a:rPr>
              <a:t>be automatically   </a:t>
            </a:r>
          </a:p>
          <a:p>
            <a:pPr marL="0" indent="0">
              <a:buNone/>
            </a:pPr>
            <a:r>
              <a:rPr lang="en-US" sz="2800" dirty="0" smtClean="0">
                <a:latin typeface="Thonburi" charset="-34"/>
                <a:ea typeface="Thonburi" charset="-34"/>
                <a:cs typeface="Thonburi" charset="-34"/>
              </a:rPr>
              <a:t>   transferred </a:t>
            </a:r>
            <a:r>
              <a:rPr lang="en-US" sz="2800" dirty="0">
                <a:latin typeface="Thonburi" charset="-34"/>
                <a:ea typeface="Thonburi" charset="-34"/>
                <a:cs typeface="Thonburi" charset="-34"/>
              </a:rPr>
              <a:t>to the connecting flight </a:t>
            </a:r>
            <a:endParaRPr lang="th-TH" sz="2800" dirty="0">
              <a:latin typeface="Thonburi" charset="-34"/>
              <a:ea typeface="Thonburi" charset="-34"/>
              <a:cs typeface="Thonburi" charset="-34"/>
            </a:endParaRPr>
          </a:p>
          <a:p>
            <a:endParaRPr lang="th-TH" sz="2800" dirty="0">
              <a:latin typeface="Thonburi" charset="-34"/>
              <a:ea typeface="Thonburi" charset="-34"/>
              <a:cs typeface="Thonburi" charset="-34"/>
            </a:endParaRPr>
          </a:p>
        </p:txBody>
      </p:sp>
      <p:graphicFrame>
        <p:nvGraphicFramePr>
          <p:cNvPr id="4" name="Diagram 3"/>
          <p:cNvGraphicFramePr/>
          <p:nvPr>
            <p:extLst>
              <p:ext uri="{D42A27DB-BD31-4B8C-83A1-F6EECF244321}">
                <p14:modId xmlns:p14="http://schemas.microsoft.com/office/powerpoint/2010/main" val="1877794026"/>
              </p:ext>
            </p:extLst>
          </p:nvPr>
        </p:nvGraphicFramePr>
        <p:xfrm>
          <a:off x="1547664" y="4365104"/>
          <a:ext cx="6096000" cy="3024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5647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415880"/>
          </a:xfrm>
        </p:spPr>
        <p:txBody>
          <a:bodyPr>
            <a:normAutofit/>
          </a:bodyPr>
          <a:lstStyle/>
          <a:p>
            <a:r>
              <a:rPr lang="en-US" sz="2800" dirty="0" smtClean="0">
                <a:latin typeface="Thonburi" charset="-34"/>
                <a:ea typeface="Thonburi" charset="-34"/>
                <a:cs typeface="Thonburi" charset="-34"/>
              </a:rPr>
              <a:t>International arrival passengers disembark and proceed to immigration counter . </a:t>
            </a:r>
            <a:r>
              <a:rPr lang="en-US" sz="2800" dirty="0">
                <a:latin typeface="Thonburi" charset="-34"/>
                <a:ea typeface="Thonburi" charset="-34"/>
                <a:cs typeface="Thonburi" charset="-34"/>
              </a:rPr>
              <a:t>C</a:t>
            </a:r>
            <a:r>
              <a:rPr lang="en-US" sz="2800" dirty="0" smtClean="0">
                <a:latin typeface="Thonburi" charset="-34"/>
                <a:ea typeface="Thonburi" charset="-34"/>
                <a:cs typeface="Thonburi" charset="-34"/>
              </a:rPr>
              <a:t>ollect baggage and proceed to clear customs and quarantine.</a:t>
            </a:r>
            <a:endParaRPr lang="th-TH" sz="2800" dirty="0">
              <a:latin typeface="Thonburi" charset="-34"/>
              <a:ea typeface="Thonburi" charset="-34"/>
              <a:cs typeface="Thonburi" charset="-34"/>
            </a:endParaRPr>
          </a:p>
        </p:txBody>
      </p:sp>
      <p:graphicFrame>
        <p:nvGraphicFramePr>
          <p:cNvPr id="4" name="Diagram 3"/>
          <p:cNvGraphicFramePr/>
          <p:nvPr>
            <p:extLst>
              <p:ext uri="{D42A27DB-BD31-4B8C-83A1-F6EECF244321}">
                <p14:modId xmlns:p14="http://schemas.microsoft.com/office/powerpoint/2010/main" val="1892528101"/>
              </p:ext>
            </p:extLst>
          </p:nvPr>
        </p:nvGraphicFramePr>
        <p:xfrm>
          <a:off x="251520" y="1397000"/>
          <a:ext cx="8784976" cy="5416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6565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063952"/>
          </a:xfrm>
          <a:noFill/>
        </p:spPr>
        <p:txBody>
          <a:bodyPr>
            <a:noAutofit/>
          </a:bodyPr>
          <a:lstStyle/>
          <a:p>
            <a:r>
              <a:rPr lang="en-US" sz="2800" b="1" dirty="0">
                <a:solidFill>
                  <a:srgbClr val="FF0000"/>
                </a:solidFill>
                <a:latin typeface="Thonburi" charset="-34"/>
                <a:ea typeface="Thonburi" charset="-34"/>
                <a:cs typeface="Thonburi" charset="-34"/>
              </a:rPr>
              <a:t>CIQ</a:t>
            </a:r>
          </a:p>
          <a:p>
            <a:r>
              <a:rPr lang="en-US" sz="2800" dirty="0">
                <a:solidFill>
                  <a:srgbClr val="FF0000"/>
                </a:solidFill>
                <a:latin typeface="Thonburi" charset="-34"/>
                <a:ea typeface="Thonburi" charset="-34"/>
                <a:cs typeface="Thonburi" charset="-34"/>
              </a:rPr>
              <a:t>Custom</a:t>
            </a:r>
            <a:r>
              <a:rPr lang="en-US" sz="2800" dirty="0">
                <a:latin typeface="Thonburi" charset="-34"/>
                <a:ea typeface="Thonburi" charset="-34"/>
                <a:cs typeface="Thonburi" charset="-34"/>
              </a:rPr>
              <a:t> – no prohibited items entered and collect tax from the government allowed</a:t>
            </a:r>
          </a:p>
          <a:p>
            <a:r>
              <a:rPr lang="en-US" sz="2800" dirty="0">
                <a:solidFill>
                  <a:srgbClr val="FF0000"/>
                </a:solidFill>
                <a:latin typeface="Thonburi" charset="-34"/>
                <a:ea typeface="Thonburi" charset="-34"/>
                <a:cs typeface="Thonburi" charset="-34"/>
              </a:rPr>
              <a:t>Immigration</a:t>
            </a:r>
            <a:r>
              <a:rPr lang="en-US" sz="2800" dirty="0">
                <a:latin typeface="Thonburi" charset="-34"/>
                <a:ea typeface="Thonburi" charset="-34"/>
                <a:cs typeface="Thonburi" charset="-34"/>
              </a:rPr>
              <a:t> – control movement in and out and prohibited unauthorized person to enter the country</a:t>
            </a:r>
          </a:p>
          <a:p>
            <a:r>
              <a:rPr lang="en-US" sz="2800" dirty="0">
                <a:solidFill>
                  <a:srgbClr val="FF0000"/>
                </a:solidFill>
                <a:latin typeface="Thonburi" charset="-34"/>
                <a:ea typeface="Thonburi" charset="-34"/>
                <a:cs typeface="Thonburi" charset="-34"/>
              </a:rPr>
              <a:t>Quarantine</a:t>
            </a:r>
            <a:r>
              <a:rPr lang="en-US" sz="2800" dirty="0">
                <a:latin typeface="Thonburi" charset="-34"/>
                <a:ea typeface="Thonburi" charset="-34"/>
                <a:cs typeface="Thonburi" charset="-34"/>
              </a:rPr>
              <a:t> – control pests or diseases ,monitor both human and animal’s health condition</a:t>
            </a:r>
          </a:p>
          <a:p>
            <a:endParaRPr lang="th-TH" sz="2800" dirty="0">
              <a:latin typeface="Thonburi" charset="-34"/>
              <a:ea typeface="Thonburi" charset="-34"/>
              <a:cs typeface="Thonburi" charset="-34"/>
            </a:endParaRPr>
          </a:p>
        </p:txBody>
      </p:sp>
    </p:spTree>
    <p:extLst>
      <p:ext uri="{BB962C8B-B14F-4D97-AF65-F5344CB8AC3E}">
        <p14:creationId xmlns:p14="http://schemas.microsoft.com/office/powerpoint/2010/main" val="212356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296144"/>
          </a:xfrm>
        </p:spPr>
        <p:txBody>
          <a:bodyPr>
            <a:normAutofit/>
          </a:bodyPr>
          <a:lstStyle/>
          <a:p>
            <a:r>
              <a:rPr lang="en-US" dirty="0" smtClean="0"/>
              <a:t>	</a:t>
            </a:r>
            <a:r>
              <a:rPr lang="en-US" b="1" dirty="0" smtClean="0">
                <a:solidFill>
                  <a:schemeClr val="tx1"/>
                </a:solidFill>
                <a:latin typeface="Thonburi" charset="-34"/>
                <a:ea typeface="Thonburi" charset="-34"/>
                <a:cs typeface="Thonburi" charset="-34"/>
              </a:rPr>
              <a:t>Exemption from CIQ</a:t>
            </a:r>
            <a:br>
              <a:rPr lang="en-US" b="1" dirty="0" smtClean="0">
                <a:solidFill>
                  <a:schemeClr val="tx1"/>
                </a:solidFill>
                <a:latin typeface="Thonburi" charset="-34"/>
                <a:ea typeface="Thonburi" charset="-34"/>
                <a:cs typeface="Thonburi" charset="-34"/>
              </a:rPr>
            </a:br>
            <a:endParaRPr lang="th-TH" b="1" dirty="0">
              <a:solidFill>
                <a:schemeClr val="tx1"/>
              </a:solidFill>
              <a:latin typeface="Thonburi" charset="-34"/>
              <a:ea typeface="Thonburi" charset="-34"/>
              <a:cs typeface="Thonburi" charset="-34"/>
            </a:endParaRPr>
          </a:p>
        </p:txBody>
      </p:sp>
      <p:sp>
        <p:nvSpPr>
          <p:cNvPr id="3" name="Content Placeholder 2"/>
          <p:cNvSpPr>
            <a:spLocks noGrp="1"/>
          </p:cNvSpPr>
          <p:nvPr>
            <p:ph idx="1"/>
          </p:nvPr>
        </p:nvSpPr>
        <p:spPr>
          <a:xfrm>
            <a:off x="107504" y="1196752"/>
            <a:ext cx="8579296" cy="5127848"/>
          </a:xfrm>
        </p:spPr>
        <p:txBody>
          <a:bodyPr>
            <a:normAutofit/>
          </a:bodyPr>
          <a:lstStyle/>
          <a:p>
            <a:r>
              <a:rPr lang="en-US" sz="2800" dirty="0" smtClean="0">
                <a:latin typeface="Thonburi" charset="-34"/>
                <a:ea typeface="Thonburi" charset="-34"/>
                <a:cs typeface="Thonburi" charset="-34"/>
              </a:rPr>
              <a:t>Some countries do not required to go through CIQ when </a:t>
            </a:r>
            <a:r>
              <a:rPr lang="en-US" sz="2800" dirty="0" err="1" smtClean="0">
                <a:latin typeface="Thonburi" charset="-34"/>
                <a:ea typeface="Thonburi" charset="-34"/>
                <a:cs typeface="Thonburi" charset="-34"/>
              </a:rPr>
              <a:t>pax</a:t>
            </a:r>
            <a:r>
              <a:rPr lang="en-US" sz="2800" dirty="0" smtClean="0">
                <a:latin typeface="Thonburi" charset="-34"/>
                <a:ea typeface="Thonburi" charset="-34"/>
                <a:cs typeface="Thonburi" charset="-34"/>
              </a:rPr>
              <a:t> traveling from one inter flight to another with immediate connecting and </a:t>
            </a:r>
            <a:r>
              <a:rPr lang="en-US" sz="2800" b="1" dirty="0" smtClean="0">
                <a:latin typeface="Thonburi" charset="-34"/>
                <a:ea typeface="Thonburi" charset="-34"/>
                <a:cs typeface="Thonburi" charset="-34"/>
              </a:rPr>
              <a:t>staying in airside area</a:t>
            </a:r>
          </a:p>
          <a:p>
            <a:endParaRPr lang="th-TH" sz="2800" dirty="0">
              <a:latin typeface="Thonburi" charset="-34"/>
              <a:ea typeface="Thonburi" charset="-34"/>
              <a:cs typeface="Thonburi" charset="-34"/>
            </a:endParaRPr>
          </a:p>
        </p:txBody>
      </p:sp>
      <p:graphicFrame>
        <p:nvGraphicFramePr>
          <p:cNvPr id="4" name="Diagram 3"/>
          <p:cNvGraphicFramePr/>
          <p:nvPr>
            <p:extLst>
              <p:ext uri="{D42A27DB-BD31-4B8C-83A1-F6EECF244321}">
                <p14:modId xmlns:p14="http://schemas.microsoft.com/office/powerpoint/2010/main" val="947982114"/>
              </p:ext>
            </p:extLst>
          </p:nvPr>
        </p:nvGraphicFramePr>
        <p:xfrm>
          <a:off x="1331640" y="3645024"/>
          <a:ext cx="6288360" cy="2376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27866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936104"/>
          </a:xfrm>
          <a:solidFill>
            <a:schemeClr val="accent6">
              <a:lumMod val="40000"/>
              <a:lumOff val="60000"/>
            </a:schemeClr>
          </a:solidFill>
        </p:spPr>
        <p:txBody>
          <a:bodyPr>
            <a:normAutofit/>
          </a:bodyPr>
          <a:lstStyle/>
          <a:p>
            <a:r>
              <a:rPr lang="en-US" sz="3200" b="1" dirty="0" smtClean="0">
                <a:solidFill>
                  <a:schemeClr val="tx1"/>
                </a:solidFill>
                <a:latin typeface="Thonburi" charset="-34"/>
                <a:ea typeface="Thonburi" charset="-34"/>
                <a:cs typeface="Thonburi" charset="-34"/>
              </a:rPr>
              <a:t>Location of CIQ facilities</a:t>
            </a:r>
            <a:endParaRPr lang="th-TH" sz="3200" b="1" dirty="0">
              <a:solidFill>
                <a:schemeClr val="tx1"/>
              </a:solidFill>
              <a:latin typeface="Thonburi" charset="-34"/>
              <a:ea typeface="Thonburi" charset="-34"/>
              <a:cs typeface="Thonburi" charset="-34"/>
            </a:endParaRPr>
          </a:p>
        </p:txBody>
      </p:sp>
      <p:sp>
        <p:nvSpPr>
          <p:cNvPr id="3" name="Content Placeholder 2"/>
          <p:cNvSpPr>
            <a:spLocks noGrp="1"/>
          </p:cNvSpPr>
          <p:nvPr>
            <p:ph idx="1"/>
          </p:nvPr>
        </p:nvSpPr>
        <p:spPr>
          <a:xfrm>
            <a:off x="323528" y="1340768"/>
            <a:ext cx="8820472" cy="4983832"/>
          </a:xfrm>
        </p:spPr>
        <p:txBody>
          <a:bodyPr>
            <a:noAutofit/>
          </a:bodyPr>
          <a:lstStyle/>
          <a:p>
            <a:pPr marL="0" indent="0">
              <a:buNone/>
            </a:pPr>
            <a:r>
              <a:rPr lang="en-US" sz="2800" dirty="0">
                <a:latin typeface="Thonburi" charset="-34"/>
                <a:ea typeface="Thonburi" charset="-34"/>
                <a:cs typeface="Thonburi" charset="-34"/>
              </a:rPr>
              <a:t>I</a:t>
            </a:r>
            <a:r>
              <a:rPr lang="en-US" sz="2800" dirty="0" smtClean="0">
                <a:latin typeface="Thonburi" charset="-34"/>
                <a:ea typeface="Thonburi" charset="-34"/>
                <a:cs typeface="Thonburi" charset="-34"/>
              </a:rPr>
              <a:t>nternational flight or domestic flight</a:t>
            </a:r>
          </a:p>
          <a:p>
            <a:pPr marL="0" indent="0">
              <a:buNone/>
            </a:pPr>
            <a:r>
              <a:rPr lang="en-US" sz="2800" b="1" dirty="0" smtClean="0">
                <a:solidFill>
                  <a:srgbClr val="FF0000"/>
                </a:solidFill>
                <a:latin typeface="Thonburi" charset="-34"/>
                <a:ea typeface="Thonburi" charset="-34"/>
                <a:cs typeface="Thonburi" charset="-34"/>
              </a:rPr>
              <a:t>CIQ </a:t>
            </a:r>
            <a:r>
              <a:rPr lang="en-US" sz="2800" b="1" dirty="0">
                <a:solidFill>
                  <a:srgbClr val="FF0000"/>
                </a:solidFill>
                <a:latin typeface="Thonburi" charset="-34"/>
                <a:ea typeface="Thonburi" charset="-34"/>
                <a:cs typeface="Thonburi" charset="-34"/>
              </a:rPr>
              <a:t>at one location</a:t>
            </a:r>
          </a:p>
          <a:p>
            <a:pPr marL="0" indent="0">
              <a:buNone/>
            </a:pPr>
            <a:r>
              <a:rPr lang="en-US" sz="2800" dirty="0">
                <a:latin typeface="Thonburi" charset="-34"/>
                <a:ea typeface="Thonburi" charset="-34"/>
                <a:cs typeface="Thonburi" charset="-34"/>
              </a:rPr>
              <a:t>All international arriving </a:t>
            </a:r>
            <a:r>
              <a:rPr lang="en-US" sz="2800" dirty="0" err="1">
                <a:latin typeface="Thonburi" charset="-34"/>
                <a:ea typeface="Thonburi" charset="-34"/>
                <a:cs typeface="Thonburi" charset="-34"/>
              </a:rPr>
              <a:t>pax</a:t>
            </a:r>
            <a:r>
              <a:rPr lang="en-US" sz="2800" dirty="0">
                <a:latin typeface="Thonburi" charset="-34"/>
                <a:ea typeface="Thonburi" charset="-34"/>
                <a:cs typeface="Thonburi" charset="-34"/>
              </a:rPr>
              <a:t> are required to go through CIQ at first port of entry (POE</a:t>
            </a:r>
            <a:r>
              <a:rPr lang="en-US" sz="2800" dirty="0" smtClean="0">
                <a:latin typeface="Thonburi" charset="-34"/>
                <a:ea typeface="Thonburi" charset="-34"/>
                <a:cs typeface="Thonburi" charset="-34"/>
              </a:rPr>
              <a:t>)</a:t>
            </a:r>
          </a:p>
          <a:p>
            <a:pPr marL="0" indent="0">
              <a:buNone/>
            </a:pPr>
            <a:endParaRPr lang="en-US" sz="2800" dirty="0">
              <a:latin typeface="Thonburi" charset="-34"/>
              <a:ea typeface="Thonburi" charset="-34"/>
              <a:cs typeface="Thonburi" charset="-34"/>
            </a:endParaRPr>
          </a:p>
        </p:txBody>
      </p:sp>
      <p:pic>
        <p:nvPicPr>
          <p:cNvPr id="4" name="Picture 3"/>
          <p:cNvPicPr>
            <a:picLocks noChangeAspect="1"/>
          </p:cNvPicPr>
          <p:nvPr/>
        </p:nvPicPr>
        <p:blipFill>
          <a:blip r:embed="rId2"/>
          <a:stretch>
            <a:fillRect/>
          </a:stretch>
        </p:blipFill>
        <p:spPr>
          <a:xfrm>
            <a:off x="2673350" y="3717032"/>
            <a:ext cx="3797300" cy="2133600"/>
          </a:xfrm>
          <a:prstGeom prst="rect">
            <a:avLst/>
          </a:prstGeom>
        </p:spPr>
      </p:pic>
    </p:spTree>
    <p:extLst>
      <p:ext uri="{BB962C8B-B14F-4D97-AF65-F5344CB8AC3E}">
        <p14:creationId xmlns:p14="http://schemas.microsoft.com/office/powerpoint/2010/main" val="41482426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76672"/>
            <a:ext cx="8686800" cy="6324600"/>
          </a:xfrm>
        </p:spPr>
        <p:txBody>
          <a:bodyPr>
            <a:normAutofit/>
          </a:bodyPr>
          <a:lstStyle/>
          <a:p>
            <a:r>
              <a:rPr lang="en-US" sz="2800" b="1" dirty="0" smtClean="0">
                <a:solidFill>
                  <a:srgbClr val="FF0000"/>
                </a:solidFill>
                <a:latin typeface="Thonburi" charset="-34"/>
                <a:ea typeface="Thonburi" charset="-34"/>
                <a:cs typeface="Thonburi" charset="-34"/>
              </a:rPr>
              <a:t>CIQ at different location</a:t>
            </a:r>
          </a:p>
          <a:p>
            <a:r>
              <a:rPr lang="en-US" sz="2800" dirty="0" err="1" smtClean="0">
                <a:latin typeface="Thonburi" charset="-34"/>
                <a:ea typeface="Thonburi" charset="-34"/>
                <a:cs typeface="Thonburi" charset="-34"/>
              </a:rPr>
              <a:t>Pax</a:t>
            </a:r>
            <a:r>
              <a:rPr lang="en-US" sz="2800" dirty="0" smtClean="0">
                <a:latin typeface="Thonburi" charset="-34"/>
                <a:ea typeface="Thonburi" charset="-34"/>
                <a:cs typeface="Thonburi" charset="-34"/>
              </a:rPr>
              <a:t> arriving from inter flight with connecting to domestic flights are sometimes required to perform CIQ at different airport , </a:t>
            </a:r>
            <a:r>
              <a:rPr lang="en-US" sz="2800" dirty="0" err="1" smtClean="0">
                <a:latin typeface="Thonburi" charset="-34"/>
                <a:ea typeface="Thonburi" charset="-34"/>
                <a:cs typeface="Thonburi" charset="-34"/>
              </a:rPr>
              <a:t>pax</a:t>
            </a:r>
            <a:r>
              <a:rPr lang="en-US" sz="2800" dirty="0" smtClean="0">
                <a:latin typeface="Thonburi" charset="-34"/>
                <a:ea typeface="Thonburi" charset="-34"/>
                <a:cs typeface="Thonburi" charset="-34"/>
              </a:rPr>
              <a:t> pass immigration at first POE and declare custom and quarantine at final destination</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0201" y="4005064"/>
            <a:ext cx="2591569" cy="189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1763688" y="4077072"/>
            <a:ext cx="2392438" cy="1892090"/>
          </a:xfrm>
          <a:prstGeom prst="rect">
            <a:avLst/>
          </a:prstGeom>
        </p:spPr>
      </p:pic>
    </p:spTree>
    <p:extLst>
      <p:ext uri="{BB962C8B-B14F-4D97-AF65-F5344CB8AC3E}">
        <p14:creationId xmlns:p14="http://schemas.microsoft.com/office/powerpoint/2010/main" val="28497044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3286"/>
            <a:ext cx="7886700" cy="1325563"/>
          </a:xfrm>
        </p:spPr>
        <p:txBody>
          <a:bodyPr/>
          <a:lstStyle/>
          <a:p>
            <a:r>
              <a:rPr lang="en-US" b="1" dirty="0" smtClean="0">
                <a:latin typeface="Thonburi" charset="-34"/>
                <a:ea typeface="Thonburi" charset="-34"/>
                <a:cs typeface="Thonburi" charset="-34"/>
              </a:rPr>
              <a:t>CIQ sticker</a:t>
            </a:r>
            <a:endParaRPr lang="en-US" b="1" dirty="0">
              <a:latin typeface="Thonburi" charset="-34"/>
              <a:ea typeface="Thonburi" charset="-34"/>
              <a:cs typeface="Thonburi" charset="-34"/>
            </a:endParaRPr>
          </a:p>
        </p:txBody>
      </p:sp>
      <p:sp>
        <p:nvSpPr>
          <p:cNvPr id="3" name="Content Placeholder 2"/>
          <p:cNvSpPr>
            <a:spLocks noGrp="1"/>
          </p:cNvSpPr>
          <p:nvPr>
            <p:ph idx="1"/>
          </p:nvPr>
        </p:nvSpPr>
        <p:spPr>
          <a:xfrm>
            <a:off x="467544" y="1268760"/>
            <a:ext cx="8047806" cy="4908203"/>
          </a:xfrm>
        </p:spPr>
        <p:txBody>
          <a:bodyPr/>
          <a:lstStyle/>
          <a:p>
            <a:r>
              <a:rPr lang="en-US" sz="2400" b="1" dirty="0">
                <a:solidFill>
                  <a:srgbClr val="FF0000"/>
                </a:solidFill>
                <a:latin typeface="Thonburi" charset="-34"/>
                <a:ea typeface="Thonburi" charset="-34"/>
                <a:cs typeface="Thonburi" charset="-34"/>
              </a:rPr>
              <a:t>Departure CIQ</a:t>
            </a:r>
          </a:p>
          <a:p>
            <a:r>
              <a:rPr lang="en-US" sz="2400" dirty="0" err="1">
                <a:latin typeface="Thonburi" charset="-34"/>
                <a:ea typeface="Thonburi" charset="-34"/>
                <a:cs typeface="Thonburi" charset="-34"/>
              </a:rPr>
              <a:t>Pax</a:t>
            </a:r>
            <a:r>
              <a:rPr lang="en-US" sz="2400" dirty="0">
                <a:latin typeface="Thonburi" charset="-34"/>
                <a:ea typeface="Thonburi" charset="-34"/>
                <a:cs typeface="Thonburi" charset="-34"/>
              </a:rPr>
              <a:t> will be given identification sticker to show GSA that they have pass through CIQ from international-domestic airport ex. CNX, HKT and will transit at BKK </a:t>
            </a:r>
            <a:r>
              <a:rPr lang="en-US" sz="2400" dirty="0" smtClean="0">
                <a:latin typeface="Thonburi" charset="-34"/>
                <a:ea typeface="Thonburi" charset="-34"/>
                <a:cs typeface="Thonburi" charset="-34"/>
              </a:rPr>
              <a:t>to </a:t>
            </a:r>
            <a:r>
              <a:rPr lang="en-US" sz="2400" dirty="0">
                <a:latin typeface="Thonburi" charset="-34"/>
                <a:ea typeface="Thonburi" charset="-34"/>
                <a:cs typeface="Thonburi" charset="-34"/>
              </a:rPr>
              <a:t>change to international </a:t>
            </a:r>
            <a:r>
              <a:rPr lang="en-US" sz="2400" dirty="0" smtClean="0">
                <a:latin typeface="Thonburi" charset="-34"/>
                <a:ea typeface="Thonburi" charset="-34"/>
                <a:cs typeface="Thonburi" charset="-34"/>
              </a:rPr>
              <a:t>flight.</a:t>
            </a:r>
          </a:p>
          <a:p>
            <a:pPr marL="0" indent="0">
              <a:buNone/>
            </a:pPr>
            <a:r>
              <a:rPr lang="en-US" sz="2400" dirty="0" smtClean="0">
                <a:latin typeface="Thonburi" charset="-34"/>
                <a:ea typeface="Thonburi" charset="-34"/>
                <a:cs typeface="Thonburi" charset="-34"/>
              </a:rPr>
              <a:t>  ex; CNX-BKK-NRT</a:t>
            </a:r>
            <a:endParaRPr lang="en-US" dirty="0"/>
          </a:p>
        </p:txBody>
      </p:sp>
      <p:pic>
        <p:nvPicPr>
          <p:cNvPr id="4" name="Picture 3"/>
          <p:cNvPicPr>
            <a:picLocks noChangeAspect="1"/>
          </p:cNvPicPr>
          <p:nvPr/>
        </p:nvPicPr>
        <p:blipFill>
          <a:blip r:embed="rId2"/>
          <a:stretch>
            <a:fillRect/>
          </a:stretch>
        </p:blipFill>
        <p:spPr>
          <a:xfrm>
            <a:off x="3635896" y="3789040"/>
            <a:ext cx="2392438" cy="1892090"/>
          </a:xfrm>
          <a:prstGeom prst="rect">
            <a:avLst/>
          </a:prstGeom>
        </p:spPr>
      </p:pic>
    </p:spTree>
    <p:extLst>
      <p:ext uri="{BB962C8B-B14F-4D97-AF65-F5344CB8AC3E}">
        <p14:creationId xmlns:p14="http://schemas.microsoft.com/office/powerpoint/2010/main" val="278421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620688"/>
            <a:ext cx="7154265" cy="565386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51420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5228084" cy="686824"/>
          </a:xfrm>
          <a:solidFill>
            <a:srgbClr val="FFC000"/>
          </a:solidFill>
        </p:spPr>
        <p:txBody>
          <a:bodyPr>
            <a:normAutofit/>
          </a:bodyPr>
          <a:lstStyle/>
          <a:p>
            <a:r>
              <a:rPr lang="en-US" dirty="0" smtClean="0">
                <a:solidFill>
                  <a:schemeClr val="accent1">
                    <a:lumMod val="75000"/>
                  </a:schemeClr>
                </a:solidFill>
                <a:latin typeface="Thonburi" charset="-34"/>
                <a:ea typeface="Thonburi" charset="-34"/>
                <a:cs typeface="Thonburi" charset="-34"/>
              </a:rPr>
              <a:t> </a:t>
            </a:r>
            <a:r>
              <a:rPr lang="en-US" b="1" dirty="0" smtClean="0">
                <a:solidFill>
                  <a:schemeClr val="accent1">
                    <a:lumMod val="75000"/>
                  </a:schemeClr>
                </a:solidFill>
                <a:latin typeface="Thonburi" charset="-34"/>
                <a:ea typeface="Thonburi" charset="-34"/>
                <a:cs typeface="Thonburi" charset="-34"/>
              </a:rPr>
              <a:t>Arrival preparation</a:t>
            </a:r>
            <a:endParaRPr lang="en-US" b="1" dirty="0">
              <a:solidFill>
                <a:schemeClr val="accent1">
                  <a:lumMod val="75000"/>
                </a:schemeClr>
              </a:solidFill>
              <a:latin typeface="Thonburi" charset="-34"/>
              <a:ea typeface="Thonburi" charset="-34"/>
              <a:cs typeface="Thonburi" charset="-34"/>
            </a:endParaRPr>
          </a:p>
        </p:txBody>
      </p:sp>
      <p:sp>
        <p:nvSpPr>
          <p:cNvPr id="3" name="Content Placeholder 2"/>
          <p:cNvSpPr>
            <a:spLocks noGrp="1"/>
          </p:cNvSpPr>
          <p:nvPr>
            <p:ph idx="1"/>
          </p:nvPr>
        </p:nvSpPr>
        <p:spPr>
          <a:xfrm>
            <a:off x="179512" y="1124744"/>
            <a:ext cx="8424936" cy="5472608"/>
          </a:xfrm>
        </p:spPr>
        <p:txBody>
          <a:bodyPr>
            <a:normAutofit/>
          </a:bodyPr>
          <a:lstStyle/>
          <a:p>
            <a:r>
              <a:rPr lang="en-US" sz="2800" dirty="0" smtClean="0">
                <a:latin typeface="Thonburi" charset="-34"/>
                <a:ea typeface="Thonburi" charset="-34"/>
                <a:cs typeface="Thonburi" charset="-34"/>
              </a:rPr>
              <a:t>GSA has to arrange the necessary support to passenger such as parking at remote bay ,GSA has to prepare the bus to pick up </a:t>
            </a:r>
            <a:r>
              <a:rPr lang="en-US" sz="2800" dirty="0" err="1" smtClean="0">
                <a:latin typeface="Thonburi" charset="-34"/>
                <a:ea typeface="Thonburi" charset="-34"/>
                <a:cs typeface="Thonburi" charset="-34"/>
              </a:rPr>
              <a:t>pax</a:t>
            </a:r>
            <a:r>
              <a:rPr lang="en-US" sz="2800" dirty="0" smtClean="0">
                <a:latin typeface="Thonburi" charset="-34"/>
                <a:ea typeface="Thonburi" charset="-34"/>
                <a:cs typeface="Thonburi" charset="-34"/>
              </a:rPr>
              <a:t> from aircraft.</a:t>
            </a:r>
          </a:p>
          <a:p>
            <a:r>
              <a:rPr lang="en-US" sz="2800" dirty="0" smtClean="0">
                <a:latin typeface="Thonburi" charset="-34"/>
                <a:ea typeface="Thonburi" charset="-34"/>
                <a:cs typeface="Thonburi" charset="-34"/>
              </a:rPr>
              <a:t>During rainy weather ,GSA has to prepare raincoat  or umbrella for </a:t>
            </a:r>
            <a:r>
              <a:rPr lang="en-US" sz="2800" dirty="0" err="1" smtClean="0">
                <a:latin typeface="Thonburi" charset="-34"/>
                <a:ea typeface="Thonburi" charset="-34"/>
                <a:cs typeface="Thonburi" charset="-34"/>
              </a:rPr>
              <a:t>pax</a:t>
            </a:r>
            <a:endParaRPr lang="en-US" sz="2800" dirty="0" smtClean="0">
              <a:latin typeface="Thonburi" charset="-34"/>
              <a:ea typeface="Thonburi" charset="-34"/>
              <a:cs typeface="Thonburi" charset="-34"/>
            </a:endParaRPr>
          </a:p>
          <a:p>
            <a:endParaRPr lang="en-US" sz="2800" dirty="0" smtClean="0">
              <a:latin typeface="Thonburi" charset="-34"/>
              <a:ea typeface="Thonburi" charset="-34"/>
              <a:cs typeface="Thonburi" charset="-34"/>
            </a:endParaRPr>
          </a:p>
          <a:p>
            <a:endParaRPr lang="en-US" sz="2800" dirty="0" smtClean="0">
              <a:latin typeface="Thonburi" charset="-34"/>
              <a:ea typeface="Thonburi" charset="-34"/>
              <a:cs typeface="Thonburi" charset="-34"/>
            </a:endParaRPr>
          </a:p>
          <a:p>
            <a:pPr marL="68580" indent="0">
              <a:buNone/>
            </a:pPr>
            <a:endParaRPr lang="en-US" sz="2800" dirty="0">
              <a:latin typeface="Thonburi" charset="-34"/>
              <a:ea typeface="Thonburi" charset="-34"/>
              <a:cs typeface="Thonburi" charset="-34"/>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4005064"/>
            <a:ext cx="5040560" cy="2495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95009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2656"/>
            <a:ext cx="5095478" cy="432048"/>
          </a:xfrm>
          <a:solidFill>
            <a:srgbClr val="FFC000"/>
          </a:solidFill>
        </p:spPr>
        <p:txBody>
          <a:bodyPr>
            <a:normAutofit fontScale="90000"/>
          </a:bodyPr>
          <a:lstStyle/>
          <a:p>
            <a:r>
              <a:rPr lang="en-US" sz="4000" b="1" dirty="0">
                <a:latin typeface="Thonburi" charset="-34"/>
                <a:ea typeface="Thonburi" charset="-34"/>
                <a:cs typeface="Thonburi" charset="-34"/>
              </a:rPr>
              <a:t>Arrival manifest</a:t>
            </a:r>
            <a:endParaRPr lang="th-TH" sz="4000" b="1" dirty="0">
              <a:latin typeface="Thonburi" charset="-34"/>
              <a:ea typeface="Thonburi" charset="-34"/>
              <a:cs typeface="Thonburi" charset="-34"/>
            </a:endParaRPr>
          </a:p>
        </p:txBody>
      </p:sp>
      <p:sp>
        <p:nvSpPr>
          <p:cNvPr id="3" name="Content Placeholder 2"/>
          <p:cNvSpPr>
            <a:spLocks noGrp="1"/>
          </p:cNvSpPr>
          <p:nvPr>
            <p:ph idx="1"/>
          </p:nvPr>
        </p:nvSpPr>
        <p:spPr>
          <a:xfrm>
            <a:off x="107504" y="1124744"/>
            <a:ext cx="8407846" cy="5052219"/>
          </a:xfrm>
        </p:spPr>
        <p:txBody>
          <a:bodyPr>
            <a:normAutofit/>
          </a:bodyPr>
          <a:lstStyle/>
          <a:p>
            <a:r>
              <a:rPr lang="en-US" sz="2800" dirty="0" smtClean="0">
                <a:latin typeface="Thonburi" charset="-34"/>
                <a:ea typeface="Thonburi" charset="-34"/>
                <a:cs typeface="Thonburi" charset="-34"/>
              </a:rPr>
              <a:t>GSA has to rely on flight manifest that show the number </a:t>
            </a:r>
            <a:r>
              <a:rPr lang="en-US" sz="2800" dirty="0">
                <a:latin typeface="Thonburi" charset="-34"/>
                <a:ea typeface="Thonburi" charset="-34"/>
                <a:cs typeface="Thonburi" charset="-34"/>
              </a:rPr>
              <a:t>of transit/transfer/special handling :includes</a:t>
            </a:r>
          </a:p>
          <a:p>
            <a:r>
              <a:rPr lang="en-US" sz="2800" dirty="0">
                <a:latin typeface="Thonburi" charset="-34"/>
                <a:ea typeface="Thonburi" charset="-34"/>
                <a:cs typeface="Thonburi" charset="-34"/>
              </a:rPr>
              <a:t>WCHR</a:t>
            </a:r>
          </a:p>
          <a:p>
            <a:r>
              <a:rPr lang="en-US" sz="2800" dirty="0">
                <a:latin typeface="Thonburi" charset="-34"/>
                <a:ea typeface="Thonburi" charset="-34"/>
                <a:cs typeface="Thonburi" charset="-34"/>
              </a:rPr>
              <a:t>UMNR</a:t>
            </a:r>
          </a:p>
          <a:p>
            <a:r>
              <a:rPr lang="en-US" sz="2800" dirty="0">
                <a:latin typeface="Thonburi" charset="-34"/>
                <a:ea typeface="Thonburi" charset="-34"/>
                <a:cs typeface="Thonburi" charset="-34"/>
              </a:rPr>
              <a:t>MAAS</a:t>
            </a:r>
          </a:p>
          <a:p>
            <a:r>
              <a:rPr lang="en-US" sz="2800" dirty="0">
                <a:latin typeface="Thonburi" charset="-34"/>
                <a:ea typeface="Thonburi" charset="-34"/>
                <a:cs typeface="Thonburi" charset="-34"/>
              </a:rPr>
              <a:t>Deportee</a:t>
            </a:r>
          </a:p>
          <a:p>
            <a:r>
              <a:rPr lang="en-US" sz="2800" dirty="0">
                <a:latin typeface="Thonburi" charset="-34"/>
                <a:ea typeface="Thonburi" charset="-34"/>
                <a:cs typeface="Thonburi" charset="-34"/>
              </a:rPr>
              <a:t>Pet in cabin</a:t>
            </a:r>
          </a:p>
          <a:p>
            <a:endParaRPr lang="th-TH" dirty="0"/>
          </a:p>
        </p:txBody>
      </p:sp>
      <p:pic>
        <p:nvPicPr>
          <p:cNvPr id="4" name="Picture 3"/>
          <p:cNvPicPr>
            <a:picLocks noChangeAspect="1"/>
          </p:cNvPicPr>
          <p:nvPr/>
        </p:nvPicPr>
        <p:blipFill>
          <a:blip r:embed="rId2"/>
          <a:stretch>
            <a:fillRect/>
          </a:stretch>
        </p:blipFill>
        <p:spPr>
          <a:xfrm>
            <a:off x="5610071" y="2511315"/>
            <a:ext cx="3507886" cy="4327748"/>
          </a:xfrm>
          <a:prstGeom prst="rect">
            <a:avLst/>
          </a:prstGeom>
        </p:spPr>
      </p:pic>
    </p:spTree>
    <p:extLst>
      <p:ext uri="{BB962C8B-B14F-4D97-AF65-F5344CB8AC3E}">
        <p14:creationId xmlns:p14="http://schemas.microsoft.com/office/powerpoint/2010/main" val="201276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1"/>
            <a:ext cx="7704856" cy="792088"/>
          </a:xfrm>
          <a:solidFill>
            <a:srgbClr val="FFFF00"/>
          </a:solidFill>
        </p:spPr>
        <p:txBody>
          <a:bodyPr>
            <a:normAutofit/>
          </a:bodyPr>
          <a:lstStyle/>
          <a:p>
            <a:r>
              <a:rPr lang="en-US" sz="3600" b="1" dirty="0" smtClean="0">
                <a:latin typeface="Thonburi" charset="-34"/>
                <a:ea typeface="Thonburi" charset="-34"/>
                <a:cs typeface="Thonburi" charset="-34"/>
              </a:rPr>
              <a:t>Number of </a:t>
            </a:r>
            <a:r>
              <a:rPr lang="en-US" sz="3600" b="1" dirty="0" smtClean="0">
                <a:solidFill>
                  <a:srgbClr val="FF0000"/>
                </a:solidFill>
                <a:latin typeface="Thonburi" charset="-34"/>
                <a:ea typeface="Thonburi" charset="-34"/>
                <a:cs typeface="Thonburi" charset="-34"/>
              </a:rPr>
              <a:t>transit</a:t>
            </a:r>
            <a:r>
              <a:rPr lang="en-US" sz="3600" b="1" dirty="0" smtClean="0">
                <a:latin typeface="Thonburi" charset="-34"/>
                <a:ea typeface="Thonburi" charset="-34"/>
                <a:cs typeface="Thonburi" charset="-34"/>
              </a:rPr>
              <a:t> passenger</a:t>
            </a:r>
            <a:endParaRPr lang="th-TH" sz="3600" b="1" dirty="0">
              <a:latin typeface="Thonburi" charset="-34"/>
              <a:ea typeface="Thonburi" charset="-34"/>
              <a:cs typeface="Thonburi" charset="-34"/>
            </a:endParaRPr>
          </a:p>
        </p:txBody>
      </p:sp>
      <p:sp>
        <p:nvSpPr>
          <p:cNvPr id="3" name="Content Placeholder 2"/>
          <p:cNvSpPr>
            <a:spLocks noGrp="1"/>
          </p:cNvSpPr>
          <p:nvPr>
            <p:ph idx="1"/>
          </p:nvPr>
        </p:nvSpPr>
        <p:spPr>
          <a:xfrm>
            <a:off x="457200" y="1473392"/>
            <a:ext cx="8229600" cy="4851208"/>
          </a:xfrm>
        </p:spPr>
        <p:txBody>
          <a:bodyPr>
            <a:normAutofit/>
          </a:bodyPr>
          <a:lstStyle/>
          <a:p>
            <a:pPr marL="0" indent="0">
              <a:buNone/>
            </a:pPr>
            <a:r>
              <a:rPr lang="en-US" sz="2800" dirty="0" smtClean="0">
                <a:latin typeface="Thonburi" charset="-34"/>
                <a:ea typeface="Thonburi" charset="-34"/>
                <a:cs typeface="Thonburi" charset="-34"/>
              </a:rPr>
              <a:t>Some airline allow transit </a:t>
            </a:r>
            <a:r>
              <a:rPr lang="en-US" sz="2800" dirty="0" err="1" smtClean="0">
                <a:latin typeface="Thonburi" charset="-34"/>
                <a:ea typeface="Thonburi" charset="-34"/>
                <a:cs typeface="Thonburi" charset="-34"/>
              </a:rPr>
              <a:t>pax</a:t>
            </a:r>
            <a:r>
              <a:rPr lang="en-US" sz="2800" dirty="0" smtClean="0">
                <a:latin typeface="Thonburi" charset="-34"/>
                <a:ea typeface="Thonburi" charset="-34"/>
                <a:cs typeface="Thonburi" charset="-34"/>
              </a:rPr>
              <a:t> to stay in the cabin or disembark. </a:t>
            </a:r>
          </a:p>
          <a:p>
            <a:pPr marL="0" indent="0">
              <a:buNone/>
            </a:pPr>
            <a:r>
              <a:rPr lang="en-US" sz="2800" dirty="0" smtClean="0">
                <a:latin typeface="Thonburi" charset="-34"/>
                <a:ea typeface="Thonburi" charset="-34"/>
                <a:cs typeface="Thonburi" charset="-34"/>
              </a:rPr>
              <a:t>Passenger who would like to disembark have to arrive at the arrival concourse with their belonging.</a:t>
            </a:r>
          </a:p>
          <a:p>
            <a:pPr marL="0" indent="0">
              <a:buNone/>
            </a:pPr>
            <a:r>
              <a:rPr lang="en-US" sz="2800" dirty="0" smtClean="0">
                <a:latin typeface="Thonburi" charset="-34"/>
                <a:ea typeface="Thonburi" charset="-34"/>
                <a:cs typeface="Thonburi" charset="-34"/>
              </a:rPr>
              <a:t>The airlines will give them a </a:t>
            </a:r>
            <a:r>
              <a:rPr lang="en-US" sz="2800" dirty="0" smtClean="0">
                <a:solidFill>
                  <a:srgbClr val="FF0000"/>
                </a:solidFill>
                <a:latin typeface="Thonburi" charset="-34"/>
                <a:ea typeface="Thonburi" charset="-34"/>
                <a:cs typeface="Thonburi" charset="-34"/>
              </a:rPr>
              <a:t>transit card</a:t>
            </a:r>
          </a:p>
          <a:p>
            <a:endParaRPr lang="th-TH" sz="2800" dirty="0">
              <a:latin typeface="Thonburi" charset="-34"/>
              <a:ea typeface="Thonburi" charset="-34"/>
              <a:cs typeface="Thonburi" charset="-34"/>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8075" y="4293096"/>
            <a:ext cx="1847850" cy="246697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52995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058150" cy="648072"/>
          </a:xfrm>
          <a:solidFill>
            <a:schemeClr val="accent1">
              <a:lumMod val="40000"/>
              <a:lumOff val="60000"/>
            </a:schemeClr>
          </a:solidFill>
        </p:spPr>
        <p:txBody>
          <a:bodyPr>
            <a:noAutofit/>
          </a:bodyPr>
          <a:lstStyle/>
          <a:p>
            <a:r>
              <a:rPr lang="en-US" sz="3200" b="1" dirty="0" smtClean="0">
                <a:latin typeface="Thonburi" charset="-34"/>
                <a:ea typeface="Thonburi" charset="-34"/>
                <a:cs typeface="Thonburi" charset="-34"/>
              </a:rPr>
              <a:t>Passenger with special need</a:t>
            </a:r>
            <a:endParaRPr lang="th-TH" sz="3200" b="1" dirty="0">
              <a:latin typeface="Thonburi" charset="-34"/>
              <a:ea typeface="Thonburi" charset="-34"/>
              <a:cs typeface="Thonburi" charset="-34"/>
            </a:endParaRPr>
          </a:p>
        </p:txBody>
      </p:sp>
      <p:sp>
        <p:nvSpPr>
          <p:cNvPr id="3" name="Content Placeholder 2"/>
          <p:cNvSpPr>
            <a:spLocks noGrp="1"/>
          </p:cNvSpPr>
          <p:nvPr>
            <p:ph idx="1"/>
          </p:nvPr>
        </p:nvSpPr>
        <p:spPr>
          <a:xfrm>
            <a:off x="628650" y="1268760"/>
            <a:ext cx="7886700" cy="4908203"/>
          </a:xfrm>
        </p:spPr>
        <p:txBody>
          <a:bodyPr>
            <a:normAutofit/>
          </a:bodyPr>
          <a:lstStyle/>
          <a:p>
            <a:pPr marL="0" indent="0">
              <a:buNone/>
            </a:pPr>
            <a:r>
              <a:rPr lang="en-US" sz="2800" b="1" dirty="0" smtClean="0">
                <a:latin typeface="Thonburi" charset="-34"/>
                <a:ea typeface="Thonburi" charset="-34"/>
                <a:cs typeface="Thonburi" charset="-34"/>
              </a:rPr>
              <a:t>WCHR </a:t>
            </a:r>
            <a:endParaRPr lang="en-US" sz="2800" b="1" dirty="0" smtClean="0">
              <a:latin typeface="Thonburi" charset="-34"/>
              <a:ea typeface="Thonburi" charset="-34"/>
              <a:cs typeface="Thonburi" charset="-34"/>
            </a:endParaRPr>
          </a:p>
          <a:p>
            <a:r>
              <a:rPr lang="en-US" sz="2800" dirty="0" smtClean="0">
                <a:latin typeface="Thonburi" charset="-34"/>
                <a:ea typeface="Thonburi" charset="-34"/>
                <a:cs typeface="Thonburi" charset="-34"/>
              </a:rPr>
              <a:t>GSA have to make arrangement for sufficient wheelchairs to be available upon arrival</a:t>
            </a:r>
            <a:r>
              <a:rPr lang="en-US" sz="2800" dirty="0" smtClean="0">
                <a:latin typeface="Thonburi" charset="-34"/>
                <a:ea typeface="Thonburi" charset="-34"/>
                <a:cs typeface="Thonburi" charset="-34"/>
              </a:rPr>
              <a:t>.</a:t>
            </a:r>
          </a:p>
          <a:p>
            <a:endParaRPr lang="en-US" sz="2800" dirty="0" smtClean="0">
              <a:latin typeface="Thonburi" charset="-34"/>
              <a:ea typeface="Thonburi" charset="-34"/>
              <a:cs typeface="Thonburi" charset="-34"/>
            </a:endParaRPr>
          </a:p>
          <a:p>
            <a:r>
              <a:rPr lang="en-US" sz="2800" dirty="0" smtClean="0">
                <a:latin typeface="Thonburi" charset="-34"/>
                <a:ea typeface="Thonburi" charset="-34"/>
                <a:cs typeface="Thonburi" charset="-34"/>
              </a:rPr>
              <a:t>Deplane last, boarding first</a:t>
            </a:r>
            <a:endParaRPr lang="en-US" sz="2800" dirty="0" smtClean="0">
              <a:latin typeface="Thonburi" charset="-34"/>
              <a:ea typeface="Thonburi" charset="-34"/>
              <a:cs typeface="Thonburi" charset="-34"/>
            </a:endParaRPr>
          </a:p>
          <a:p>
            <a:endParaRPr lang="en-US" sz="2800" dirty="0" smtClean="0">
              <a:latin typeface="Thonburi" charset="-34"/>
              <a:ea typeface="Thonburi" charset="-34"/>
              <a:cs typeface="Thonburi" charset="-34"/>
            </a:endParaRPr>
          </a:p>
          <a:p>
            <a:r>
              <a:rPr lang="en-US" sz="2800" dirty="0" smtClean="0">
                <a:latin typeface="Thonburi" charset="-34"/>
                <a:ea typeface="Thonburi" charset="-34"/>
                <a:cs typeface="Thonburi" charset="-34"/>
              </a:rPr>
              <a:t>If park at remote bay will  prepare a high-lift truck</a:t>
            </a:r>
            <a:endParaRPr lang="th-TH" sz="2800" dirty="0">
              <a:latin typeface="Thonburi" charset="-34"/>
              <a:ea typeface="Thonburi" charset="-34"/>
              <a:cs typeface="Thonburi" charset="-34"/>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8916" y="5229200"/>
            <a:ext cx="2971475" cy="155463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249390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507288" cy="6063952"/>
          </a:xfrm>
        </p:spPr>
        <p:txBody>
          <a:bodyPr>
            <a:normAutofit/>
          </a:bodyPr>
          <a:lstStyle/>
          <a:p>
            <a:pPr marL="0" indent="0">
              <a:buNone/>
            </a:pPr>
            <a:r>
              <a:rPr lang="en-US" sz="2800" b="1" dirty="0" smtClean="0">
                <a:latin typeface="Thonburi" charset="-34"/>
                <a:ea typeface="Thonburi" charset="-34"/>
                <a:cs typeface="Thonburi" charset="-34"/>
              </a:rPr>
              <a:t>UMNR</a:t>
            </a:r>
          </a:p>
          <a:p>
            <a:r>
              <a:rPr lang="en-US" sz="2800" dirty="0" smtClean="0">
                <a:latin typeface="Thonburi" charset="-34"/>
                <a:ea typeface="Thonburi" charset="-34"/>
                <a:cs typeface="Thonburi" charset="-34"/>
              </a:rPr>
              <a:t>GSA will contact um’s parent at destination to confirm ETA and to ensure that they will meet at the arrival hall after GSA escort Um to the arrival </a:t>
            </a:r>
            <a:r>
              <a:rPr lang="en-US" sz="2800" dirty="0" smtClean="0">
                <a:latin typeface="Thonburi" charset="-34"/>
                <a:ea typeface="Thonburi" charset="-34"/>
                <a:cs typeface="Thonburi" charset="-34"/>
              </a:rPr>
              <a:t>hall.</a:t>
            </a:r>
          </a:p>
          <a:p>
            <a:r>
              <a:rPr lang="en-US" sz="2800" dirty="0" smtClean="0">
                <a:latin typeface="Thonburi" charset="-34"/>
                <a:ea typeface="Thonburi" charset="-34"/>
                <a:cs typeface="Thonburi" charset="-34"/>
              </a:rPr>
              <a:t>Deplane first, boarding first</a:t>
            </a:r>
            <a:endParaRPr lang="en-US" sz="2800" dirty="0" smtClean="0">
              <a:latin typeface="Thonburi" charset="-34"/>
              <a:ea typeface="Thonburi" charset="-34"/>
              <a:cs typeface="Thonburi" charset="-34"/>
            </a:endParaRPr>
          </a:p>
          <a:p>
            <a:endParaRPr lang="en-US" sz="2800" dirty="0">
              <a:latin typeface="Thonburi" charset="-34"/>
              <a:ea typeface="Thonburi" charset="-34"/>
              <a:cs typeface="Thonburi" charset="-34"/>
            </a:endParaRPr>
          </a:p>
          <a:p>
            <a:pPr marL="0" indent="0">
              <a:buNone/>
            </a:pPr>
            <a:r>
              <a:rPr lang="en-US" sz="2800" b="1" dirty="0" smtClean="0">
                <a:latin typeface="Thonburi" charset="-34"/>
                <a:ea typeface="Thonburi" charset="-34"/>
                <a:cs typeface="Thonburi" charset="-34"/>
              </a:rPr>
              <a:t>MAAS</a:t>
            </a:r>
          </a:p>
          <a:p>
            <a:r>
              <a:rPr lang="en-US" sz="2800" dirty="0" smtClean="0">
                <a:latin typeface="Thonburi" charset="-34"/>
                <a:ea typeface="Thonburi" charset="-34"/>
                <a:cs typeface="Thonburi" charset="-34"/>
              </a:rPr>
              <a:t>GSA will take extra attention during transit , transfer and arrival</a:t>
            </a:r>
            <a:r>
              <a:rPr lang="en-US" sz="2800" dirty="0" smtClean="0">
                <a:latin typeface="Thonburi" charset="-34"/>
                <a:ea typeface="Thonburi" charset="-34"/>
                <a:cs typeface="Thonburi" charset="-34"/>
              </a:rPr>
              <a:t>. </a:t>
            </a:r>
          </a:p>
          <a:p>
            <a:r>
              <a:rPr lang="en-US" sz="2800" dirty="0" smtClean="0">
                <a:latin typeface="Thonburi" charset="-34"/>
                <a:ea typeface="Thonburi" charset="-34"/>
                <a:cs typeface="Thonburi" charset="-34"/>
              </a:rPr>
              <a:t>Deplane first, boarding last</a:t>
            </a:r>
            <a:endParaRPr lang="th-TH" sz="2800" dirty="0">
              <a:latin typeface="Thonburi" charset="-34"/>
              <a:ea typeface="Thonburi" charset="-34"/>
              <a:cs typeface="Thonburi" charset="-34"/>
            </a:endParaRPr>
          </a:p>
        </p:txBody>
      </p:sp>
    </p:spTree>
    <p:extLst>
      <p:ext uri="{BB962C8B-B14F-4D97-AF65-F5344CB8AC3E}">
        <p14:creationId xmlns:p14="http://schemas.microsoft.com/office/powerpoint/2010/main" val="1020274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6"/>
            <a:ext cx="8784976" cy="6408712"/>
          </a:xfrm>
        </p:spPr>
        <p:txBody>
          <a:bodyPr>
            <a:normAutofit/>
          </a:bodyPr>
          <a:lstStyle/>
          <a:p>
            <a:pPr marL="0" indent="0">
              <a:buNone/>
            </a:pPr>
            <a:r>
              <a:rPr lang="en-US" sz="2800" b="1" dirty="0" smtClean="0">
                <a:latin typeface="Thonburi" charset="-34"/>
                <a:ea typeface="Thonburi" charset="-34"/>
                <a:cs typeface="Thonburi" charset="-34"/>
              </a:rPr>
              <a:t>Deportee</a:t>
            </a:r>
          </a:p>
          <a:p>
            <a:r>
              <a:rPr lang="en-US" sz="2800" dirty="0" smtClean="0">
                <a:latin typeface="Thonburi" charset="-34"/>
                <a:ea typeface="Thonburi" charset="-34"/>
                <a:cs typeface="Thonburi" charset="-34"/>
              </a:rPr>
              <a:t>GSA has to make contact with immigration office in advance and escort to immigration for further investigation.</a:t>
            </a:r>
          </a:p>
          <a:p>
            <a:endParaRPr lang="en-US" sz="2800" dirty="0">
              <a:latin typeface="Thonburi" charset="-34"/>
              <a:ea typeface="Thonburi" charset="-34"/>
              <a:cs typeface="Thonburi" charset="-34"/>
            </a:endParaRPr>
          </a:p>
          <a:p>
            <a:pPr marL="0" indent="0">
              <a:buNone/>
            </a:pPr>
            <a:endParaRPr lang="en-US" sz="2800" b="1" dirty="0" smtClean="0">
              <a:latin typeface="Thonburi" charset="-34"/>
              <a:ea typeface="Thonburi" charset="-34"/>
              <a:cs typeface="Thonburi" charset="-34"/>
            </a:endParaRPr>
          </a:p>
          <a:p>
            <a:pPr marL="0" indent="0">
              <a:buNone/>
            </a:pPr>
            <a:endParaRPr lang="en-US" sz="2800" b="1" dirty="0">
              <a:latin typeface="Thonburi" charset="-34"/>
              <a:ea typeface="Thonburi" charset="-34"/>
              <a:cs typeface="Thonburi" charset="-34"/>
            </a:endParaRPr>
          </a:p>
          <a:p>
            <a:pPr marL="0" indent="0">
              <a:buNone/>
            </a:pPr>
            <a:endParaRPr lang="en-US" sz="2800" b="1" dirty="0" smtClean="0">
              <a:latin typeface="Thonburi" charset="-34"/>
              <a:ea typeface="Thonburi" charset="-34"/>
              <a:cs typeface="Thonburi" charset="-34"/>
            </a:endParaRPr>
          </a:p>
          <a:p>
            <a:pPr marL="0" indent="0">
              <a:buNone/>
            </a:pPr>
            <a:r>
              <a:rPr lang="en-US" sz="2800" b="1" dirty="0" smtClean="0">
                <a:latin typeface="Thonburi" charset="-34"/>
                <a:ea typeface="Thonburi" charset="-34"/>
                <a:cs typeface="Thonburi" charset="-34"/>
              </a:rPr>
              <a:t>Pet in cabin</a:t>
            </a:r>
            <a:endParaRPr lang="en-US" sz="2800" dirty="0" smtClean="0">
              <a:latin typeface="Thonburi" charset="-34"/>
              <a:ea typeface="Thonburi" charset="-34"/>
              <a:cs typeface="Thonburi" charset="-34"/>
            </a:endParaRPr>
          </a:p>
          <a:p>
            <a:r>
              <a:rPr lang="en-US" sz="2800" dirty="0" smtClean="0">
                <a:latin typeface="Thonburi" charset="-34"/>
                <a:ea typeface="Thonburi" charset="-34"/>
                <a:cs typeface="Thonburi" charset="-34"/>
              </a:rPr>
              <a:t>GSA has to notify the quarantine in advance .</a:t>
            </a:r>
          </a:p>
          <a:p>
            <a:r>
              <a:rPr lang="en-US" sz="2800" dirty="0" smtClean="0">
                <a:latin typeface="Thonburi" charset="-34"/>
                <a:ea typeface="Thonburi" charset="-34"/>
                <a:cs typeface="Thonburi" charset="-34"/>
              </a:rPr>
              <a:t>GSA has to examine the manifest carefully to look for any pet in cabin.</a:t>
            </a:r>
            <a:endParaRPr lang="th-TH" sz="2800" dirty="0">
              <a:latin typeface="Thonburi" charset="-34"/>
              <a:ea typeface="Thonburi" charset="-34"/>
              <a:cs typeface="Thonburi" charset="-34"/>
            </a:endParaRPr>
          </a:p>
        </p:txBody>
      </p:sp>
      <p:pic>
        <p:nvPicPr>
          <p:cNvPr id="2" name="Picture 1"/>
          <p:cNvPicPr>
            <a:picLocks noChangeAspect="1"/>
          </p:cNvPicPr>
          <p:nvPr/>
        </p:nvPicPr>
        <p:blipFill>
          <a:blip r:embed="rId2"/>
          <a:stretch>
            <a:fillRect/>
          </a:stretch>
        </p:blipFill>
        <p:spPr>
          <a:xfrm>
            <a:off x="4644008" y="1916832"/>
            <a:ext cx="3744416" cy="2129897"/>
          </a:xfrm>
          <a:prstGeom prst="rect">
            <a:avLst/>
          </a:prstGeom>
        </p:spPr>
      </p:pic>
    </p:spTree>
    <p:extLst>
      <p:ext uri="{BB962C8B-B14F-4D97-AF65-F5344CB8AC3E}">
        <p14:creationId xmlns:p14="http://schemas.microsoft.com/office/powerpoint/2010/main" val="162928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7" y="188640"/>
            <a:ext cx="4104456" cy="504056"/>
          </a:xfrm>
          <a:solidFill>
            <a:srgbClr val="FFC000"/>
          </a:solidFill>
        </p:spPr>
        <p:txBody>
          <a:bodyPr>
            <a:normAutofit fontScale="90000"/>
          </a:bodyPr>
          <a:lstStyle/>
          <a:p>
            <a:r>
              <a:rPr lang="en-US" sz="3600" b="1" dirty="0" smtClean="0">
                <a:solidFill>
                  <a:schemeClr val="accent1">
                    <a:lumMod val="75000"/>
                  </a:schemeClr>
                </a:solidFill>
                <a:latin typeface="Thonburi" charset="-34"/>
                <a:ea typeface="Thonburi" charset="-34"/>
                <a:cs typeface="Thonburi" charset="-34"/>
              </a:rPr>
              <a:t/>
            </a:r>
            <a:br>
              <a:rPr lang="en-US" sz="3600" b="1" dirty="0" smtClean="0">
                <a:solidFill>
                  <a:schemeClr val="accent1">
                    <a:lumMod val="75000"/>
                  </a:schemeClr>
                </a:solidFill>
                <a:latin typeface="Thonburi" charset="-34"/>
                <a:ea typeface="Thonburi" charset="-34"/>
                <a:cs typeface="Thonburi" charset="-34"/>
              </a:rPr>
            </a:br>
            <a:r>
              <a:rPr lang="en-US" sz="3600" b="1" dirty="0">
                <a:solidFill>
                  <a:schemeClr val="accent1">
                    <a:lumMod val="75000"/>
                  </a:schemeClr>
                </a:solidFill>
                <a:latin typeface="Thonburi" charset="-34"/>
                <a:ea typeface="Thonburi" charset="-34"/>
                <a:cs typeface="Thonburi" charset="-34"/>
              </a:rPr>
              <a:t/>
            </a:r>
            <a:br>
              <a:rPr lang="en-US" sz="3600" b="1" dirty="0">
                <a:solidFill>
                  <a:schemeClr val="accent1">
                    <a:lumMod val="75000"/>
                  </a:schemeClr>
                </a:solidFill>
                <a:latin typeface="Thonburi" charset="-34"/>
                <a:ea typeface="Thonburi" charset="-34"/>
                <a:cs typeface="Thonburi" charset="-34"/>
              </a:rPr>
            </a:br>
            <a:r>
              <a:rPr lang="en-US" sz="3600" b="1" dirty="0" smtClean="0">
                <a:solidFill>
                  <a:schemeClr val="accent1">
                    <a:lumMod val="75000"/>
                  </a:schemeClr>
                </a:solidFill>
                <a:latin typeface="Thonburi" charset="-34"/>
                <a:ea typeface="Thonburi" charset="-34"/>
                <a:cs typeface="Thonburi" charset="-34"/>
              </a:rPr>
              <a:t/>
            </a:r>
            <a:br>
              <a:rPr lang="en-US" sz="3600" b="1" dirty="0" smtClean="0">
                <a:solidFill>
                  <a:schemeClr val="accent1">
                    <a:lumMod val="75000"/>
                  </a:schemeClr>
                </a:solidFill>
                <a:latin typeface="Thonburi" charset="-34"/>
                <a:ea typeface="Thonburi" charset="-34"/>
                <a:cs typeface="Thonburi" charset="-34"/>
              </a:rPr>
            </a:br>
            <a:r>
              <a:rPr lang="en-US" sz="3600" b="1" dirty="0" smtClean="0">
                <a:solidFill>
                  <a:schemeClr val="accent1">
                    <a:lumMod val="75000"/>
                  </a:schemeClr>
                </a:solidFill>
                <a:latin typeface="Thonburi" charset="-34"/>
                <a:ea typeface="Thonburi" charset="-34"/>
                <a:cs typeface="Thonburi" charset="-34"/>
              </a:rPr>
              <a:t>Flight </a:t>
            </a:r>
            <a:r>
              <a:rPr lang="en-US" sz="3600" b="1" dirty="0">
                <a:solidFill>
                  <a:schemeClr val="accent1">
                    <a:lumMod val="75000"/>
                  </a:schemeClr>
                </a:solidFill>
                <a:latin typeface="Thonburi" charset="-34"/>
                <a:ea typeface="Thonburi" charset="-34"/>
                <a:cs typeface="Thonburi" charset="-34"/>
              </a:rPr>
              <a:t>arrival</a:t>
            </a:r>
            <a:br>
              <a:rPr lang="en-US" sz="3600" b="1" dirty="0">
                <a:solidFill>
                  <a:schemeClr val="accent1">
                    <a:lumMod val="75000"/>
                  </a:schemeClr>
                </a:solidFill>
                <a:latin typeface="Thonburi" charset="-34"/>
                <a:ea typeface="Thonburi" charset="-34"/>
                <a:cs typeface="Thonburi" charset="-34"/>
              </a:rPr>
            </a:br>
            <a:r>
              <a:rPr lang="en-US" sz="3600" b="1" dirty="0" smtClean="0">
                <a:solidFill>
                  <a:schemeClr val="accent1">
                    <a:lumMod val="75000"/>
                  </a:schemeClr>
                </a:solidFill>
                <a:latin typeface="Thonburi" charset="-34"/>
                <a:ea typeface="Thonburi" charset="-34"/>
                <a:cs typeface="Thonburi" charset="-34"/>
              </a:rPr>
              <a:t/>
            </a:r>
            <a:br>
              <a:rPr lang="en-US" sz="3600" b="1" dirty="0" smtClean="0">
                <a:solidFill>
                  <a:schemeClr val="accent1">
                    <a:lumMod val="75000"/>
                  </a:schemeClr>
                </a:solidFill>
                <a:latin typeface="Thonburi" charset="-34"/>
                <a:ea typeface="Thonburi" charset="-34"/>
                <a:cs typeface="Thonburi" charset="-34"/>
              </a:rPr>
            </a:br>
            <a:r>
              <a:rPr lang="en-US" b="1" dirty="0" smtClean="0">
                <a:solidFill>
                  <a:schemeClr val="accent1">
                    <a:lumMod val="75000"/>
                  </a:schemeClr>
                </a:solidFill>
                <a:latin typeface="Arial Rounded MT Bold" charset="0"/>
                <a:ea typeface="Arial Rounded MT Bold" charset="0"/>
                <a:cs typeface="Arial Rounded MT Bold" charset="0"/>
              </a:rPr>
              <a:t>	</a:t>
            </a:r>
            <a:r>
              <a:rPr lang="en-US" sz="4400" b="1" dirty="0">
                <a:solidFill>
                  <a:schemeClr val="accent1">
                    <a:lumMod val="75000"/>
                  </a:schemeClr>
                </a:solidFill>
                <a:latin typeface="Arial Rounded MT Bold" charset="0"/>
                <a:ea typeface="Arial Rounded MT Bold" charset="0"/>
                <a:cs typeface="Arial Rounded MT Bold" charset="0"/>
              </a:rPr>
              <a:t/>
            </a:r>
            <a:br>
              <a:rPr lang="en-US" sz="4400" b="1" dirty="0">
                <a:solidFill>
                  <a:schemeClr val="accent1">
                    <a:lumMod val="75000"/>
                  </a:schemeClr>
                </a:solidFill>
                <a:latin typeface="Arial Rounded MT Bold" charset="0"/>
                <a:ea typeface="Arial Rounded MT Bold" charset="0"/>
                <a:cs typeface="Arial Rounded MT Bold" charset="0"/>
              </a:rPr>
            </a:br>
            <a:endParaRPr lang="en-US" sz="4000" b="1" dirty="0">
              <a:solidFill>
                <a:schemeClr val="accent1">
                  <a:lumMod val="75000"/>
                </a:schemeClr>
              </a:solidFill>
              <a:latin typeface="Thonburi" charset="-34"/>
              <a:ea typeface="Thonburi" charset="-34"/>
              <a:cs typeface="Thonburi" charset="-34"/>
            </a:endParaRPr>
          </a:p>
        </p:txBody>
      </p:sp>
      <p:sp>
        <p:nvSpPr>
          <p:cNvPr id="3" name="Content Placeholder 2"/>
          <p:cNvSpPr>
            <a:spLocks noGrp="1"/>
          </p:cNvSpPr>
          <p:nvPr>
            <p:ph idx="1"/>
          </p:nvPr>
        </p:nvSpPr>
        <p:spPr>
          <a:xfrm>
            <a:off x="107504" y="1268760"/>
            <a:ext cx="8928992" cy="5328592"/>
          </a:xfrm>
        </p:spPr>
        <p:txBody>
          <a:bodyPr>
            <a:normAutofit/>
          </a:bodyPr>
          <a:lstStyle/>
          <a:p>
            <a:r>
              <a:rPr lang="en-US" sz="2800" dirty="0" smtClean="0">
                <a:latin typeface="Thonburi" charset="-34"/>
                <a:ea typeface="Thonburi" charset="-34"/>
                <a:cs typeface="Thonburi" charset="-34"/>
              </a:rPr>
              <a:t>When the aircraft is stopped . Most airlines ground agent will knock 3 times and thumb up, to give the signal to aircrew that the aircraft is ready to open the door</a:t>
            </a:r>
          </a:p>
          <a:p>
            <a:endParaRPr lang="en-US" sz="3200" dirty="0" smtClean="0">
              <a:latin typeface="Arial Rounded MT Bold" charset="0"/>
              <a:ea typeface="Arial Rounded MT Bold" charset="0"/>
              <a:cs typeface="Arial Rounded MT Bold" charset="0"/>
            </a:endParaRPr>
          </a:p>
          <a:p>
            <a:r>
              <a:rPr lang="en-US" sz="2800" dirty="0" smtClean="0">
                <a:latin typeface="Thonburi" charset="-34"/>
                <a:ea typeface="Thonburi" charset="-34"/>
                <a:cs typeface="Thonburi" charset="-34"/>
              </a:rPr>
              <a:t>GSA received all concerned documents from aircrew : </a:t>
            </a:r>
            <a:r>
              <a:rPr lang="en-US" sz="2800" b="1" dirty="0" smtClean="0">
                <a:latin typeface="Thonburi" charset="-34"/>
                <a:ea typeface="Thonburi" charset="-34"/>
                <a:cs typeface="Thonburi" charset="-34"/>
              </a:rPr>
              <a:t>PM, GD , other documents </a:t>
            </a:r>
          </a:p>
          <a:p>
            <a:endParaRPr lang="en-US" sz="2800" b="1" dirty="0" smtClean="0">
              <a:latin typeface="Thonburi" charset="-34"/>
              <a:ea typeface="Thonburi" charset="-34"/>
              <a:cs typeface="Thonburi" charset="-34"/>
            </a:endParaRPr>
          </a:p>
          <a:p>
            <a:r>
              <a:rPr lang="en-US" sz="2800" dirty="0" smtClean="0">
                <a:latin typeface="Thonburi" charset="-34"/>
                <a:ea typeface="Thonburi" charset="-34"/>
                <a:cs typeface="Thonburi" charset="-34"/>
              </a:rPr>
              <a:t>GSA required to be present to make sure that all passenger have disembarked</a:t>
            </a:r>
          </a:p>
          <a:p>
            <a:pPr>
              <a:buNone/>
            </a:pPr>
            <a:endParaRPr lang="en-US" sz="2800" dirty="0" smtClean="0">
              <a:latin typeface="Thonburi" charset="-34"/>
              <a:ea typeface="Thonburi" charset="-34"/>
              <a:cs typeface="Thonburi" charset="-34"/>
            </a:endParaRPr>
          </a:p>
          <a:p>
            <a:pPr>
              <a:buNone/>
            </a:pPr>
            <a:endParaRPr lang="en-US" sz="2800" dirty="0" smtClean="0"/>
          </a:p>
          <a:p>
            <a:endParaRPr lang="en-US" sz="2800" dirty="0" smtClean="0"/>
          </a:p>
          <a:p>
            <a:endParaRPr lang="en-US" sz="2800" dirty="0" smtClean="0"/>
          </a:p>
          <a:p>
            <a:pPr>
              <a:buNone/>
            </a:pPr>
            <a:endParaRPr lang="en-US" sz="2800" dirty="0" smtClean="0"/>
          </a:p>
          <a:p>
            <a:endParaRPr lang="en-US" sz="2800" dirty="0" smtClean="0"/>
          </a:p>
          <a:p>
            <a:endParaRPr lang="en-US" sz="2800" dirty="0" smtClean="0"/>
          </a:p>
          <a:p>
            <a:pPr marL="68580" indent="0">
              <a:buNone/>
            </a:pPr>
            <a:endParaRPr lang="en-US" dirty="0"/>
          </a:p>
        </p:txBody>
      </p:sp>
    </p:spTree>
    <p:extLst>
      <p:ext uri="{BB962C8B-B14F-4D97-AF65-F5344CB8AC3E}">
        <p14:creationId xmlns:p14="http://schemas.microsoft.com/office/powerpoint/2010/main" val="27095009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363272" cy="648072"/>
          </a:xfrm>
          <a:solidFill>
            <a:schemeClr val="accent1">
              <a:lumMod val="60000"/>
              <a:lumOff val="40000"/>
            </a:schemeClr>
          </a:solidFill>
        </p:spPr>
        <p:txBody>
          <a:bodyPr>
            <a:normAutofit/>
          </a:bodyPr>
          <a:lstStyle/>
          <a:p>
            <a:r>
              <a:rPr lang="en-US" sz="3600" b="1" dirty="0" smtClean="0">
                <a:latin typeface="Thonburi" charset="-34"/>
                <a:ea typeface="Thonburi" charset="-34"/>
                <a:cs typeface="Thonburi" charset="-34"/>
              </a:rPr>
              <a:t>Additional responsibilities</a:t>
            </a:r>
            <a:endParaRPr lang="th-TH" sz="3600" b="1" dirty="0">
              <a:latin typeface="Thonburi" charset="-34"/>
              <a:ea typeface="Thonburi" charset="-34"/>
              <a:cs typeface="Thonburi" charset="-34"/>
            </a:endParaRPr>
          </a:p>
        </p:txBody>
      </p:sp>
      <p:sp>
        <p:nvSpPr>
          <p:cNvPr id="3" name="Content Placeholder 2"/>
          <p:cNvSpPr>
            <a:spLocks noGrp="1"/>
          </p:cNvSpPr>
          <p:nvPr>
            <p:ph idx="1"/>
          </p:nvPr>
        </p:nvSpPr>
        <p:spPr>
          <a:xfrm>
            <a:off x="107504" y="1052736"/>
            <a:ext cx="8784976" cy="5616624"/>
          </a:xfrm>
        </p:spPr>
        <p:txBody>
          <a:bodyPr>
            <a:noAutofit/>
          </a:bodyPr>
          <a:lstStyle/>
          <a:p>
            <a:pPr marL="0" indent="0">
              <a:buNone/>
            </a:pPr>
            <a:r>
              <a:rPr lang="en-US" sz="2800" b="1" dirty="0" smtClean="0">
                <a:latin typeface="Thonburi" charset="-34"/>
                <a:ea typeface="Thonburi" charset="-34"/>
                <a:cs typeface="Thonburi" charset="-34"/>
              </a:rPr>
              <a:t>Inadmissible passenger on arrival</a:t>
            </a:r>
          </a:p>
          <a:p>
            <a:r>
              <a:rPr lang="en-US" sz="2800" dirty="0" smtClean="0">
                <a:latin typeface="Thonburi" charset="-34"/>
                <a:ea typeface="Thonburi" charset="-34"/>
                <a:cs typeface="Thonburi" charset="-34"/>
              </a:rPr>
              <a:t>GSA will be responsibilities for providing assistance for returning flight , making reservation and preparing necessary air ticket</a:t>
            </a:r>
          </a:p>
          <a:p>
            <a:endParaRPr lang="en-US" sz="2800" dirty="0" smtClean="0">
              <a:latin typeface="Thonburi" charset="-34"/>
              <a:ea typeface="Thonburi" charset="-34"/>
              <a:cs typeface="Thonburi" charset="-34"/>
            </a:endParaRPr>
          </a:p>
          <a:p>
            <a:endParaRPr lang="en-US" sz="2800" dirty="0" smtClean="0">
              <a:latin typeface="Thonburi" charset="-34"/>
              <a:ea typeface="Thonburi" charset="-34"/>
              <a:cs typeface="Thonburi" charset="-34"/>
            </a:endParaRPr>
          </a:p>
          <a:p>
            <a:pPr marL="0" indent="0">
              <a:buNone/>
            </a:pPr>
            <a:r>
              <a:rPr lang="en-US" sz="2800" b="1" dirty="0" smtClean="0">
                <a:latin typeface="Thonburi" charset="-34"/>
                <a:ea typeface="Thonburi" charset="-34"/>
                <a:cs typeface="Thonburi" charset="-34"/>
              </a:rPr>
              <a:t>Crew assistance</a:t>
            </a:r>
          </a:p>
          <a:p>
            <a:r>
              <a:rPr lang="en-US" sz="2800" dirty="0" smtClean="0">
                <a:latin typeface="Thonburi" charset="-34"/>
                <a:ea typeface="Thonburi" charset="-34"/>
                <a:cs typeface="Thonburi" charset="-34"/>
              </a:rPr>
              <a:t>GSA is required to prepare GD and provide a copy for immigration at crew’s channel to assist in crew’s disembarkation</a:t>
            </a:r>
            <a:endParaRPr lang="th-TH" sz="2800" dirty="0">
              <a:latin typeface="Thonburi" charset="-34"/>
              <a:ea typeface="Thonburi" charset="-34"/>
              <a:cs typeface="Thonburi" charset="-34"/>
            </a:endParaRPr>
          </a:p>
        </p:txBody>
      </p:sp>
    </p:spTree>
    <p:extLst>
      <p:ext uri="{BB962C8B-B14F-4D97-AF65-F5344CB8AC3E}">
        <p14:creationId xmlns:p14="http://schemas.microsoft.com/office/powerpoint/2010/main" val="2962517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60648"/>
            <a:ext cx="8964488" cy="6480720"/>
          </a:xfrm>
        </p:spPr>
        <p:txBody>
          <a:bodyPr>
            <a:normAutofit/>
          </a:bodyPr>
          <a:lstStyle/>
          <a:p>
            <a:pPr marL="0" indent="0">
              <a:buNone/>
            </a:pPr>
            <a:r>
              <a:rPr lang="en-US" sz="2800" b="1" dirty="0" smtClean="0">
                <a:latin typeface="Thonburi" charset="-34"/>
                <a:ea typeface="Thonburi" charset="-34"/>
                <a:cs typeface="Thonburi" charset="-34"/>
              </a:rPr>
              <a:t>Firearms</a:t>
            </a:r>
          </a:p>
          <a:p>
            <a:r>
              <a:rPr lang="en-US" sz="2800" dirty="0" smtClean="0">
                <a:latin typeface="Thonburi" charset="-34"/>
                <a:ea typeface="Thonburi" charset="-34"/>
                <a:cs typeface="Thonburi" charset="-34"/>
              </a:rPr>
              <a:t>GSA will be required to assist air marshal to turn in their firearms to custom or the police authority at the a/p </a:t>
            </a:r>
          </a:p>
          <a:p>
            <a:endParaRPr lang="en-US" sz="2800" b="1" dirty="0" smtClean="0">
              <a:latin typeface="Thonburi" charset="-34"/>
              <a:ea typeface="Thonburi" charset="-34"/>
              <a:cs typeface="Thonburi" charset="-34"/>
            </a:endParaRPr>
          </a:p>
          <a:p>
            <a:pPr marL="0" indent="0">
              <a:buNone/>
            </a:pPr>
            <a:endParaRPr lang="en-US" sz="2800" b="1" dirty="0" smtClean="0">
              <a:latin typeface="Thonburi" charset="-34"/>
              <a:ea typeface="Thonburi" charset="-34"/>
              <a:cs typeface="Thonburi" charset="-34"/>
            </a:endParaRPr>
          </a:p>
          <a:p>
            <a:pPr marL="0" indent="0">
              <a:buNone/>
            </a:pPr>
            <a:endParaRPr lang="en-US" sz="2800" b="1" dirty="0">
              <a:latin typeface="Thonburi" charset="-34"/>
              <a:ea typeface="Thonburi" charset="-34"/>
              <a:cs typeface="Thonburi" charset="-34"/>
            </a:endParaRPr>
          </a:p>
          <a:p>
            <a:pPr marL="0" indent="0">
              <a:buNone/>
            </a:pPr>
            <a:r>
              <a:rPr lang="en-US" sz="2800" b="1" dirty="0" smtClean="0">
                <a:latin typeface="Thonburi" charset="-34"/>
                <a:ea typeface="Thonburi" charset="-34"/>
                <a:cs typeface="Thonburi" charset="-34"/>
              </a:rPr>
              <a:t>Emergencies </a:t>
            </a:r>
          </a:p>
          <a:p>
            <a:r>
              <a:rPr lang="en-US" sz="2800" dirty="0" smtClean="0">
                <a:latin typeface="Thonburi" charset="-34"/>
                <a:ea typeface="Thonburi" charset="-34"/>
                <a:cs typeface="Thonburi" charset="-34"/>
              </a:rPr>
              <a:t>Sick passengers or misbehaving passenger </a:t>
            </a:r>
          </a:p>
          <a:p>
            <a:r>
              <a:rPr lang="en-US" sz="2800" dirty="0" smtClean="0">
                <a:latin typeface="Thonburi" charset="-34"/>
                <a:ea typeface="Thonburi" charset="-34"/>
                <a:cs typeface="Thonburi" charset="-34"/>
              </a:rPr>
              <a:t>GSA has to contact the authorities to coordinated the required assistance</a:t>
            </a:r>
            <a:endParaRPr lang="th-TH" sz="2800" dirty="0">
              <a:latin typeface="Thonburi" charset="-34"/>
              <a:ea typeface="Thonburi" charset="-34"/>
              <a:cs typeface="Thonburi" charset="-34"/>
            </a:endParaRPr>
          </a:p>
        </p:txBody>
      </p:sp>
      <p:pic>
        <p:nvPicPr>
          <p:cNvPr id="2" name="Picture 1"/>
          <p:cNvPicPr>
            <a:picLocks noChangeAspect="1"/>
          </p:cNvPicPr>
          <p:nvPr/>
        </p:nvPicPr>
        <p:blipFill>
          <a:blip r:embed="rId2"/>
          <a:stretch>
            <a:fillRect/>
          </a:stretch>
        </p:blipFill>
        <p:spPr>
          <a:xfrm>
            <a:off x="5652120" y="1772816"/>
            <a:ext cx="3145160" cy="2085378"/>
          </a:xfrm>
          <a:prstGeom prst="rect">
            <a:avLst/>
          </a:prstGeom>
        </p:spPr>
      </p:pic>
    </p:spTree>
    <p:extLst>
      <p:ext uri="{BB962C8B-B14F-4D97-AF65-F5344CB8AC3E}">
        <p14:creationId xmlns:p14="http://schemas.microsoft.com/office/powerpoint/2010/main" val="2216064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2"/>
            <a:ext cx="4231382" cy="1284752"/>
          </a:xfrm>
          <a:solidFill>
            <a:srgbClr val="FFC000"/>
          </a:solidFill>
        </p:spPr>
        <p:txBody>
          <a:bodyPr>
            <a:normAutofit/>
          </a:bodyPr>
          <a:lstStyle/>
          <a:p>
            <a:r>
              <a:rPr lang="en-US" b="1" dirty="0" smtClean="0">
                <a:latin typeface="Arial Rounded MT Bold" charset="0"/>
                <a:ea typeface="Arial Rounded MT Bold" charset="0"/>
                <a:cs typeface="Arial Rounded MT Bold" charset="0"/>
              </a:rPr>
              <a:t>   Key term</a:t>
            </a:r>
            <a:endParaRPr lang="th-TH" b="1" dirty="0">
              <a:latin typeface="Arial Rounded MT Bold" charset="0"/>
              <a:ea typeface="Arial Rounded MT Bold" charset="0"/>
              <a:cs typeface="Arial Rounded MT Bold" charset="0"/>
            </a:endParaRPr>
          </a:p>
        </p:txBody>
      </p:sp>
      <p:sp>
        <p:nvSpPr>
          <p:cNvPr id="3" name="Content Placeholder 2"/>
          <p:cNvSpPr>
            <a:spLocks noGrp="1"/>
          </p:cNvSpPr>
          <p:nvPr>
            <p:ph idx="1"/>
          </p:nvPr>
        </p:nvSpPr>
        <p:spPr/>
        <p:txBody>
          <a:bodyPr>
            <a:noAutofit/>
          </a:bodyPr>
          <a:lstStyle/>
          <a:p>
            <a:r>
              <a:rPr lang="en-US" sz="2800" b="1" dirty="0" smtClean="0">
                <a:latin typeface="Thonburi" charset="-34"/>
                <a:ea typeface="Thonburi" charset="-34"/>
                <a:cs typeface="Thonburi" charset="-34"/>
              </a:rPr>
              <a:t>CIQ </a:t>
            </a:r>
            <a:r>
              <a:rPr lang="en-US" sz="2800" dirty="0" smtClean="0">
                <a:latin typeface="Thonburi" charset="-34"/>
                <a:ea typeface="Thonburi" charset="-34"/>
                <a:cs typeface="Thonburi" charset="-34"/>
              </a:rPr>
              <a:t> the process that international passengers are required to go through upon arrival at another country</a:t>
            </a:r>
          </a:p>
          <a:p>
            <a:r>
              <a:rPr lang="en-US" sz="2800" b="1" dirty="0" smtClean="0">
                <a:latin typeface="Thonburi" charset="-34"/>
                <a:ea typeface="Thonburi" charset="-34"/>
                <a:cs typeface="Thonburi" charset="-34"/>
              </a:rPr>
              <a:t>Transit</a:t>
            </a:r>
            <a:r>
              <a:rPr lang="en-US" sz="2800" dirty="0" smtClean="0">
                <a:latin typeface="Thonburi" charset="-34"/>
                <a:ea typeface="Thonburi" charset="-34"/>
                <a:cs typeface="Thonburi" charset="-34"/>
              </a:rPr>
              <a:t> : arrive and immediately depart on the same aircraft</a:t>
            </a:r>
          </a:p>
        </p:txBody>
      </p:sp>
    </p:spTree>
    <p:extLst>
      <p:ext uri="{BB962C8B-B14F-4D97-AF65-F5344CB8AC3E}">
        <p14:creationId xmlns:p14="http://schemas.microsoft.com/office/powerpoint/2010/main" val="3696050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980728"/>
            <a:ext cx="8147248" cy="5343872"/>
          </a:xfrm>
        </p:spPr>
        <p:txBody>
          <a:bodyPr>
            <a:normAutofit/>
          </a:bodyPr>
          <a:lstStyle/>
          <a:p>
            <a:pPr marL="0" indent="0">
              <a:buNone/>
            </a:pPr>
            <a:r>
              <a:rPr lang="en-US" sz="2800" dirty="0" smtClean="0">
                <a:latin typeface="Thonburi" charset="-34"/>
                <a:ea typeface="Thonburi" charset="-34"/>
                <a:cs typeface="Thonburi" charset="-34"/>
              </a:rPr>
              <a:t>It is the responsibility of GSA to ensure that arrival passenger are heading toward the right location to either connect to another flight or to proceed to the arrival facilities. </a:t>
            </a:r>
            <a:endParaRPr lang="th-TH" sz="2800" dirty="0">
              <a:latin typeface="Thonburi" charset="-34"/>
              <a:ea typeface="Thonburi" charset="-34"/>
              <a:cs typeface="Thonburi" charset="-34"/>
            </a:endParaRPr>
          </a:p>
        </p:txBody>
      </p:sp>
    </p:spTree>
    <p:extLst>
      <p:ext uri="{BB962C8B-B14F-4D97-AF65-F5344CB8AC3E}">
        <p14:creationId xmlns:p14="http://schemas.microsoft.com/office/powerpoint/2010/main" val="36605126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199856"/>
          </a:xfrm>
        </p:spPr>
        <p:txBody>
          <a:bodyPr>
            <a:normAutofit/>
          </a:bodyPr>
          <a:lstStyle/>
          <a:p>
            <a:r>
              <a:rPr lang="en-US" sz="2800" b="1" dirty="0">
                <a:latin typeface="Thonburi" charset="-34"/>
                <a:ea typeface="Thonburi" charset="-34"/>
                <a:cs typeface="Thonburi" charset="-34"/>
              </a:rPr>
              <a:t>Transfer</a:t>
            </a:r>
            <a:r>
              <a:rPr lang="en-US" sz="2800" dirty="0">
                <a:latin typeface="Thonburi" charset="-34"/>
                <a:ea typeface="Thonburi" charset="-34"/>
                <a:cs typeface="Thonburi" charset="-34"/>
              </a:rPr>
              <a:t> : arrive with one airline and make an immediate connection to their next or final destination with same airline or with another airline</a:t>
            </a:r>
          </a:p>
          <a:p>
            <a:r>
              <a:rPr lang="en-US" sz="2800" b="1" dirty="0">
                <a:latin typeface="Thonburi" charset="-34"/>
                <a:ea typeface="Thonburi" charset="-34"/>
                <a:cs typeface="Thonburi" charset="-34"/>
              </a:rPr>
              <a:t>Meet and assist </a:t>
            </a:r>
            <a:r>
              <a:rPr lang="en-US" sz="2800" dirty="0">
                <a:latin typeface="Thonburi" charset="-34"/>
                <a:ea typeface="Thonburi" charset="-34"/>
                <a:cs typeface="Thonburi" charset="-34"/>
              </a:rPr>
              <a:t>: those who </a:t>
            </a:r>
            <a:r>
              <a:rPr lang="en-US" sz="2800" dirty="0" smtClean="0">
                <a:latin typeface="Thonburi" charset="-34"/>
                <a:ea typeface="Thonburi" charset="-34"/>
                <a:cs typeface="Thonburi" charset="-34"/>
              </a:rPr>
              <a:t>required </a:t>
            </a:r>
            <a:r>
              <a:rPr lang="en-US" sz="2800" dirty="0">
                <a:latin typeface="Thonburi" charset="-34"/>
                <a:ea typeface="Thonburi" charset="-34"/>
                <a:cs typeface="Thonburi" charset="-34"/>
              </a:rPr>
              <a:t>help upon departure and arrival</a:t>
            </a:r>
          </a:p>
          <a:p>
            <a:endParaRPr lang="th-TH" sz="2800" dirty="0">
              <a:latin typeface="Thonburi" charset="-34"/>
              <a:ea typeface="Thonburi" charset="-34"/>
              <a:cs typeface="Thonburi" charset="-34"/>
            </a:endParaRPr>
          </a:p>
        </p:txBody>
      </p:sp>
    </p:spTree>
    <p:extLst>
      <p:ext uri="{BB962C8B-B14F-4D97-AF65-F5344CB8AC3E}">
        <p14:creationId xmlns:p14="http://schemas.microsoft.com/office/powerpoint/2010/main" val="3148639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63618" y="5648"/>
            <a:ext cx="6804725" cy="6852351"/>
          </a:xfrm>
          <a:prstGeom prst="rect">
            <a:avLst/>
          </a:prstGeom>
        </p:spPr>
      </p:pic>
    </p:spTree>
    <p:extLst>
      <p:ext uri="{BB962C8B-B14F-4D97-AF65-F5344CB8AC3E}">
        <p14:creationId xmlns:p14="http://schemas.microsoft.com/office/powerpoint/2010/main" val="1762089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412776"/>
            <a:ext cx="6975339" cy="446449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Tree>
    <p:extLst>
      <p:ext uri="{BB962C8B-B14F-4D97-AF65-F5344CB8AC3E}">
        <p14:creationId xmlns:p14="http://schemas.microsoft.com/office/powerpoint/2010/main" val="4032762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lumMod val="75000"/>
                  </a:schemeClr>
                </a:solidFill>
              </a:rPr>
              <a:t>Any Question?</a:t>
            </a:r>
            <a:endParaRPr lang="en-US" dirty="0">
              <a:solidFill>
                <a:schemeClr val="accent1">
                  <a:lumMod val="75000"/>
                </a:schemeClr>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680842" y="1825625"/>
            <a:ext cx="3782316"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25901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92696"/>
            <a:ext cx="7024744" cy="686824"/>
          </a:xfrm>
        </p:spPr>
        <p:txBody>
          <a:bodyPr>
            <a:normAutofit/>
          </a:bodyPr>
          <a:lstStyle/>
          <a:p>
            <a:r>
              <a:rPr lang="en-US" dirty="0" smtClean="0"/>
              <a:t>References</a:t>
            </a:r>
            <a:endParaRPr lang="en-US" dirty="0"/>
          </a:p>
        </p:txBody>
      </p:sp>
      <p:sp>
        <p:nvSpPr>
          <p:cNvPr id="3" name="Content Placeholder 2"/>
          <p:cNvSpPr>
            <a:spLocks noGrp="1"/>
          </p:cNvSpPr>
          <p:nvPr>
            <p:ph idx="1"/>
          </p:nvPr>
        </p:nvSpPr>
        <p:spPr>
          <a:xfrm>
            <a:off x="1043608" y="1556792"/>
            <a:ext cx="6777317" cy="5112568"/>
          </a:xfrm>
        </p:spPr>
        <p:txBody>
          <a:bodyPr>
            <a:normAutofit fontScale="92500"/>
          </a:bodyPr>
          <a:lstStyle/>
          <a:p>
            <a:r>
              <a:rPr lang="en-US" dirty="0">
                <a:solidFill>
                  <a:srgbClr val="C00000"/>
                </a:solidFill>
              </a:rPr>
              <a:t>Colin C. Law and Mary R. </a:t>
            </a:r>
            <a:r>
              <a:rPr lang="en-US" dirty="0" err="1">
                <a:solidFill>
                  <a:srgbClr val="C00000"/>
                </a:solidFill>
              </a:rPr>
              <a:t>Doerflein</a:t>
            </a:r>
            <a:r>
              <a:rPr lang="en-US" dirty="0">
                <a:solidFill>
                  <a:srgbClr val="C00000"/>
                </a:solidFill>
              </a:rPr>
              <a:t> (2014) </a:t>
            </a:r>
            <a:r>
              <a:rPr lang="en-US" i="1" dirty="0">
                <a:solidFill>
                  <a:srgbClr val="C00000"/>
                </a:solidFill>
              </a:rPr>
              <a:t>Introduction to Airline Ground </a:t>
            </a:r>
            <a:r>
              <a:rPr lang="en-US" i="1" dirty="0" err="1">
                <a:solidFill>
                  <a:srgbClr val="C00000"/>
                </a:solidFill>
              </a:rPr>
              <a:t>Service.</a:t>
            </a:r>
            <a:r>
              <a:rPr lang="en-US" dirty="0" err="1">
                <a:solidFill>
                  <a:srgbClr val="C00000"/>
                </a:solidFill>
              </a:rPr>
              <a:t>Cengage</a:t>
            </a:r>
            <a:r>
              <a:rPr lang="en-US" dirty="0">
                <a:solidFill>
                  <a:srgbClr val="C00000"/>
                </a:solidFill>
              </a:rPr>
              <a:t> Learning Asia </a:t>
            </a:r>
            <a:r>
              <a:rPr lang="en-US" dirty="0" err="1">
                <a:solidFill>
                  <a:srgbClr val="C00000"/>
                </a:solidFill>
              </a:rPr>
              <a:t>Pte.Ltd</a:t>
            </a:r>
            <a:r>
              <a:rPr lang="en-US" dirty="0">
                <a:solidFill>
                  <a:srgbClr val="C00000"/>
                </a:solidFill>
              </a:rPr>
              <a:t>. Singapore.</a:t>
            </a:r>
          </a:p>
          <a:p>
            <a:r>
              <a:rPr lang="en-US" dirty="0">
                <a:solidFill>
                  <a:srgbClr val="C00000"/>
                </a:solidFill>
              </a:rPr>
              <a:t>International Aviation Training Program.(2012). </a:t>
            </a:r>
            <a:r>
              <a:rPr lang="en-US" i="1" dirty="0">
                <a:solidFill>
                  <a:srgbClr val="C00000"/>
                </a:solidFill>
              </a:rPr>
              <a:t>Introduction to the Airline Industry</a:t>
            </a:r>
            <a:r>
              <a:rPr lang="en-US" dirty="0">
                <a:solidFill>
                  <a:srgbClr val="C00000"/>
                </a:solidFill>
              </a:rPr>
              <a:t>. Canada: International Air Transport Association: Author.</a:t>
            </a:r>
          </a:p>
          <a:p>
            <a:r>
              <a:rPr lang="en-US" dirty="0" smtClean="0">
                <a:solidFill>
                  <a:srgbClr val="C00000"/>
                </a:solidFill>
              </a:rPr>
              <a:t>http</a:t>
            </a:r>
            <a:r>
              <a:rPr lang="en-US" dirty="0">
                <a:solidFill>
                  <a:srgbClr val="C00000"/>
                </a:solidFill>
              </a:rPr>
              <a:t>://www.wordsonimages.com/pics/60756-o.jpg</a:t>
            </a:r>
            <a:endParaRPr lang="en-US" dirty="0" smtClean="0">
              <a:solidFill>
                <a:srgbClr val="C00000"/>
              </a:solidFill>
            </a:endParaRPr>
          </a:p>
          <a:p>
            <a:r>
              <a:rPr lang="en-US" dirty="0" smtClean="0">
                <a:solidFill>
                  <a:srgbClr val="C00000"/>
                </a:solidFill>
                <a:hlinkClick r:id="rId2"/>
              </a:rPr>
              <a:t>http://i2.wp.com/www.notegazine.com/wp-content/uploads/2014/08/08-21-02.gif</a:t>
            </a:r>
            <a:endParaRPr lang="en-US" dirty="0" smtClean="0">
              <a:solidFill>
                <a:srgbClr val="C00000"/>
              </a:solidFill>
            </a:endParaRPr>
          </a:p>
          <a:p>
            <a:r>
              <a:rPr lang="en-US" dirty="0" smtClean="0">
                <a:solidFill>
                  <a:srgbClr val="C00000"/>
                </a:solidFill>
                <a:hlinkClick r:id="rId3"/>
              </a:rPr>
              <a:t>http://www.glutenfreejetset.com/wp-content/uploads/2015/02/EtihadAirways-3.jpg</a:t>
            </a:r>
            <a:endParaRPr lang="en-US" dirty="0" smtClean="0">
              <a:solidFill>
                <a:srgbClr val="C00000"/>
              </a:solidFill>
            </a:endParaRPr>
          </a:p>
          <a:p>
            <a:r>
              <a:rPr lang="en-US" dirty="0">
                <a:solidFill>
                  <a:srgbClr val="C00000"/>
                </a:solidFill>
                <a:hlinkClick r:id="rId4"/>
              </a:rPr>
              <a:t>https://</a:t>
            </a:r>
            <a:r>
              <a:rPr lang="en-US" dirty="0" smtClean="0">
                <a:solidFill>
                  <a:srgbClr val="C00000"/>
                </a:solidFill>
                <a:hlinkClick r:id="rId4"/>
              </a:rPr>
              <a:t>farm4.staticflickr.com/3908/14424861511_991051634c_c.jpg</a:t>
            </a:r>
            <a:endParaRPr lang="en-US" dirty="0" smtClean="0">
              <a:solidFill>
                <a:srgbClr val="C00000"/>
              </a:solidFill>
            </a:endParaRPr>
          </a:p>
          <a:p>
            <a:r>
              <a:rPr lang="en-US" dirty="0">
                <a:solidFill>
                  <a:srgbClr val="C00000"/>
                </a:solidFill>
                <a:hlinkClick r:id="rId5"/>
              </a:rPr>
              <a:t>http://</a:t>
            </a:r>
            <a:r>
              <a:rPr lang="en-US" dirty="0" smtClean="0">
                <a:solidFill>
                  <a:srgbClr val="C00000"/>
                </a:solidFill>
                <a:hlinkClick r:id="rId5"/>
              </a:rPr>
              <a:t>air-ddf.kxcdn.com/wp-content/uploads/2014/05/140501-QatarA320Hamad-01.jpg</a:t>
            </a:r>
            <a:endParaRPr lang="en-US" dirty="0" smtClean="0">
              <a:solidFill>
                <a:srgbClr val="C00000"/>
              </a:solidFill>
            </a:endParaRPr>
          </a:p>
          <a:p>
            <a:r>
              <a:rPr lang="en-US" dirty="0">
                <a:solidFill>
                  <a:srgbClr val="C00000"/>
                </a:solidFill>
                <a:hlinkClick r:id="rId6"/>
              </a:rPr>
              <a:t>http://</a:t>
            </a:r>
            <a:r>
              <a:rPr lang="en-US" dirty="0" smtClean="0">
                <a:solidFill>
                  <a:srgbClr val="C00000"/>
                </a:solidFill>
                <a:hlinkClick r:id="rId6"/>
              </a:rPr>
              <a:t>media.nbcdfw.com/images/1200*675/qantas-a380-dfw-10.jpg</a:t>
            </a:r>
            <a:endParaRPr lang="en-US" dirty="0" smtClean="0">
              <a:solidFill>
                <a:srgbClr val="C00000"/>
              </a:solidFill>
            </a:endParaRPr>
          </a:p>
          <a:p>
            <a:endParaRPr lang="en-US" dirty="0" smtClean="0">
              <a:solidFill>
                <a:srgbClr val="C00000"/>
              </a:solidFill>
            </a:endParaRPr>
          </a:p>
          <a:p>
            <a:endParaRPr lang="en-US" b="1" dirty="0" smtClean="0">
              <a:solidFill>
                <a:schemeClr val="tx1"/>
              </a:solidFill>
            </a:endParaRPr>
          </a:p>
          <a:p>
            <a:endParaRPr lang="en-US" b="1" dirty="0" smtClean="0">
              <a:solidFill>
                <a:schemeClr val="tx1"/>
              </a:solidFill>
            </a:endParaRPr>
          </a:p>
          <a:p>
            <a:endParaRPr lang="en-US" dirty="0" smtClean="0"/>
          </a:p>
          <a:p>
            <a:endParaRPr lang="en-US" b="1" dirty="0" smtClean="0"/>
          </a:p>
          <a:p>
            <a:endParaRPr lang="en-US" b="1" dirty="0" smtClean="0"/>
          </a:p>
          <a:p>
            <a:endParaRPr lang="en-US" b="1" dirty="0" smtClean="0"/>
          </a:p>
          <a:p>
            <a:endParaRPr lang="en-US" b="1"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714711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476672"/>
            <a:ext cx="4824536" cy="601136"/>
          </a:xfrm>
          <a:solidFill>
            <a:srgbClr val="FFC000"/>
          </a:solidFill>
        </p:spPr>
        <p:txBody>
          <a:bodyPr>
            <a:normAutofit fontScale="90000"/>
          </a:bodyPr>
          <a:lstStyle/>
          <a:p>
            <a:r>
              <a:rPr lang="en-US" sz="4000" b="1" dirty="0" smtClean="0">
                <a:solidFill>
                  <a:schemeClr val="accent1">
                    <a:lumMod val="75000"/>
                  </a:schemeClr>
                </a:solidFill>
                <a:latin typeface="Thonburi" charset="-34"/>
                <a:ea typeface="Thonburi" charset="-34"/>
                <a:cs typeface="Thonburi" charset="-34"/>
              </a:rPr>
              <a:t>  Arrival </a:t>
            </a:r>
            <a:r>
              <a:rPr lang="en-US" sz="4000" b="1" dirty="0" smtClean="0">
                <a:solidFill>
                  <a:schemeClr val="accent1">
                    <a:lumMod val="75000"/>
                  </a:schemeClr>
                </a:solidFill>
                <a:latin typeface="Thonburi" charset="-34"/>
                <a:ea typeface="Thonburi" charset="-34"/>
                <a:cs typeface="Thonburi" charset="-34"/>
                <a:hlinkClick r:id="rId2"/>
              </a:rPr>
              <a:t>Passengers</a:t>
            </a:r>
            <a:endParaRPr lang="en-US" sz="4000" b="1" dirty="0">
              <a:solidFill>
                <a:schemeClr val="accent1">
                  <a:lumMod val="75000"/>
                </a:schemeClr>
              </a:solidFill>
              <a:latin typeface="Thonburi" charset="-34"/>
              <a:ea typeface="Thonburi" charset="-34"/>
              <a:cs typeface="Thonburi" charset="-34"/>
            </a:endParaRPr>
          </a:p>
        </p:txBody>
      </p:sp>
      <p:sp>
        <p:nvSpPr>
          <p:cNvPr id="3" name="Content Placeholder 2"/>
          <p:cNvSpPr>
            <a:spLocks noGrp="1"/>
          </p:cNvSpPr>
          <p:nvPr>
            <p:ph idx="1"/>
          </p:nvPr>
        </p:nvSpPr>
        <p:spPr>
          <a:xfrm>
            <a:off x="1043492" y="2323652"/>
            <a:ext cx="6777317" cy="3924748"/>
          </a:xfrm>
        </p:spPr>
        <p:txBody>
          <a:bodyPr>
            <a:normAutofit/>
          </a:bodyPr>
          <a:lstStyle/>
          <a:p>
            <a:r>
              <a:rPr lang="en-US" sz="3200" dirty="0" smtClean="0">
                <a:latin typeface="Thonburi" charset="-34"/>
                <a:ea typeface="Thonburi" charset="-34"/>
                <a:cs typeface="Thonburi" charset="-34"/>
              </a:rPr>
              <a:t>Transit </a:t>
            </a:r>
            <a:r>
              <a:rPr lang="en-US" sz="2400" dirty="0" smtClean="0">
                <a:latin typeface="Thonburi" charset="-34"/>
                <a:ea typeface="Thonburi" charset="-34"/>
                <a:cs typeface="Thonburi" charset="-34"/>
                <a:hlinkClick r:id="rId2"/>
              </a:rPr>
              <a:t>https://youtu.be/bJUlOYF-inw</a:t>
            </a:r>
            <a:endParaRPr lang="en-US" sz="2400" dirty="0" smtClean="0">
              <a:latin typeface="Thonburi" charset="-34"/>
              <a:ea typeface="Thonburi" charset="-34"/>
              <a:cs typeface="Thonburi" charset="-34"/>
            </a:endParaRPr>
          </a:p>
          <a:p>
            <a:r>
              <a:rPr lang="en-US" sz="3200" dirty="0" smtClean="0">
                <a:latin typeface="Thonburi" charset="-34"/>
                <a:ea typeface="Thonburi" charset="-34"/>
                <a:cs typeface="Thonburi" charset="-34"/>
              </a:rPr>
              <a:t>Transfer</a:t>
            </a:r>
          </a:p>
          <a:p>
            <a:r>
              <a:rPr lang="en-US" sz="3200" dirty="0" smtClean="0">
                <a:latin typeface="Thonburi" charset="-34"/>
                <a:ea typeface="Thonburi" charset="-34"/>
                <a:cs typeface="Thonburi" charset="-34"/>
              </a:rPr>
              <a:t>Arrival passengers</a:t>
            </a:r>
          </a:p>
          <a:p>
            <a:endParaRPr lang="en-US" sz="3200" dirty="0" smtClean="0">
              <a:latin typeface="Thonburi" charset="-34"/>
              <a:ea typeface="Thonburi" charset="-34"/>
              <a:cs typeface="Thonburi" charset="-34"/>
            </a:endParaRPr>
          </a:p>
          <a:p>
            <a:endParaRPr lang="en-US" sz="3200" dirty="0" smtClean="0">
              <a:latin typeface="Thonburi" charset="-34"/>
              <a:ea typeface="Thonburi" charset="-34"/>
              <a:cs typeface="Thonburi" charset="-34"/>
            </a:endParaRPr>
          </a:p>
          <a:p>
            <a:endParaRPr lang="en-US" sz="3200" dirty="0" smtClean="0">
              <a:latin typeface="Thonburi" charset="-34"/>
              <a:ea typeface="Thonburi" charset="-34"/>
              <a:cs typeface="Thonburi" charset="-34"/>
            </a:endParaRPr>
          </a:p>
        </p:txBody>
      </p:sp>
    </p:spTree>
    <p:extLst>
      <p:ext uri="{BB962C8B-B14F-4D97-AF65-F5344CB8AC3E}">
        <p14:creationId xmlns:p14="http://schemas.microsoft.com/office/powerpoint/2010/main" val="1466036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60648"/>
            <a:ext cx="1915716" cy="686824"/>
          </a:xfrm>
          <a:solidFill>
            <a:srgbClr val="FFFF00"/>
          </a:solidFill>
        </p:spPr>
        <p:txBody>
          <a:bodyPr>
            <a:normAutofit/>
          </a:bodyPr>
          <a:lstStyle/>
          <a:p>
            <a:r>
              <a:rPr lang="en-US" b="1" dirty="0" smtClean="0">
                <a:solidFill>
                  <a:schemeClr val="accent1">
                    <a:lumMod val="75000"/>
                  </a:schemeClr>
                </a:solidFill>
                <a:latin typeface="Tahoma" pitchFamily="34" charset="0"/>
                <a:ea typeface="Tahoma" pitchFamily="34" charset="0"/>
                <a:cs typeface="Tahoma" pitchFamily="34" charset="0"/>
              </a:rPr>
              <a:t>Transit</a:t>
            </a:r>
            <a:endParaRPr lang="en-US" b="1" dirty="0">
              <a:solidFill>
                <a:schemeClr val="accent1">
                  <a:lumMod val="75000"/>
                </a:schemeClr>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395536" y="1268760"/>
            <a:ext cx="8352928" cy="4872588"/>
          </a:xfrm>
        </p:spPr>
        <p:txBody>
          <a:bodyPr>
            <a:normAutofit/>
          </a:bodyPr>
          <a:lstStyle/>
          <a:p>
            <a:pPr marL="0" indent="0">
              <a:buNone/>
            </a:pPr>
            <a:endParaRPr lang="en-US" sz="3200" dirty="0" smtClean="0">
              <a:latin typeface="Thonburi" charset="-34"/>
              <a:ea typeface="Thonburi" charset="-34"/>
              <a:cs typeface="Thonburi" charset="-34"/>
            </a:endParaRPr>
          </a:p>
          <a:p>
            <a:pPr marL="0" indent="0">
              <a:buNone/>
            </a:pPr>
            <a:r>
              <a:rPr lang="en-US" sz="2800" dirty="0" smtClean="0">
                <a:latin typeface="Thonburi" charset="-34"/>
                <a:ea typeface="Thonburi" charset="-34"/>
                <a:cs typeface="Thonburi" charset="-34"/>
              </a:rPr>
              <a:t>Arrive and depart via the same airline / same aircraft the boarding pass are issued at the check-in at departure airport</a:t>
            </a:r>
          </a:p>
          <a:p>
            <a:endParaRPr lang="en-US" sz="3200" dirty="0" smtClean="0">
              <a:latin typeface="Thonburi" charset="-34"/>
              <a:ea typeface="Thonburi" charset="-34"/>
              <a:cs typeface="Thonburi" charset="-34"/>
            </a:endParaRPr>
          </a:p>
          <a:p>
            <a:endParaRPr lang="en-US" sz="3200" dirty="0" smtClean="0">
              <a:latin typeface="Thonburi" charset="-34"/>
              <a:ea typeface="Thonburi" charset="-34"/>
              <a:cs typeface="Thonburi" charset="-34"/>
            </a:endParaRPr>
          </a:p>
          <a:p>
            <a:pPr>
              <a:buNone/>
            </a:pPr>
            <a:endParaRPr lang="en-US" sz="3200" dirty="0" smtClean="0">
              <a:latin typeface="Thonburi" charset="-34"/>
              <a:ea typeface="Thonburi" charset="-34"/>
              <a:cs typeface="Thonburi" charset="-34"/>
            </a:endParaRPr>
          </a:p>
          <a:p>
            <a:endParaRPr lang="en-US" sz="3200" dirty="0" smtClean="0">
              <a:latin typeface="Thonburi" charset="-34"/>
              <a:ea typeface="Thonburi" charset="-34"/>
              <a:cs typeface="Thonburi" charset="-34"/>
            </a:endParaRPr>
          </a:p>
          <a:p>
            <a:endParaRPr lang="en-US" sz="3200" dirty="0" smtClean="0">
              <a:latin typeface="Thonburi" charset="-34"/>
              <a:ea typeface="Thonburi" charset="-34"/>
              <a:cs typeface="Thonburi" charset="-34"/>
            </a:endParaRPr>
          </a:p>
          <a:p>
            <a:pPr marL="68580" indent="0">
              <a:buNone/>
            </a:pPr>
            <a:endParaRPr lang="en-US" sz="3200" dirty="0">
              <a:latin typeface="Thonburi" charset="-34"/>
              <a:ea typeface="Thonburi" charset="-34"/>
              <a:cs typeface="Thonburi" charset="-34"/>
            </a:endParaRPr>
          </a:p>
        </p:txBody>
      </p:sp>
      <p:pic>
        <p:nvPicPr>
          <p:cNvPr id="4" name="Picture 3"/>
          <p:cNvPicPr>
            <a:picLocks noChangeAspect="1"/>
          </p:cNvPicPr>
          <p:nvPr/>
        </p:nvPicPr>
        <p:blipFill>
          <a:blip r:embed="rId2"/>
          <a:stretch>
            <a:fillRect/>
          </a:stretch>
        </p:blipFill>
        <p:spPr>
          <a:xfrm>
            <a:off x="3563888" y="4305074"/>
            <a:ext cx="3131840" cy="2088913"/>
          </a:xfrm>
          <a:prstGeom prst="rect">
            <a:avLst/>
          </a:prstGeom>
        </p:spPr>
      </p:pic>
    </p:spTree>
    <p:extLst>
      <p:ext uri="{BB962C8B-B14F-4D97-AF65-F5344CB8AC3E}">
        <p14:creationId xmlns:p14="http://schemas.microsoft.com/office/powerpoint/2010/main" val="2709500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2131740" cy="720080"/>
          </a:xfrm>
          <a:solidFill>
            <a:srgbClr val="FFFF00"/>
          </a:solidFill>
        </p:spPr>
        <p:txBody>
          <a:bodyPr>
            <a:normAutofit/>
          </a:bodyPr>
          <a:lstStyle/>
          <a:p>
            <a:r>
              <a:rPr lang="en-US" sz="3200" b="1" dirty="0" smtClean="0">
                <a:solidFill>
                  <a:schemeClr val="accent1">
                    <a:lumMod val="75000"/>
                  </a:schemeClr>
                </a:solidFill>
                <a:latin typeface="Thonburi" charset="-34"/>
                <a:ea typeface="Thonburi" charset="-34"/>
                <a:cs typeface="Thonburi" charset="-34"/>
              </a:rPr>
              <a:t>Transfer</a:t>
            </a:r>
            <a:endParaRPr lang="en-US" sz="3200" b="1" dirty="0">
              <a:solidFill>
                <a:schemeClr val="accent1">
                  <a:lumMod val="75000"/>
                </a:schemeClr>
              </a:solidFill>
              <a:latin typeface="Thonburi" charset="-34"/>
              <a:ea typeface="Thonburi" charset="-34"/>
              <a:cs typeface="Thonburi" charset="-34"/>
            </a:endParaRPr>
          </a:p>
        </p:txBody>
      </p:sp>
      <p:sp>
        <p:nvSpPr>
          <p:cNvPr id="3" name="Content Placeholder 2"/>
          <p:cNvSpPr>
            <a:spLocks noGrp="1"/>
          </p:cNvSpPr>
          <p:nvPr>
            <p:ph idx="1"/>
          </p:nvPr>
        </p:nvSpPr>
        <p:spPr>
          <a:xfrm>
            <a:off x="683568" y="908720"/>
            <a:ext cx="8352928" cy="5832648"/>
          </a:xfrm>
        </p:spPr>
        <p:txBody>
          <a:bodyPr>
            <a:normAutofit lnSpcReduction="10000"/>
          </a:bodyPr>
          <a:lstStyle/>
          <a:p>
            <a:pPr marL="0" indent="0">
              <a:buNone/>
            </a:pPr>
            <a:r>
              <a:rPr lang="en-US" sz="3000" dirty="0" smtClean="0">
                <a:latin typeface="Thonburi" charset="-34"/>
                <a:ea typeface="Thonburi" charset="-34"/>
                <a:cs typeface="Thonburi" charset="-34"/>
              </a:rPr>
              <a:t>Immediate connect with </a:t>
            </a:r>
            <a:r>
              <a:rPr lang="en-US" sz="3000" b="1" dirty="0" smtClean="0">
                <a:latin typeface="Thonburi" charset="-34"/>
                <a:ea typeface="Thonburi" charset="-34"/>
                <a:cs typeface="Thonburi" charset="-34"/>
              </a:rPr>
              <a:t>same airline but different </a:t>
            </a:r>
            <a:r>
              <a:rPr lang="en-US" sz="3000" b="1" dirty="0">
                <a:latin typeface="Thonburi" charset="-34"/>
                <a:ea typeface="Thonburi" charset="-34"/>
                <a:cs typeface="Thonburi" charset="-34"/>
              </a:rPr>
              <a:t>flight number or </a:t>
            </a:r>
            <a:r>
              <a:rPr lang="en-US" sz="3000" b="1" dirty="0" smtClean="0">
                <a:latin typeface="Thonburi" charset="-34"/>
                <a:ea typeface="Thonburi" charset="-34"/>
                <a:cs typeface="Thonburi" charset="-34"/>
              </a:rPr>
              <a:t>with other airline </a:t>
            </a:r>
          </a:p>
          <a:p>
            <a:endParaRPr lang="en-US" sz="3000" b="1" dirty="0" smtClean="0">
              <a:latin typeface="Thonburi" charset="-34"/>
              <a:ea typeface="Thonburi" charset="-34"/>
              <a:cs typeface="Thonburi" charset="-34"/>
            </a:endParaRPr>
          </a:p>
          <a:p>
            <a:pPr marL="0" indent="0">
              <a:buNone/>
            </a:pPr>
            <a:r>
              <a:rPr lang="en-US" sz="3000" dirty="0" smtClean="0">
                <a:latin typeface="Thonburi" charset="-34"/>
                <a:ea typeface="Thonburi" charset="-34"/>
                <a:cs typeface="Thonburi" charset="-34"/>
              </a:rPr>
              <a:t>Interline </a:t>
            </a:r>
            <a:r>
              <a:rPr lang="en-US" sz="3000" dirty="0">
                <a:latin typeface="Thonburi" charset="-34"/>
                <a:ea typeface="Thonburi" charset="-34"/>
                <a:cs typeface="Thonburi" charset="-34"/>
              </a:rPr>
              <a:t>agreements were developed to provide convenience for customers who could only get to their destination via a connection using two different </a:t>
            </a:r>
            <a:r>
              <a:rPr lang="en-US" sz="3000" dirty="0" smtClean="0">
                <a:latin typeface="Thonburi" charset="-34"/>
                <a:ea typeface="Thonburi" charset="-34"/>
                <a:cs typeface="Thonburi" charset="-34"/>
              </a:rPr>
              <a:t>airlines </a:t>
            </a:r>
          </a:p>
          <a:p>
            <a:pPr marL="0" indent="0">
              <a:buNone/>
            </a:pPr>
            <a:endParaRPr lang="en-US" sz="3000" dirty="0" smtClean="0">
              <a:latin typeface="Thonburi" charset="-34"/>
              <a:ea typeface="Thonburi" charset="-34"/>
              <a:cs typeface="Thonburi" charset="-34"/>
            </a:endParaRPr>
          </a:p>
          <a:p>
            <a:pPr marL="0" indent="0">
              <a:buNone/>
            </a:pPr>
            <a:r>
              <a:rPr lang="en-US" sz="3000" dirty="0" smtClean="0">
                <a:latin typeface="Thonburi" charset="-34"/>
                <a:ea typeface="Thonburi" charset="-34"/>
                <a:cs typeface="Thonburi" charset="-34"/>
              </a:rPr>
              <a:t>If yes , the </a:t>
            </a:r>
            <a:r>
              <a:rPr lang="en-US" sz="3000" dirty="0">
                <a:latin typeface="Thonburi" charset="-34"/>
                <a:ea typeface="Thonburi" charset="-34"/>
                <a:cs typeface="Thonburi" charset="-34"/>
              </a:rPr>
              <a:t>airlines </a:t>
            </a:r>
            <a:r>
              <a:rPr lang="en-US" sz="3000" dirty="0" smtClean="0">
                <a:latin typeface="Thonburi" charset="-34"/>
                <a:ea typeface="Thonburi" charset="-34"/>
                <a:cs typeface="Thonburi" charset="-34"/>
              </a:rPr>
              <a:t>will issue </a:t>
            </a:r>
            <a:r>
              <a:rPr lang="en-US" sz="3000" dirty="0">
                <a:latin typeface="Thonburi" charset="-34"/>
                <a:ea typeface="Thonburi" charset="-34"/>
                <a:cs typeface="Thonburi" charset="-34"/>
              </a:rPr>
              <a:t>boarding passes and check baggage to </a:t>
            </a:r>
            <a:r>
              <a:rPr lang="en-US" sz="3000" dirty="0" smtClean="0">
                <a:latin typeface="Thonburi" charset="-34"/>
                <a:ea typeface="Thonburi" charset="-34"/>
                <a:cs typeface="Thonburi" charset="-34"/>
              </a:rPr>
              <a:t>the </a:t>
            </a:r>
            <a:r>
              <a:rPr lang="en-US" sz="3000" dirty="0">
                <a:latin typeface="Thonburi" charset="-34"/>
                <a:ea typeface="Thonburi" charset="-34"/>
                <a:cs typeface="Thonburi" charset="-34"/>
              </a:rPr>
              <a:t>final destination </a:t>
            </a:r>
          </a:p>
          <a:p>
            <a:endParaRPr lang="en-US" sz="3000" dirty="0" smtClean="0">
              <a:latin typeface="Thonburi" charset="-34"/>
              <a:ea typeface="Thonburi" charset="-34"/>
              <a:cs typeface="Thonburi" charset="-34"/>
            </a:endParaRPr>
          </a:p>
          <a:p>
            <a:pPr marL="0" indent="0">
              <a:buNone/>
            </a:pPr>
            <a:r>
              <a:rPr lang="en-US" sz="3000" dirty="0" smtClean="0">
                <a:latin typeface="Thonburi" charset="-34"/>
                <a:ea typeface="Thonburi" charset="-34"/>
                <a:cs typeface="Thonburi" charset="-34"/>
              </a:rPr>
              <a:t>If no , passenger have to go to transfer counter to get a new boarding pass</a:t>
            </a:r>
          </a:p>
          <a:p>
            <a:endParaRPr lang="en-US" sz="3200" dirty="0" smtClean="0">
              <a:latin typeface="Tahoma" pitchFamily="34" charset="0"/>
              <a:ea typeface="Tahoma" pitchFamily="34" charset="0"/>
              <a:cs typeface="Tahoma" pitchFamily="34" charset="0"/>
            </a:endParaRPr>
          </a:p>
          <a:p>
            <a:endParaRPr lang="en-US" sz="2800" dirty="0" smtClean="0"/>
          </a:p>
          <a:p>
            <a:pPr marL="68580" indent="0">
              <a:buNone/>
            </a:pPr>
            <a:endParaRPr lang="en-US" dirty="0"/>
          </a:p>
        </p:txBody>
      </p:sp>
    </p:spTree>
    <p:extLst>
      <p:ext uri="{BB962C8B-B14F-4D97-AF65-F5344CB8AC3E}">
        <p14:creationId xmlns:p14="http://schemas.microsoft.com/office/powerpoint/2010/main" val="2709500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908720"/>
            <a:ext cx="7903790" cy="5268243"/>
          </a:xfrm>
        </p:spPr>
        <p:txBody>
          <a:bodyPr>
            <a:normAutofit/>
          </a:bodyPr>
          <a:lstStyle/>
          <a:p>
            <a:r>
              <a:rPr lang="en-US" sz="2800" dirty="0" smtClean="0">
                <a:latin typeface="Thonburi" charset="-34"/>
                <a:ea typeface="Thonburi" charset="-34"/>
                <a:cs typeface="Thonburi" charset="-34"/>
              </a:rPr>
              <a:t>GSA will wait at the bridge to show a list of connecting flight and gate number </a:t>
            </a:r>
            <a:endParaRPr lang="th-TH" sz="2800" dirty="0">
              <a:latin typeface="Thonburi" charset="-34"/>
              <a:ea typeface="Thonburi" charset="-34"/>
              <a:cs typeface="Thonburi" charset="-34"/>
            </a:endParaRPr>
          </a:p>
        </p:txBody>
      </p:sp>
      <p:pic>
        <p:nvPicPr>
          <p:cNvPr id="4" name="Picture 3"/>
          <p:cNvPicPr>
            <a:picLocks noChangeAspect="1"/>
          </p:cNvPicPr>
          <p:nvPr/>
        </p:nvPicPr>
        <p:blipFill>
          <a:blip r:embed="rId2"/>
          <a:stretch>
            <a:fillRect/>
          </a:stretch>
        </p:blipFill>
        <p:spPr>
          <a:xfrm>
            <a:off x="5450274" y="2636911"/>
            <a:ext cx="3245809" cy="869547"/>
          </a:xfrm>
          <a:prstGeom prst="rect">
            <a:avLst/>
          </a:prstGeom>
        </p:spPr>
      </p:pic>
      <p:pic>
        <p:nvPicPr>
          <p:cNvPr id="5" name="Picture 4"/>
          <p:cNvPicPr>
            <a:picLocks noChangeAspect="1"/>
          </p:cNvPicPr>
          <p:nvPr/>
        </p:nvPicPr>
        <p:blipFill>
          <a:blip r:embed="rId3"/>
          <a:stretch>
            <a:fillRect/>
          </a:stretch>
        </p:blipFill>
        <p:spPr>
          <a:xfrm>
            <a:off x="660306" y="2708920"/>
            <a:ext cx="4716016" cy="2652759"/>
          </a:xfrm>
          <a:prstGeom prst="rect">
            <a:avLst/>
          </a:prstGeom>
        </p:spPr>
      </p:pic>
    </p:spTree>
    <p:extLst>
      <p:ext uri="{BB962C8B-B14F-4D97-AF65-F5344CB8AC3E}">
        <p14:creationId xmlns:p14="http://schemas.microsoft.com/office/powerpoint/2010/main" val="3021089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135960"/>
          </a:xfrm>
        </p:spPr>
        <p:txBody>
          <a:bodyPr>
            <a:normAutofit/>
          </a:bodyPr>
          <a:lstStyle/>
          <a:p>
            <a:r>
              <a:rPr lang="en-US" sz="3200" dirty="0">
                <a:latin typeface="Arial Rounded MT Bold" charset="0"/>
                <a:ea typeface="Arial Rounded MT Bold" charset="0"/>
                <a:cs typeface="Arial Rounded MT Bold" charset="0"/>
              </a:rPr>
              <a:t>WestJet Airlines has signed an interline agreement with British Airways, allowing the airlines to work together on baggage handling and other tasks and making it easier for travellers to transfer from one carrier to the other</a:t>
            </a:r>
            <a:endParaRPr lang="th-TH" sz="3200" dirty="0">
              <a:latin typeface="Arial Rounded MT Bold" charset="0"/>
              <a:ea typeface="Arial Rounded MT Bold" charset="0"/>
              <a:cs typeface="Arial Rounded MT Bold"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0" y="3645024"/>
            <a:ext cx="1905000" cy="22860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54504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3439294" cy="543594"/>
          </a:xfrm>
          <a:solidFill>
            <a:srgbClr val="FFFF00"/>
          </a:solidFill>
        </p:spPr>
        <p:txBody>
          <a:bodyPr>
            <a:normAutofit fontScale="90000"/>
          </a:bodyPr>
          <a:lstStyle/>
          <a:p>
            <a:r>
              <a:rPr lang="en-US" dirty="0" smtClean="0">
                <a:latin typeface="Arial Rounded MT Bold" charset="0"/>
                <a:ea typeface="Arial Rounded MT Bold" charset="0"/>
                <a:cs typeface="Arial Rounded MT Bold" charset="0"/>
              </a:rPr>
              <a:t>Change of Gauge</a:t>
            </a:r>
            <a:endParaRPr lang="en-US" dirty="0">
              <a:latin typeface="Arial Rounded MT Bold" charset="0"/>
              <a:ea typeface="Arial Rounded MT Bold" charset="0"/>
              <a:cs typeface="Arial Rounded MT Bold" charset="0"/>
            </a:endParaRPr>
          </a:p>
        </p:txBody>
      </p:sp>
      <p:sp>
        <p:nvSpPr>
          <p:cNvPr id="3" name="Content Placeholder 2"/>
          <p:cNvSpPr>
            <a:spLocks noGrp="1"/>
          </p:cNvSpPr>
          <p:nvPr>
            <p:ph idx="1"/>
          </p:nvPr>
        </p:nvSpPr>
        <p:spPr>
          <a:xfrm>
            <a:off x="628650" y="1340768"/>
            <a:ext cx="7886700" cy="4836195"/>
          </a:xfrm>
        </p:spPr>
        <p:txBody>
          <a:bodyPr>
            <a:normAutofit/>
          </a:bodyPr>
          <a:lstStyle/>
          <a:p>
            <a:r>
              <a:rPr lang="en-US" sz="2800" dirty="0">
                <a:latin typeface="Thonburi" charset="-34"/>
                <a:ea typeface="Thonburi" charset="-34"/>
                <a:cs typeface="Thonburi" charset="-34"/>
              </a:rPr>
              <a:t>In </a:t>
            </a:r>
            <a:r>
              <a:rPr lang="en-US" sz="2800" dirty="0" smtClean="0">
                <a:latin typeface="Thonburi" charset="-34"/>
                <a:ea typeface="Thonburi" charset="-34"/>
                <a:cs typeface="Thonburi" charset="-34"/>
              </a:rPr>
              <a:t>Air transport is change of aircraft without changing the flight number</a:t>
            </a:r>
            <a:endParaRPr lang="en-US" sz="2800" dirty="0">
              <a:latin typeface="Thonburi" charset="-34"/>
              <a:ea typeface="Thonburi" charset="-34"/>
              <a:cs typeface="Thonburi" charset="-34"/>
            </a:endParaRPr>
          </a:p>
        </p:txBody>
      </p:sp>
      <p:graphicFrame>
        <p:nvGraphicFramePr>
          <p:cNvPr id="4" name="Diagram 3"/>
          <p:cNvGraphicFramePr/>
          <p:nvPr>
            <p:extLst>
              <p:ext uri="{D42A27DB-BD31-4B8C-83A1-F6EECF244321}">
                <p14:modId xmlns:p14="http://schemas.microsoft.com/office/powerpoint/2010/main" val="451819884"/>
              </p:ext>
            </p:extLst>
          </p:nvPr>
        </p:nvGraphicFramePr>
        <p:xfrm>
          <a:off x="755576" y="2492896"/>
          <a:ext cx="6864424"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0810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2813</TotalTime>
  <Words>1074</Words>
  <Application>Microsoft Macintosh PowerPoint</Application>
  <PresentationFormat>On-screen Show (4:3)</PresentationFormat>
  <Paragraphs>173</Paragraphs>
  <Slides>34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 Rounded MT Bold</vt:lpstr>
      <vt:lpstr>Calibri</vt:lpstr>
      <vt:lpstr>Calibri Light</vt:lpstr>
      <vt:lpstr>Cordia New</vt:lpstr>
      <vt:lpstr>Tahoma</vt:lpstr>
      <vt:lpstr>Thonburi</vt:lpstr>
      <vt:lpstr>Arial</vt:lpstr>
      <vt:lpstr>Office Theme</vt:lpstr>
      <vt:lpstr>IAC 2207 Ground Service Management</vt:lpstr>
      <vt:lpstr>PowerPoint Presentation</vt:lpstr>
      <vt:lpstr>PowerPoint Presentation</vt:lpstr>
      <vt:lpstr>  Arrival Passengers</vt:lpstr>
      <vt:lpstr>Transit</vt:lpstr>
      <vt:lpstr>Transfer</vt:lpstr>
      <vt:lpstr>PowerPoint Presentation</vt:lpstr>
      <vt:lpstr>PowerPoint Presentation</vt:lpstr>
      <vt:lpstr>Change of Gauge</vt:lpstr>
      <vt:lpstr>Arrival passengers</vt:lpstr>
      <vt:lpstr>PowerPoint Presentation</vt:lpstr>
      <vt:lpstr>PowerPoint Presentation</vt:lpstr>
      <vt:lpstr>PowerPoint Presentation</vt:lpstr>
      <vt:lpstr>PowerPoint Presentation</vt:lpstr>
      <vt:lpstr>PowerPoint Presentation</vt:lpstr>
      <vt:lpstr> Exemption from CIQ </vt:lpstr>
      <vt:lpstr>Location of CIQ facilities</vt:lpstr>
      <vt:lpstr>PowerPoint Presentation</vt:lpstr>
      <vt:lpstr>CIQ sticker</vt:lpstr>
      <vt:lpstr> Arrival preparation</vt:lpstr>
      <vt:lpstr>Arrival manifest</vt:lpstr>
      <vt:lpstr>Number of transit passenger</vt:lpstr>
      <vt:lpstr>Passenger with special need</vt:lpstr>
      <vt:lpstr>PowerPoint Presentation</vt:lpstr>
      <vt:lpstr>PowerPoint Presentation</vt:lpstr>
      <vt:lpstr>   Flight arrival    </vt:lpstr>
      <vt:lpstr>Additional responsibilities</vt:lpstr>
      <vt:lpstr>PowerPoint Presentation</vt:lpstr>
      <vt:lpstr>   Key term</vt:lpstr>
      <vt:lpstr>PowerPoint Presentation</vt:lpstr>
      <vt:lpstr>PowerPoint Presentation</vt:lpstr>
      <vt:lpstr>PowerPoint Presentation</vt:lpstr>
      <vt:lpstr>Any Question?</vt:lpstr>
      <vt:lpstr>References</vt:lpstr>
    </vt:vector>
  </TitlesOfParts>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IGS 1105  Thai Society and Culture</dc:title>
  <dc:creator>Win8</dc:creator>
  <cp:lastModifiedBy>Microsoft Office User</cp:lastModifiedBy>
  <cp:revision>232</cp:revision>
  <dcterms:created xsi:type="dcterms:W3CDTF">2015-01-04T03:39:43Z</dcterms:created>
  <dcterms:modified xsi:type="dcterms:W3CDTF">2023-03-28T06:54:24Z</dcterms:modified>
</cp:coreProperties>
</file>