
<file path=[Content_Types].xml><?xml version="1.0" encoding="utf-8"?>
<Types xmlns="http://schemas.openxmlformats.org/package/2006/content-types">
  <Default Extension="xml" ContentType="application/xml"/>
  <Default Extension="jpeg" ContentType="image/jpeg"/>
  <Default Extension="tif" ContentType="image/tif"/>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59" r:id="rId5"/>
    <p:sldId id="268" r:id="rId6"/>
    <p:sldId id="282" r:id="rId7"/>
    <p:sldId id="283" r:id="rId8"/>
    <p:sldId id="260" r:id="rId9"/>
    <p:sldId id="261" r:id="rId10"/>
    <p:sldId id="275" r:id="rId11"/>
    <p:sldId id="276" r:id="rId12"/>
    <p:sldId id="280" r:id="rId13"/>
    <p:sldId id="279" r:id="rId14"/>
    <p:sldId id="281" r:id="rId15"/>
    <p:sldId id="262" r:id="rId16"/>
    <p:sldId id="263" r:id="rId17"/>
    <p:sldId id="264" r:id="rId18"/>
    <p:sldId id="274" r:id="rId19"/>
    <p:sldId id="265" r:id="rId20"/>
    <p:sldId id="266" r:id="rId21"/>
    <p:sldId id="273" r:id="rId22"/>
    <p:sldId id="269" r:id="rId2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1pPr>
    <a:lvl2pPr marL="0" marR="0" indent="2286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2pPr>
    <a:lvl3pPr marL="0" marR="0" indent="4572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3pPr>
    <a:lvl4pPr marL="0" marR="0" indent="6858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4pPr>
    <a:lvl5pPr marL="0" marR="0" indent="9144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5pPr>
    <a:lvl6pPr marL="0" marR="0" indent="11430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6pPr>
    <a:lvl7pPr marL="0" marR="0" indent="13716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7pPr>
    <a:lvl8pPr marL="0" marR="0" indent="16002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8pPr>
    <a:lvl9pPr marL="0" marR="0" indent="18288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rgbClr val="375A7D"/>
          </a:solidFill>
        </a:fill>
      </a:tcStyle>
    </a:wholeTbl>
    <a:band2H>
      <a:tcTxStyle/>
      <a:tcStyle>
        <a:tcBdr/>
        <a:fill>
          <a:solidFill>
            <a:srgbClr val="3B7499"/>
          </a:solidFill>
        </a:fill>
      </a:tcStyle>
    </a:band2H>
    <a:firstCol>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rgbClr val="53D5FD"/>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firstCol>
    <a:lastRow>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rgbClr val="53D5FD"/>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lastRow>
    <a:firstRow>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rgbClr val="53D5FD"/>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firstRow>
  </a:tblStyle>
  <a:tblStyle styleId="{C7B018BB-80A7-4F77-B60F-C8B233D01FF8}" styleName="">
    <a:tblBg/>
    <a:wholeTbl>
      <a:tcTxStyle b="off" i="off">
        <a:font>
          <a:latin typeface="Avenir Medium"/>
          <a:ea typeface="Avenir Medium"/>
          <a:cs typeface="Avenir Medium"/>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0A0A0A">
              <a:alpha val="92000"/>
            </a:srgbClr>
          </a:solidFill>
        </a:fill>
      </a:tcStyle>
    </a:band2H>
    <a:firstCol>
      <a:tcTxStyle b="off" i="off">
        <a:font>
          <a:latin typeface="Avenir Medium"/>
          <a:ea typeface="Avenir Medium"/>
          <a:cs typeface="Avenir Medium"/>
        </a:font>
        <a:srgbClr val="FFFFFF"/>
      </a:tcTxStyle>
      <a:tcStyle>
        <a:tcBdr>
          <a:left>
            <a:ln w="25400" cap="flat">
              <a:solidFill>
                <a:srgbClr val="000000"/>
              </a:solidFill>
              <a:prstDash val="solid"/>
              <a:miter lim="400000"/>
            </a:ln>
          </a:left>
          <a:right>
            <a:ln w="635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ff" i="off">
        <a:font>
          <a:latin typeface="Avenir Medium"/>
          <a:ea typeface="Avenir Medium"/>
          <a:cs typeface="Avenir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635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Avenir Medium"/>
          <a:ea typeface="Avenir Medium"/>
          <a:cs typeface="Avenir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635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noFill/>
        </a:fill>
      </a:tcStyle>
    </a:wholeTbl>
    <a:band2H>
      <a:tcTxStyle/>
      <a:tcStyle>
        <a:tcBdr/>
        <a:fill>
          <a:solidFill>
            <a:srgbClr val="00EDFF">
              <a:alpha val="24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chemeClr val="accent2">
                  <a:satOff val="-5186"/>
                  <a:lumOff val="-28409"/>
                </a:schemeClr>
              </a:solidFill>
              <a:prstDash val="solid"/>
              <a:miter lim="400000"/>
            </a:ln>
          </a:insideV>
        </a:tcBdr>
        <a:fill>
          <a:solidFill>
            <a:schemeClr val="accent2">
              <a:satOff val="-5186"/>
              <a:lumOff val="-12389"/>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solidFill>
            <a:schemeClr val="accent2">
              <a:satOff val="-5186"/>
              <a:lumOff val="-28409"/>
            </a:schemeClr>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25400" cap="rnd">
              <a:solidFill>
                <a:srgbClr val="4F4F4F"/>
              </a:solidFill>
              <a:custDash>
                <a:ds d="100000" sp="200000"/>
              </a:custDash>
              <a:miter lim="400000"/>
            </a:ln>
          </a:top>
          <a:bottom>
            <a:ln w="25400" cap="rnd">
              <a:solidFill>
                <a:srgbClr val="4F4F4F"/>
              </a:solidFill>
              <a:custDash>
                <a:ds d="100000" sp="200000"/>
              </a:custDash>
              <a:miter lim="400000"/>
            </a:ln>
          </a:bottom>
          <a:insideH>
            <a:ln w="25400" cap="rnd">
              <a:solidFill>
                <a:srgbClr val="4F4F4F"/>
              </a:solidFill>
              <a:custDash>
                <a:ds d="100000" sp="200000"/>
              </a:custDash>
              <a:miter lim="400000"/>
            </a:ln>
          </a:insideH>
          <a:insideV>
            <a:ln w="12700" cap="flat">
              <a:noFill/>
              <a:miter lim="400000"/>
            </a:ln>
          </a:insideV>
        </a:tcBdr>
        <a:fill>
          <a:noFill/>
        </a:fill>
      </a:tcStyle>
    </a:wholeTbl>
    <a:band2H>
      <a:tcTxStyle/>
      <a:tcStyle>
        <a:tcBdr/>
        <a:fill>
          <a:solidFill>
            <a:srgbClr val="6D6D6D">
              <a:alpha val="25000"/>
            </a:srgbClr>
          </a:solidFill>
        </a:fill>
      </a:tcStyle>
    </a:band2H>
    <a:firstCol>
      <a:tcTxStyle b="off" i="off">
        <a:fontRef idx="minor">
          <a:srgbClr val="FFFFFF"/>
        </a:fontRef>
        <a:srgbClr val="FFFFFF"/>
      </a:tcTxStyle>
      <a:tcStyle>
        <a:tcBdr>
          <a:left>
            <a:ln w="12700" cap="flat">
              <a:noFill/>
              <a:miter lim="400000"/>
            </a:ln>
          </a:left>
          <a:right>
            <a:ln w="0" cap="flat">
              <a:noFill/>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808080">
              <a:alpha val="32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8100" cap="flat">
              <a:solidFill>
                <a:srgbClr val="000000"/>
              </a:solidFill>
              <a:prstDash val="solid"/>
              <a:miter lim="400000"/>
            </a:ln>
          </a:top>
          <a:bottom>
            <a:ln w="12700" cap="flat">
              <a:noFill/>
              <a:miter lim="400000"/>
            </a:ln>
          </a:bottom>
          <a:insideH>
            <a:ln w="12700" cap="flat">
              <a:solidFill>
                <a:srgbClr val="000000"/>
              </a:solidFill>
              <a:prstDash val="solid"/>
              <a:miter lim="400000"/>
            </a:ln>
          </a:insideH>
          <a:insideV>
            <a:ln w="12700" cap="flat">
              <a:noFill/>
              <a:miter lim="400000"/>
            </a:ln>
          </a:insideV>
        </a:tcBdr>
        <a:fill>
          <a:solidFill>
            <a:srgbClr val="941B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CD2600">
              <a:alpha val="80000"/>
            </a:srgb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solidFill>
              <a:prstDash val="solid"/>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797979"/>
              </a:solidFill>
              <a:prstDash val="solid"/>
              <a:miter lim="400000"/>
            </a:ln>
          </a:insideH>
          <a:insideV>
            <a:ln w="12700" cap="flat">
              <a:noFill/>
              <a:miter lim="400000"/>
            </a:ln>
          </a:insideV>
        </a:tcBdr>
        <a:fill>
          <a:noFill/>
        </a:fill>
      </a:tcStyle>
    </a:lastRow>
    <a:firstRow>
      <a:tcTxStyle b="off" i="off">
        <a:fontRef idx="minor">
          <a:schemeClr val="accent2">
            <a:satOff val="44164"/>
            <a:lumOff val="14231"/>
          </a:schemeClr>
        </a:fontRef>
        <a:schemeClr val="accent2">
          <a:satOff val="44164"/>
          <a:lumOff val="14231"/>
        </a:schemeClr>
      </a:tcTxStyle>
      <a:tcStyle>
        <a:tcBdr>
          <a:left>
            <a:ln w="12700" cap="flat">
              <a:noFill/>
              <a:miter lim="400000"/>
            </a:ln>
          </a:left>
          <a:right>
            <a:ln w="12700" cap="flat">
              <a:noFill/>
              <a:miter lim="400000"/>
            </a:ln>
          </a:right>
          <a:top>
            <a:ln w="12700" cap="flat">
              <a:noFill/>
              <a:miter lim="400000"/>
            </a:ln>
          </a:top>
          <a:bottom>
            <a:ln w="12700" cap="flat">
              <a:solidFill>
                <a:srgbClr val="FFFFFF"/>
              </a:solidFill>
              <a:prstDash val="solid"/>
              <a:miter lim="400000"/>
            </a:ln>
          </a:bottom>
          <a:insideH>
            <a:ln w="12700" cap="flat">
              <a:solidFill>
                <a:srgbClr val="797979"/>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015"/>
    <p:restoredTop sz="94651"/>
  </p:normalViewPr>
  <p:slideViewPr>
    <p:cSldViewPr snapToGrid="0" snapToObjects="1">
      <p:cViewPr>
        <p:scale>
          <a:sx n="108" d="100"/>
          <a:sy n="108" d="100"/>
        </p:scale>
        <p:origin x="1984" y="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47B7BF-AEE8-0242-B4BD-DE7E8EEEB700}" type="doc">
      <dgm:prSet loTypeId="urn:microsoft.com/office/officeart/2009/layout/CirclePictureHierarchy" loCatId="" qsTypeId="urn:microsoft.com/office/officeart/2005/8/quickstyle/simple4" qsCatId="simple" csTypeId="urn:microsoft.com/office/officeart/2005/8/colors/accent1_2" csCatId="accent1" phldr="1"/>
      <dgm:spPr/>
      <dgm:t>
        <a:bodyPr/>
        <a:lstStyle/>
        <a:p>
          <a:endParaRPr lang="en-US"/>
        </a:p>
      </dgm:t>
    </dgm:pt>
    <dgm:pt modelId="{BED96C12-8CB4-BF4D-8D95-2B550A0C727F}">
      <dgm:prSet phldrT="[Text]" custT="1"/>
      <dgm:spPr/>
      <dgm:t>
        <a:bodyPr/>
        <a:lstStyle/>
        <a:p>
          <a:r>
            <a:rPr lang="en-US" sz="2000" b="1" dirty="0" smtClean="0">
              <a:solidFill>
                <a:srgbClr val="FF0000"/>
              </a:solidFill>
              <a:latin typeface="Abadi MT Condensed Extra Bold" charset="0"/>
              <a:ea typeface="Abadi MT Condensed Extra Bold" charset="0"/>
              <a:cs typeface="Abadi MT Condensed Extra Bold" charset="0"/>
            </a:rPr>
            <a:t>Civil</a:t>
          </a:r>
          <a:r>
            <a:rPr lang="en-US" sz="2000" b="1" baseline="0" dirty="0" smtClean="0">
              <a:solidFill>
                <a:srgbClr val="FF0000"/>
              </a:solidFill>
              <a:latin typeface="Abadi MT Condensed Extra Bold" charset="0"/>
              <a:ea typeface="Abadi MT Condensed Extra Bold" charset="0"/>
              <a:cs typeface="Abadi MT Condensed Extra Bold" charset="0"/>
            </a:rPr>
            <a:t> Aviation Security</a:t>
          </a:r>
          <a:endParaRPr lang="en-US" sz="2000" b="1" dirty="0">
            <a:solidFill>
              <a:srgbClr val="FF0000"/>
            </a:solidFill>
            <a:latin typeface="Abadi MT Condensed Extra Bold" charset="0"/>
            <a:ea typeface="Abadi MT Condensed Extra Bold" charset="0"/>
            <a:cs typeface="Abadi MT Condensed Extra Bold" charset="0"/>
          </a:endParaRPr>
        </a:p>
      </dgm:t>
    </dgm:pt>
    <dgm:pt modelId="{13137E1E-4412-A840-A6C4-CE7CC1FB4104}" type="parTrans" cxnId="{E188B1AD-9D8E-D748-8980-0CD20C764B46}">
      <dgm:prSet/>
      <dgm:spPr/>
      <dgm:t>
        <a:bodyPr/>
        <a:lstStyle/>
        <a:p>
          <a:endParaRPr lang="en-US"/>
        </a:p>
      </dgm:t>
    </dgm:pt>
    <dgm:pt modelId="{3CE5DAEB-E76B-FC4C-B3D7-77BE0713B954}" type="sibTrans" cxnId="{E188B1AD-9D8E-D748-8980-0CD20C764B46}">
      <dgm:prSet/>
      <dgm:spPr/>
      <dgm:t>
        <a:bodyPr/>
        <a:lstStyle/>
        <a:p>
          <a:endParaRPr lang="en-US"/>
        </a:p>
      </dgm:t>
    </dgm:pt>
    <dgm:pt modelId="{B61B0803-CEFF-4C49-ACC3-1593D1D4137C}">
      <dgm:prSet phldrT="[Text]" custT="1"/>
      <dgm:spPr/>
      <dgm:t>
        <a:bodyPr/>
        <a:lstStyle/>
        <a:p>
          <a:r>
            <a:rPr lang="en-US" sz="2800" b="1" dirty="0" smtClean="0">
              <a:solidFill>
                <a:srgbClr val="FF0000"/>
              </a:solidFill>
              <a:latin typeface="Abadi MT Condensed Extra Bold" charset="0"/>
              <a:ea typeface="Abadi MT Condensed Extra Bold" charset="0"/>
              <a:cs typeface="Abadi MT Condensed Extra Bold" charset="0"/>
            </a:rPr>
            <a:t>Inter</a:t>
          </a:r>
        </a:p>
        <a:p>
          <a:r>
            <a:rPr lang="en-US" sz="2800" b="1" dirty="0" smtClean="0">
              <a:solidFill>
                <a:srgbClr val="FF0000"/>
              </a:solidFill>
              <a:latin typeface="Abadi MT Condensed Extra Bold" charset="0"/>
              <a:ea typeface="Abadi MT Condensed Extra Bold" charset="0"/>
              <a:cs typeface="Abadi MT Condensed Extra Bold" charset="0"/>
            </a:rPr>
            <a:t>national</a:t>
          </a:r>
          <a:endParaRPr lang="en-US" sz="2800" b="1" dirty="0">
            <a:solidFill>
              <a:srgbClr val="FF0000"/>
            </a:solidFill>
            <a:latin typeface="Abadi MT Condensed Extra Bold" charset="0"/>
            <a:ea typeface="Abadi MT Condensed Extra Bold" charset="0"/>
            <a:cs typeface="Abadi MT Condensed Extra Bold" charset="0"/>
          </a:endParaRPr>
        </a:p>
      </dgm:t>
    </dgm:pt>
    <dgm:pt modelId="{EFDD88AF-5643-E64D-B213-8213CAF05E1D}" type="parTrans" cxnId="{B1F7995B-E03F-2B4A-B86D-4CB32378EB28}">
      <dgm:prSet/>
      <dgm:spPr/>
      <dgm:t>
        <a:bodyPr/>
        <a:lstStyle/>
        <a:p>
          <a:endParaRPr lang="en-US"/>
        </a:p>
      </dgm:t>
    </dgm:pt>
    <dgm:pt modelId="{1C3A3365-8853-8743-93DE-33E1C03A6D5F}" type="sibTrans" cxnId="{B1F7995B-E03F-2B4A-B86D-4CB32378EB28}">
      <dgm:prSet/>
      <dgm:spPr/>
      <dgm:t>
        <a:bodyPr/>
        <a:lstStyle/>
        <a:p>
          <a:endParaRPr lang="en-US"/>
        </a:p>
      </dgm:t>
    </dgm:pt>
    <dgm:pt modelId="{057FB41B-2964-3743-845E-C44966165F29}">
      <dgm:prSet phldrT="[Text]"/>
      <dgm:spPr/>
      <dgm:t>
        <a:bodyPr/>
        <a:lstStyle/>
        <a:p>
          <a:r>
            <a:rPr lang="en-US" b="1" dirty="0" smtClean="0">
              <a:solidFill>
                <a:srgbClr val="FF0000"/>
              </a:solidFill>
              <a:latin typeface="Abadi MT Condensed Extra Bold" charset="0"/>
              <a:ea typeface="Abadi MT Condensed Extra Bold" charset="0"/>
              <a:cs typeface="Abadi MT Condensed Extra Bold" charset="0"/>
            </a:rPr>
            <a:t>ICAO</a:t>
          </a:r>
          <a:endParaRPr lang="en-US" b="1" dirty="0">
            <a:solidFill>
              <a:srgbClr val="FF0000"/>
            </a:solidFill>
            <a:latin typeface="Abadi MT Condensed Extra Bold" charset="0"/>
            <a:ea typeface="Abadi MT Condensed Extra Bold" charset="0"/>
            <a:cs typeface="Abadi MT Condensed Extra Bold" charset="0"/>
          </a:endParaRPr>
        </a:p>
      </dgm:t>
    </dgm:pt>
    <dgm:pt modelId="{0A5BF8CA-DEED-A947-8F27-E85386D30128}" type="parTrans" cxnId="{EF0F78DA-AC02-6943-98BA-F1253F7AD6CD}">
      <dgm:prSet/>
      <dgm:spPr/>
      <dgm:t>
        <a:bodyPr/>
        <a:lstStyle/>
        <a:p>
          <a:endParaRPr lang="en-US"/>
        </a:p>
      </dgm:t>
    </dgm:pt>
    <dgm:pt modelId="{5716A28A-8352-3B4B-83E3-08738285F859}" type="sibTrans" cxnId="{EF0F78DA-AC02-6943-98BA-F1253F7AD6CD}">
      <dgm:prSet/>
      <dgm:spPr/>
      <dgm:t>
        <a:bodyPr/>
        <a:lstStyle/>
        <a:p>
          <a:endParaRPr lang="en-US"/>
        </a:p>
      </dgm:t>
    </dgm:pt>
    <dgm:pt modelId="{4B2E7CEE-985C-C643-B018-3E4956EC8A9A}">
      <dgm:prSet phldrT="[Text]" custT="1"/>
      <dgm:spPr/>
      <dgm:t>
        <a:bodyPr/>
        <a:lstStyle/>
        <a:p>
          <a:r>
            <a:rPr lang="en-US" sz="2800" b="1" dirty="0" smtClean="0">
              <a:solidFill>
                <a:srgbClr val="FF0000"/>
              </a:solidFill>
              <a:latin typeface="Abadi MT Condensed Extra Bold" charset="0"/>
              <a:ea typeface="Abadi MT Condensed Extra Bold" charset="0"/>
              <a:cs typeface="Abadi MT Condensed Extra Bold" charset="0"/>
            </a:rPr>
            <a:t>IATA</a:t>
          </a:r>
          <a:endParaRPr lang="en-US" sz="2800" b="1" dirty="0">
            <a:solidFill>
              <a:srgbClr val="FF0000"/>
            </a:solidFill>
            <a:latin typeface="Abadi MT Condensed Extra Bold" charset="0"/>
            <a:ea typeface="Abadi MT Condensed Extra Bold" charset="0"/>
            <a:cs typeface="Abadi MT Condensed Extra Bold" charset="0"/>
          </a:endParaRPr>
        </a:p>
      </dgm:t>
    </dgm:pt>
    <dgm:pt modelId="{F0670088-2936-064E-B6AA-35F06BC6B711}" type="parTrans" cxnId="{AA0498A2-4281-B343-A672-10F1F1899B00}">
      <dgm:prSet/>
      <dgm:spPr/>
      <dgm:t>
        <a:bodyPr/>
        <a:lstStyle/>
        <a:p>
          <a:endParaRPr lang="en-US"/>
        </a:p>
      </dgm:t>
    </dgm:pt>
    <dgm:pt modelId="{9454BE1D-C029-E846-8CFE-A49EDC1E8172}" type="sibTrans" cxnId="{AA0498A2-4281-B343-A672-10F1F1899B00}">
      <dgm:prSet/>
      <dgm:spPr/>
      <dgm:t>
        <a:bodyPr/>
        <a:lstStyle/>
        <a:p>
          <a:endParaRPr lang="en-US"/>
        </a:p>
      </dgm:t>
    </dgm:pt>
    <dgm:pt modelId="{B560E2E8-7842-2745-AD01-03CABC05F158}">
      <dgm:prSet phldrT="[Text]"/>
      <dgm:spPr/>
      <dgm:t>
        <a:bodyPr/>
        <a:lstStyle/>
        <a:p>
          <a:r>
            <a:rPr lang="en-US" b="1" dirty="0" smtClean="0">
              <a:solidFill>
                <a:srgbClr val="FF0000"/>
              </a:solidFill>
              <a:latin typeface="Abadi MT Condensed Extra Bold" charset="0"/>
              <a:ea typeface="Abadi MT Condensed Extra Bold" charset="0"/>
              <a:cs typeface="Abadi MT Condensed Extra Bold" charset="0"/>
            </a:rPr>
            <a:t>        National</a:t>
          </a:r>
          <a:endParaRPr lang="en-US" b="1" dirty="0">
            <a:solidFill>
              <a:srgbClr val="FF0000"/>
            </a:solidFill>
            <a:latin typeface="Abadi MT Condensed Extra Bold" charset="0"/>
            <a:ea typeface="Abadi MT Condensed Extra Bold" charset="0"/>
            <a:cs typeface="Abadi MT Condensed Extra Bold" charset="0"/>
          </a:endParaRPr>
        </a:p>
      </dgm:t>
    </dgm:pt>
    <dgm:pt modelId="{1C6FA8A7-E634-9442-A689-EBA1972BDFF0}" type="parTrans" cxnId="{340FDC31-0397-8646-8AF4-E285424231A3}">
      <dgm:prSet/>
      <dgm:spPr/>
      <dgm:t>
        <a:bodyPr/>
        <a:lstStyle/>
        <a:p>
          <a:endParaRPr lang="en-US"/>
        </a:p>
      </dgm:t>
    </dgm:pt>
    <dgm:pt modelId="{2E2496E4-E5D0-2041-8213-DBDC3DEC2C2C}" type="sibTrans" cxnId="{340FDC31-0397-8646-8AF4-E285424231A3}">
      <dgm:prSet/>
      <dgm:spPr/>
      <dgm:t>
        <a:bodyPr/>
        <a:lstStyle/>
        <a:p>
          <a:endParaRPr lang="en-US"/>
        </a:p>
      </dgm:t>
    </dgm:pt>
    <dgm:pt modelId="{5A91D907-98AE-9D42-9F7F-7F757D71956A}">
      <dgm:prSet phldrT="[Text]"/>
      <dgm:spPr/>
      <dgm:t>
        <a:bodyPr/>
        <a:lstStyle/>
        <a:p>
          <a:r>
            <a:rPr lang="en-US" dirty="0" smtClean="0">
              <a:solidFill>
                <a:srgbClr val="FF0000"/>
              </a:solidFill>
              <a:latin typeface="Abadi MT Condensed Extra Bold" charset="0"/>
              <a:ea typeface="Abadi MT Condensed Extra Bold" charset="0"/>
              <a:cs typeface="Abadi MT Condensed Extra Bold" charset="0"/>
            </a:rPr>
            <a:t>Annex17</a:t>
          </a:r>
          <a:endParaRPr lang="en-US" dirty="0">
            <a:solidFill>
              <a:srgbClr val="FF0000"/>
            </a:solidFill>
            <a:latin typeface="Abadi MT Condensed Extra Bold" charset="0"/>
            <a:ea typeface="Abadi MT Condensed Extra Bold" charset="0"/>
            <a:cs typeface="Abadi MT Condensed Extra Bold" charset="0"/>
          </a:endParaRPr>
        </a:p>
      </dgm:t>
    </dgm:pt>
    <dgm:pt modelId="{F1966D9E-BD01-3A46-ADDD-B0BE7983B93D}" type="parTrans" cxnId="{76D46BA1-6D55-924C-A655-837B8E04286D}">
      <dgm:prSet/>
      <dgm:spPr/>
      <dgm:t>
        <a:bodyPr/>
        <a:lstStyle/>
        <a:p>
          <a:endParaRPr lang="en-US"/>
        </a:p>
      </dgm:t>
    </dgm:pt>
    <dgm:pt modelId="{0F3DBBF5-81A4-B141-8E19-CE2D6D54523E}" type="sibTrans" cxnId="{76D46BA1-6D55-924C-A655-837B8E04286D}">
      <dgm:prSet/>
      <dgm:spPr/>
      <dgm:t>
        <a:bodyPr/>
        <a:lstStyle/>
        <a:p>
          <a:endParaRPr lang="en-US"/>
        </a:p>
      </dgm:t>
    </dgm:pt>
    <dgm:pt modelId="{FC2205D7-6589-734A-82EB-DBF7AD1B1EA9}" type="pres">
      <dgm:prSet presAssocID="{D347B7BF-AEE8-0242-B4BD-DE7E8EEEB700}" presName="hierChild1" presStyleCnt="0">
        <dgm:presLayoutVars>
          <dgm:chPref val="1"/>
          <dgm:dir/>
          <dgm:animOne val="branch"/>
          <dgm:animLvl val="lvl"/>
          <dgm:resizeHandles/>
        </dgm:presLayoutVars>
      </dgm:prSet>
      <dgm:spPr/>
      <dgm:t>
        <a:bodyPr/>
        <a:lstStyle/>
        <a:p>
          <a:endParaRPr lang="en-US"/>
        </a:p>
      </dgm:t>
    </dgm:pt>
    <dgm:pt modelId="{4C3B9A9C-04F4-2B47-A0FA-1F4DA4237D4B}" type="pres">
      <dgm:prSet presAssocID="{BED96C12-8CB4-BF4D-8D95-2B550A0C727F}" presName="hierRoot1" presStyleCnt="0"/>
      <dgm:spPr/>
    </dgm:pt>
    <dgm:pt modelId="{52C401D1-8675-BC4F-B994-2C2429EAD299}" type="pres">
      <dgm:prSet presAssocID="{BED96C12-8CB4-BF4D-8D95-2B550A0C727F}" presName="composite" presStyleCnt="0"/>
      <dgm:spPr/>
    </dgm:pt>
    <dgm:pt modelId="{504AD337-D0C2-C94D-8873-E6298A0F2CB8}" type="pres">
      <dgm:prSet presAssocID="{BED96C12-8CB4-BF4D-8D95-2B550A0C727F}" presName="image" presStyleLbl="node0" presStyleIdx="0" presStyleCnt="1" custScaleX="185361" custScaleY="176919" custLinFactNeighborX="-6726" custLinFactNeighborY="-1223"/>
      <dgm:spPr/>
    </dgm:pt>
    <dgm:pt modelId="{72E90344-831E-9948-B3D8-3E9E21DD0399}" type="pres">
      <dgm:prSet presAssocID="{BED96C12-8CB4-BF4D-8D95-2B550A0C727F}" presName="text" presStyleLbl="revTx" presStyleIdx="0" presStyleCnt="6" custScaleX="173395" custScaleY="246129" custLinFactNeighborX="-66848" custLinFactNeighborY="3669">
        <dgm:presLayoutVars>
          <dgm:chPref val="3"/>
        </dgm:presLayoutVars>
      </dgm:prSet>
      <dgm:spPr/>
      <dgm:t>
        <a:bodyPr/>
        <a:lstStyle/>
        <a:p>
          <a:endParaRPr lang="en-US"/>
        </a:p>
      </dgm:t>
    </dgm:pt>
    <dgm:pt modelId="{C5B51CDE-B671-914A-8091-0C979ED4DF58}" type="pres">
      <dgm:prSet presAssocID="{BED96C12-8CB4-BF4D-8D95-2B550A0C727F}" presName="hierChild2" presStyleCnt="0"/>
      <dgm:spPr/>
    </dgm:pt>
    <dgm:pt modelId="{00F8EA5A-CF6F-FC4E-A042-49A166486C92}" type="pres">
      <dgm:prSet presAssocID="{EFDD88AF-5643-E64D-B213-8213CAF05E1D}" presName="Name10" presStyleLbl="parChTrans1D2" presStyleIdx="0" presStyleCnt="2"/>
      <dgm:spPr/>
      <dgm:t>
        <a:bodyPr/>
        <a:lstStyle/>
        <a:p>
          <a:endParaRPr lang="en-US"/>
        </a:p>
      </dgm:t>
    </dgm:pt>
    <dgm:pt modelId="{FBB86B21-DEE0-9040-B5B2-C9D565455E9F}" type="pres">
      <dgm:prSet presAssocID="{B61B0803-CEFF-4C49-ACC3-1593D1D4137C}" presName="hierRoot2" presStyleCnt="0"/>
      <dgm:spPr/>
    </dgm:pt>
    <dgm:pt modelId="{20A673AA-E7B5-CE4D-AC24-8213ADE7C1AD}" type="pres">
      <dgm:prSet presAssocID="{B61B0803-CEFF-4C49-ACC3-1593D1D4137C}" presName="composite2" presStyleCnt="0"/>
      <dgm:spPr/>
    </dgm:pt>
    <dgm:pt modelId="{D64D8933-9082-4C44-ABFC-F7AD277BE6E3}" type="pres">
      <dgm:prSet presAssocID="{B61B0803-CEFF-4C49-ACC3-1593D1D4137C}" presName="image2" presStyleLbl="node2" presStyleIdx="0" presStyleCnt="2" custScaleX="133841" custScaleY="167034" custLinFactNeighborX="-611" custLinFactNeighborY="4070"/>
      <dgm:spPr/>
    </dgm:pt>
    <dgm:pt modelId="{BB379FB1-49E9-FC40-85BE-DA2BBC0D0778}" type="pres">
      <dgm:prSet presAssocID="{B61B0803-CEFF-4C49-ACC3-1593D1D4137C}" presName="text2" presStyleLbl="revTx" presStyleIdx="1" presStyleCnt="6" custScaleX="139112" custScaleY="94126" custLinFactNeighborX="-65439" custLinFactNeighborY="2027">
        <dgm:presLayoutVars>
          <dgm:chPref val="3"/>
        </dgm:presLayoutVars>
      </dgm:prSet>
      <dgm:spPr/>
      <dgm:t>
        <a:bodyPr/>
        <a:lstStyle/>
        <a:p>
          <a:endParaRPr lang="en-US"/>
        </a:p>
      </dgm:t>
    </dgm:pt>
    <dgm:pt modelId="{5CA744CC-CC30-394C-8ED2-010A6E98ED76}" type="pres">
      <dgm:prSet presAssocID="{B61B0803-CEFF-4C49-ACC3-1593D1D4137C}" presName="hierChild3" presStyleCnt="0"/>
      <dgm:spPr/>
    </dgm:pt>
    <dgm:pt modelId="{2E39FEC9-737F-7C43-A92A-68E51AF78F2D}" type="pres">
      <dgm:prSet presAssocID="{0A5BF8CA-DEED-A947-8F27-E85386D30128}" presName="Name17" presStyleLbl="parChTrans1D3" presStyleIdx="0" presStyleCnt="3"/>
      <dgm:spPr/>
      <dgm:t>
        <a:bodyPr/>
        <a:lstStyle/>
        <a:p>
          <a:endParaRPr lang="en-US"/>
        </a:p>
      </dgm:t>
    </dgm:pt>
    <dgm:pt modelId="{779C3F95-DB18-4647-9C4E-0D41457AF2F8}" type="pres">
      <dgm:prSet presAssocID="{057FB41B-2964-3743-845E-C44966165F29}" presName="hierRoot3" presStyleCnt="0"/>
      <dgm:spPr/>
    </dgm:pt>
    <dgm:pt modelId="{C70464CE-A349-AE4B-A7A8-E676E7C1DDF2}" type="pres">
      <dgm:prSet presAssocID="{057FB41B-2964-3743-845E-C44966165F29}" presName="composite3" presStyleCnt="0"/>
      <dgm:spPr/>
    </dgm:pt>
    <dgm:pt modelId="{AFCA308F-41F5-F148-9D87-69FB53277E59}" type="pres">
      <dgm:prSet presAssocID="{057FB41B-2964-3743-845E-C44966165F29}" presName="image3" presStyleLbl="node3" presStyleIdx="0" presStyleCnt="3" custScaleX="148617" custScaleY="101359"/>
      <dgm:spPr/>
    </dgm:pt>
    <dgm:pt modelId="{2C21B369-07AF-594F-BA81-9A20CA91B175}" type="pres">
      <dgm:prSet presAssocID="{057FB41B-2964-3743-845E-C44966165F29}" presName="text3" presStyleLbl="revTx" presStyleIdx="2" presStyleCnt="6" custLinFactNeighborX="-62772" custLinFactNeighborY="3668">
        <dgm:presLayoutVars>
          <dgm:chPref val="3"/>
        </dgm:presLayoutVars>
      </dgm:prSet>
      <dgm:spPr/>
      <dgm:t>
        <a:bodyPr/>
        <a:lstStyle/>
        <a:p>
          <a:endParaRPr lang="en-US"/>
        </a:p>
      </dgm:t>
    </dgm:pt>
    <dgm:pt modelId="{8713CA84-732A-F84A-A73F-B7B82E9809E0}" type="pres">
      <dgm:prSet presAssocID="{057FB41B-2964-3743-845E-C44966165F29}" presName="hierChild4" presStyleCnt="0"/>
      <dgm:spPr/>
    </dgm:pt>
    <dgm:pt modelId="{CEE5D925-49D0-A844-89E3-2D28FF8B5E2F}" type="pres">
      <dgm:prSet presAssocID="{F0670088-2936-064E-B6AA-35F06BC6B711}" presName="Name17" presStyleLbl="parChTrans1D3" presStyleIdx="1" presStyleCnt="3"/>
      <dgm:spPr/>
      <dgm:t>
        <a:bodyPr/>
        <a:lstStyle/>
        <a:p>
          <a:endParaRPr lang="en-US"/>
        </a:p>
      </dgm:t>
    </dgm:pt>
    <dgm:pt modelId="{DE12B9A2-0F57-B34D-B3FA-37387082B016}" type="pres">
      <dgm:prSet presAssocID="{4B2E7CEE-985C-C643-B018-3E4956EC8A9A}" presName="hierRoot3" presStyleCnt="0"/>
      <dgm:spPr/>
    </dgm:pt>
    <dgm:pt modelId="{B08530B2-3C00-9F43-86DF-76364A27D6AF}" type="pres">
      <dgm:prSet presAssocID="{4B2E7CEE-985C-C643-B018-3E4956EC8A9A}" presName="composite3" presStyleCnt="0"/>
      <dgm:spPr/>
    </dgm:pt>
    <dgm:pt modelId="{C43E4B6C-24E2-AC40-BF2F-36E53FF34F59}" type="pres">
      <dgm:prSet presAssocID="{4B2E7CEE-985C-C643-B018-3E4956EC8A9A}" presName="image3" presStyleLbl="node3" presStyleIdx="1" presStyleCnt="3" custScaleX="134464" custScaleY="109130"/>
      <dgm:spPr/>
    </dgm:pt>
    <dgm:pt modelId="{1F447F21-DE5F-5946-BF50-8FBC6AB58AB6}" type="pres">
      <dgm:prSet presAssocID="{4B2E7CEE-985C-C643-B018-3E4956EC8A9A}" presName="text3" presStyleLbl="revTx" presStyleIdx="3" presStyleCnt="6" custLinFactNeighborX="-55843" custLinFactNeighborY="4891">
        <dgm:presLayoutVars>
          <dgm:chPref val="3"/>
        </dgm:presLayoutVars>
      </dgm:prSet>
      <dgm:spPr/>
      <dgm:t>
        <a:bodyPr/>
        <a:lstStyle/>
        <a:p>
          <a:endParaRPr lang="en-US"/>
        </a:p>
      </dgm:t>
    </dgm:pt>
    <dgm:pt modelId="{D4F863DC-3C26-1646-BA47-B9E88D6E87BF}" type="pres">
      <dgm:prSet presAssocID="{4B2E7CEE-985C-C643-B018-3E4956EC8A9A}" presName="hierChild4" presStyleCnt="0"/>
      <dgm:spPr/>
    </dgm:pt>
    <dgm:pt modelId="{BAB7115E-DEC2-DC4E-8571-86897378C096}" type="pres">
      <dgm:prSet presAssocID="{1C6FA8A7-E634-9442-A689-EBA1972BDFF0}" presName="Name10" presStyleLbl="parChTrans1D2" presStyleIdx="1" presStyleCnt="2"/>
      <dgm:spPr/>
      <dgm:t>
        <a:bodyPr/>
        <a:lstStyle/>
        <a:p>
          <a:endParaRPr lang="en-US"/>
        </a:p>
      </dgm:t>
    </dgm:pt>
    <dgm:pt modelId="{883F5DF2-EB68-B14E-9DC2-6DE7F6AC73ED}" type="pres">
      <dgm:prSet presAssocID="{B560E2E8-7842-2745-AD01-03CABC05F158}" presName="hierRoot2" presStyleCnt="0"/>
      <dgm:spPr/>
    </dgm:pt>
    <dgm:pt modelId="{1B0F1684-B875-C349-AAD1-34889DC0F0D8}" type="pres">
      <dgm:prSet presAssocID="{B560E2E8-7842-2745-AD01-03CABC05F158}" presName="composite2" presStyleCnt="0"/>
      <dgm:spPr/>
    </dgm:pt>
    <dgm:pt modelId="{D912BB21-9EBD-2F4F-B89B-953025775536}" type="pres">
      <dgm:prSet presAssocID="{B560E2E8-7842-2745-AD01-03CABC05F158}" presName="image2" presStyleLbl="node2" presStyleIdx="1" presStyleCnt="2" custScaleX="139058" custScaleY="154898"/>
      <dgm:spPr/>
    </dgm:pt>
    <dgm:pt modelId="{9694E152-CAB5-0B49-961A-8097DE1455E0}" type="pres">
      <dgm:prSet presAssocID="{B560E2E8-7842-2745-AD01-03CABC05F158}" presName="text2" presStyleLbl="revTx" presStyleIdx="4" presStyleCnt="6" custScaleX="175404" custScaleY="175092" custLinFactNeighborX="-82746" custLinFactNeighborY="3940">
        <dgm:presLayoutVars>
          <dgm:chPref val="3"/>
        </dgm:presLayoutVars>
      </dgm:prSet>
      <dgm:spPr/>
      <dgm:t>
        <a:bodyPr/>
        <a:lstStyle/>
        <a:p>
          <a:endParaRPr lang="en-US"/>
        </a:p>
      </dgm:t>
    </dgm:pt>
    <dgm:pt modelId="{B147181B-6EAC-D54C-A919-34BB0B5A633D}" type="pres">
      <dgm:prSet presAssocID="{B560E2E8-7842-2745-AD01-03CABC05F158}" presName="hierChild3" presStyleCnt="0"/>
      <dgm:spPr/>
    </dgm:pt>
    <dgm:pt modelId="{987ECDF0-3914-2340-9158-F4C55DEAFAE6}" type="pres">
      <dgm:prSet presAssocID="{F1966D9E-BD01-3A46-ADDD-B0BE7983B93D}" presName="Name17" presStyleLbl="parChTrans1D3" presStyleIdx="2" presStyleCnt="3"/>
      <dgm:spPr/>
      <dgm:t>
        <a:bodyPr/>
        <a:lstStyle/>
        <a:p>
          <a:endParaRPr lang="en-US"/>
        </a:p>
      </dgm:t>
    </dgm:pt>
    <dgm:pt modelId="{A878CA76-A828-8945-9952-5DDE94CF329E}" type="pres">
      <dgm:prSet presAssocID="{5A91D907-98AE-9D42-9F7F-7F757D71956A}" presName="hierRoot3" presStyleCnt="0"/>
      <dgm:spPr/>
    </dgm:pt>
    <dgm:pt modelId="{341A1729-FA9C-824D-BA8B-29CA9ACA11A4}" type="pres">
      <dgm:prSet presAssocID="{5A91D907-98AE-9D42-9F7F-7F757D71956A}" presName="composite3" presStyleCnt="0"/>
      <dgm:spPr/>
    </dgm:pt>
    <dgm:pt modelId="{EDEA6A29-5570-3041-B9D1-69BD7226088D}" type="pres">
      <dgm:prSet presAssocID="{5A91D907-98AE-9D42-9F7F-7F757D71956A}" presName="image3" presStyleLbl="node3" presStyleIdx="2" presStyleCnt="3" custScaleX="140574" custScaleY="115435" custLinFactNeighborX="-9161" custLinFactNeighborY="1114"/>
      <dgm:spPr/>
    </dgm:pt>
    <dgm:pt modelId="{F9D81DBD-1892-6E44-A3DC-9CDBEA45FCB5}" type="pres">
      <dgm:prSet presAssocID="{5A91D907-98AE-9D42-9F7F-7F757D71956A}" presName="text3" presStyleLbl="revTx" presStyleIdx="5" presStyleCnt="6" custLinFactNeighborX="-77684" custLinFactNeighborY="6270">
        <dgm:presLayoutVars>
          <dgm:chPref val="3"/>
        </dgm:presLayoutVars>
      </dgm:prSet>
      <dgm:spPr/>
      <dgm:t>
        <a:bodyPr/>
        <a:lstStyle/>
        <a:p>
          <a:endParaRPr lang="en-US"/>
        </a:p>
      </dgm:t>
    </dgm:pt>
    <dgm:pt modelId="{AE5D396D-B72A-9E45-AD64-5B3869A3AFAE}" type="pres">
      <dgm:prSet presAssocID="{5A91D907-98AE-9D42-9F7F-7F757D71956A}" presName="hierChild4" presStyleCnt="0"/>
      <dgm:spPr/>
    </dgm:pt>
  </dgm:ptLst>
  <dgm:cxnLst>
    <dgm:cxn modelId="{463C05A1-0575-5A45-9C96-2028BFB1274E}" type="presOf" srcId="{4B2E7CEE-985C-C643-B018-3E4956EC8A9A}" destId="{1F447F21-DE5F-5946-BF50-8FBC6AB58AB6}" srcOrd="0" destOrd="0" presId="urn:microsoft.com/office/officeart/2009/layout/CirclePictureHierarchy"/>
    <dgm:cxn modelId="{7656F32A-89CB-0F46-8FFA-17CBC4C2A222}" type="presOf" srcId="{D347B7BF-AEE8-0242-B4BD-DE7E8EEEB700}" destId="{FC2205D7-6589-734A-82EB-DBF7AD1B1EA9}" srcOrd="0" destOrd="0" presId="urn:microsoft.com/office/officeart/2009/layout/CirclePictureHierarchy"/>
    <dgm:cxn modelId="{ACE6AAD0-2366-834B-A25A-003ADD5520CC}" type="presOf" srcId="{BED96C12-8CB4-BF4D-8D95-2B550A0C727F}" destId="{72E90344-831E-9948-B3D8-3E9E21DD0399}" srcOrd="0" destOrd="0" presId="urn:microsoft.com/office/officeart/2009/layout/CirclePictureHierarchy"/>
    <dgm:cxn modelId="{6CD80958-E777-A445-8EDD-BCE26C068C2C}" type="presOf" srcId="{057FB41B-2964-3743-845E-C44966165F29}" destId="{2C21B369-07AF-594F-BA81-9A20CA91B175}" srcOrd="0" destOrd="0" presId="urn:microsoft.com/office/officeart/2009/layout/CirclePictureHierarchy"/>
    <dgm:cxn modelId="{B1F7995B-E03F-2B4A-B86D-4CB32378EB28}" srcId="{BED96C12-8CB4-BF4D-8D95-2B550A0C727F}" destId="{B61B0803-CEFF-4C49-ACC3-1593D1D4137C}" srcOrd="0" destOrd="0" parTransId="{EFDD88AF-5643-E64D-B213-8213CAF05E1D}" sibTransId="{1C3A3365-8853-8743-93DE-33E1C03A6D5F}"/>
    <dgm:cxn modelId="{914700C8-CEA8-E648-96B6-C8E7F6F542D6}" type="presOf" srcId="{B61B0803-CEFF-4C49-ACC3-1593D1D4137C}" destId="{BB379FB1-49E9-FC40-85BE-DA2BBC0D0778}" srcOrd="0" destOrd="0" presId="urn:microsoft.com/office/officeart/2009/layout/CirclePictureHierarchy"/>
    <dgm:cxn modelId="{59290CE3-D74A-5B47-B78C-DE8619B429F3}" type="presOf" srcId="{5A91D907-98AE-9D42-9F7F-7F757D71956A}" destId="{F9D81DBD-1892-6E44-A3DC-9CDBEA45FCB5}" srcOrd="0" destOrd="0" presId="urn:microsoft.com/office/officeart/2009/layout/CirclePictureHierarchy"/>
    <dgm:cxn modelId="{E188B1AD-9D8E-D748-8980-0CD20C764B46}" srcId="{D347B7BF-AEE8-0242-B4BD-DE7E8EEEB700}" destId="{BED96C12-8CB4-BF4D-8D95-2B550A0C727F}" srcOrd="0" destOrd="0" parTransId="{13137E1E-4412-A840-A6C4-CE7CC1FB4104}" sibTransId="{3CE5DAEB-E76B-FC4C-B3D7-77BE0713B954}"/>
    <dgm:cxn modelId="{765930AF-7E90-DB4C-9C6E-C2E38CE198D0}" type="presOf" srcId="{F1966D9E-BD01-3A46-ADDD-B0BE7983B93D}" destId="{987ECDF0-3914-2340-9158-F4C55DEAFAE6}" srcOrd="0" destOrd="0" presId="urn:microsoft.com/office/officeart/2009/layout/CirclePictureHierarchy"/>
    <dgm:cxn modelId="{76D46BA1-6D55-924C-A655-837B8E04286D}" srcId="{B560E2E8-7842-2745-AD01-03CABC05F158}" destId="{5A91D907-98AE-9D42-9F7F-7F757D71956A}" srcOrd="0" destOrd="0" parTransId="{F1966D9E-BD01-3A46-ADDD-B0BE7983B93D}" sibTransId="{0F3DBBF5-81A4-B141-8E19-CE2D6D54523E}"/>
    <dgm:cxn modelId="{B0C6FFDF-C666-A343-8346-E534F53742C4}" type="presOf" srcId="{1C6FA8A7-E634-9442-A689-EBA1972BDFF0}" destId="{BAB7115E-DEC2-DC4E-8571-86897378C096}" srcOrd="0" destOrd="0" presId="urn:microsoft.com/office/officeart/2009/layout/CirclePictureHierarchy"/>
    <dgm:cxn modelId="{AA0498A2-4281-B343-A672-10F1F1899B00}" srcId="{B61B0803-CEFF-4C49-ACC3-1593D1D4137C}" destId="{4B2E7CEE-985C-C643-B018-3E4956EC8A9A}" srcOrd="1" destOrd="0" parTransId="{F0670088-2936-064E-B6AA-35F06BC6B711}" sibTransId="{9454BE1D-C029-E846-8CFE-A49EDC1E8172}"/>
    <dgm:cxn modelId="{33D546D3-EFD8-3648-8D82-7EDC682AA15F}" type="presOf" srcId="{EFDD88AF-5643-E64D-B213-8213CAF05E1D}" destId="{00F8EA5A-CF6F-FC4E-A042-49A166486C92}" srcOrd="0" destOrd="0" presId="urn:microsoft.com/office/officeart/2009/layout/CirclePictureHierarchy"/>
    <dgm:cxn modelId="{0BEB0DDA-BE32-8949-A2DF-F5B2354FEC79}" type="presOf" srcId="{B560E2E8-7842-2745-AD01-03CABC05F158}" destId="{9694E152-CAB5-0B49-961A-8097DE1455E0}" srcOrd="0" destOrd="0" presId="urn:microsoft.com/office/officeart/2009/layout/CirclePictureHierarchy"/>
    <dgm:cxn modelId="{EF0F78DA-AC02-6943-98BA-F1253F7AD6CD}" srcId="{B61B0803-CEFF-4C49-ACC3-1593D1D4137C}" destId="{057FB41B-2964-3743-845E-C44966165F29}" srcOrd="0" destOrd="0" parTransId="{0A5BF8CA-DEED-A947-8F27-E85386D30128}" sibTransId="{5716A28A-8352-3B4B-83E3-08738285F859}"/>
    <dgm:cxn modelId="{340FDC31-0397-8646-8AF4-E285424231A3}" srcId="{BED96C12-8CB4-BF4D-8D95-2B550A0C727F}" destId="{B560E2E8-7842-2745-AD01-03CABC05F158}" srcOrd="1" destOrd="0" parTransId="{1C6FA8A7-E634-9442-A689-EBA1972BDFF0}" sibTransId="{2E2496E4-E5D0-2041-8213-DBDC3DEC2C2C}"/>
    <dgm:cxn modelId="{D3844DCC-7278-9A4C-9C34-6CFD0B0E03AE}" type="presOf" srcId="{F0670088-2936-064E-B6AA-35F06BC6B711}" destId="{CEE5D925-49D0-A844-89E3-2D28FF8B5E2F}" srcOrd="0" destOrd="0" presId="urn:microsoft.com/office/officeart/2009/layout/CirclePictureHierarchy"/>
    <dgm:cxn modelId="{6AC8B1B1-A156-0A42-AC75-59F33E659526}" type="presOf" srcId="{0A5BF8CA-DEED-A947-8F27-E85386D30128}" destId="{2E39FEC9-737F-7C43-A92A-68E51AF78F2D}" srcOrd="0" destOrd="0" presId="urn:microsoft.com/office/officeart/2009/layout/CirclePictureHierarchy"/>
    <dgm:cxn modelId="{635B3BA5-4088-A549-96EF-135B37F02927}" type="presParOf" srcId="{FC2205D7-6589-734A-82EB-DBF7AD1B1EA9}" destId="{4C3B9A9C-04F4-2B47-A0FA-1F4DA4237D4B}" srcOrd="0" destOrd="0" presId="urn:microsoft.com/office/officeart/2009/layout/CirclePictureHierarchy"/>
    <dgm:cxn modelId="{6F447C89-E2C3-124D-A6CB-674083094FE6}" type="presParOf" srcId="{4C3B9A9C-04F4-2B47-A0FA-1F4DA4237D4B}" destId="{52C401D1-8675-BC4F-B994-2C2429EAD299}" srcOrd="0" destOrd="0" presId="urn:microsoft.com/office/officeart/2009/layout/CirclePictureHierarchy"/>
    <dgm:cxn modelId="{9BD34E83-48C5-184A-88DA-A4D5A6D9D75A}" type="presParOf" srcId="{52C401D1-8675-BC4F-B994-2C2429EAD299}" destId="{504AD337-D0C2-C94D-8873-E6298A0F2CB8}" srcOrd="0" destOrd="0" presId="urn:microsoft.com/office/officeart/2009/layout/CirclePictureHierarchy"/>
    <dgm:cxn modelId="{3CE53774-B42E-7440-BDA3-1AAB1D845FBF}" type="presParOf" srcId="{52C401D1-8675-BC4F-B994-2C2429EAD299}" destId="{72E90344-831E-9948-B3D8-3E9E21DD0399}" srcOrd="1" destOrd="0" presId="urn:microsoft.com/office/officeart/2009/layout/CirclePictureHierarchy"/>
    <dgm:cxn modelId="{91768397-BD28-FC42-8A7E-0B2BBDEECD84}" type="presParOf" srcId="{4C3B9A9C-04F4-2B47-A0FA-1F4DA4237D4B}" destId="{C5B51CDE-B671-914A-8091-0C979ED4DF58}" srcOrd="1" destOrd="0" presId="urn:microsoft.com/office/officeart/2009/layout/CirclePictureHierarchy"/>
    <dgm:cxn modelId="{D3EA706B-D9D6-A748-9E23-0C2AEECBA357}" type="presParOf" srcId="{C5B51CDE-B671-914A-8091-0C979ED4DF58}" destId="{00F8EA5A-CF6F-FC4E-A042-49A166486C92}" srcOrd="0" destOrd="0" presId="urn:microsoft.com/office/officeart/2009/layout/CirclePictureHierarchy"/>
    <dgm:cxn modelId="{D7155881-8FF5-9746-A227-E8015C36CF3E}" type="presParOf" srcId="{C5B51CDE-B671-914A-8091-0C979ED4DF58}" destId="{FBB86B21-DEE0-9040-B5B2-C9D565455E9F}" srcOrd="1" destOrd="0" presId="urn:microsoft.com/office/officeart/2009/layout/CirclePictureHierarchy"/>
    <dgm:cxn modelId="{B37C4547-FC0B-924E-8A60-D23FD6961537}" type="presParOf" srcId="{FBB86B21-DEE0-9040-B5B2-C9D565455E9F}" destId="{20A673AA-E7B5-CE4D-AC24-8213ADE7C1AD}" srcOrd="0" destOrd="0" presId="urn:microsoft.com/office/officeart/2009/layout/CirclePictureHierarchy"/>
    <dgm:cxn modelId="{AC645426-F6B4-184B-9E7C-6E85AF93CE51}" type="presParOf" srcId="{20A673AA-E7B5-CE4D-AC24-8213ADE7C1AD}" destId="{D64D8933-9082-4C44-ABFC-F7AD277BE6E3}" srcOrd="0" destOrd="0" presId="urn:microsoft.com/office/officeart/2009/layout/CirclePictureHierarchy"/>
    <dgm:cxn modelId="{18AAA06D-A7B5-A04C-96EE-0BF8E963ED7D}" type="presParOf" srcId="{20A673AA-E7B5-CE4D-AC24-8213ADE7C1AD}" destId="{BB379FB1-49E9-FC40-85BE-DA2BBC0D0778}" srcOrd="1" destOrd="0" presId="urn:microsoft.com/office/officeart/2009/layout/CirclePictureHierarchy"/>
    <dgm:cxn modelId="{21C613C7-D77A-864A-8201-07CCAECB48C9}" type="presParOf" srcId="{FBB86B21-DEE0-9040-B5B2-C9D565455E9F}" destId="{5CA744CC-CC30-394C-8ED2-010A6E98ED76}" srcOrd="1" destOrd="0" presId="urn:microsoft.com/office/officeart/2009/layout/CirclePictureHierarchy"/>
    <dgm:cxn modelId="{E825BF5B-195F-6949-A758-0F823ECD20B5}" type="presParOf" srcId="{5CA744CC-CC30-394C-8ED2-010A6E98ED76}" destId="{2E39FEC9-737F-7C43-A92A-68E51AF78F2D}" srcOrd="0" destOrd="0" presId="urn:microsoft.com/office/officeart/2009/layout/CirclePictureHierarchy"/>
    <dgm:cxn modelId="{13729D5D-B3EF-CD4E-97D2-FF54F0DF21F1}" type="presParOf" srcId="{5CA744CC-CC30-394C-8ED2-010A6E98ED76}" destId="{779C3F95-DB18-4647-9C4E-0D41457AF2F8}" srcOrd="1" destOrd="0" presId="urn:microsoft.com/office/officeart/2009/layout/CirclePictureHierarchy"/>
    <dgm:cxn modelId="{BCDEC1E2-E436-9D40-AE42-BE571EA45EB3}" type="presParOf" srcId="{779C3F95-DB18-4647-9C4E-0D41457AF2F8}" destId="{C70464CE-A349-AE4B-A7A8-E676E7C1DDF2}" srcOrd="0" destOrd="0" presId="urn:microsoft.com/office/officeart/2009/layout/CirclePictureHierarchy"/>
    <dgm:cxn modelId="{C858613D-1C34-EA4A-AD68-A82CBA5D87AE}" type="presParOf" srcId="{C70464CE-A349-AE4B-A7A8-E676E7C1DDF2}" destId="{AFCA308F-41F5-F148-9D87-69FB53277E59}" srcOrd="0" destOrd="0" presId="urn:microsoft.com/office/officeart/2009/layout/CirclePictureHierarchy"/>
    <dgm:cxn modelId="{42C0F64A-1EBC-7849-99AE-6525CFF951D6}" type="presParOf" srcId="{C70464CE-A349-AE4B-A7A8-E676E7C1DDF2}" destId="{2C21B369-07AF-594F-BA81-9A20CA91B175}" srcOrd="1" destOrd="0" presId="urn:microsoft.com/office/officeart/2009/layout/CirclePictureHierarchy"/>
    <dgm:cxn modelId="{D121B34D-4203-6D45-A437-D4E92BC858DD}" type="presParOf" srcId="{779C3F95-DB18-4647-9C4E-0D41457AF2F8}" destId="{8713CA84-732A-F84A-A73F-B7B82E9809E0}" srcOrd="1" destOrd="0" presId="urn:microsoft.com/office/officeart/2009/layout/CirclePictureHierarchy"/>
    <dgm:cxn modelId="{3CCD455A-ED36-A341-9276-8A7C54C9928F}" type="presParOf" srcId="{5CA744CC-CC30-394C-8ED2-010A6E98ED76}" destId="{CEE5D925-49D0-A844-89E3-2D28FF8B5E2F}" srcOrd="2" destOrd="0" presId="urn:microsoft.com/office/officeart/2009/layout/CirclePictureHierarchy"/>
    <dgm:cxn modelId="{9D045963-87FA-1146-A818-79CF67A82974}" type="presParOf" srcId="{5CA744CC-CC30-394C-8ED2-010A6E98ED76}" destId="{DE12B9A2-0F57-B34D-B3FA-37387082B016}" srcOrd="3" destOrd="0" presId="urn:microsoft.com/office/officeart/2009/layout/CirclePictureHierarchy"/>
    <dgm:cxn modelId="{CD65C20C-77EC-4B47-88C7-7E6094D416D1}" type="presParOf" srcId="{DE12B9A2-0F57-B34D-B3FA-37387082B016}" destId="{B08530B2-3C00-9F43-86DF-76364A27D6AF}" srcOrd="0" destOrd="0" presId="urn:microsoft.com/office/officeart/2009/layout/CirclePictureHierarchy"/>
    <dgm:cxn modelId="{57DFDDFA-C34A-5A49-8A8C-EA7D8054B289}" type="presParOf" srcId="{B08530B2-3C00-9F43-86DF-76364A27D6AF}" destId="{C43E4B6C-24E2-AC40-BF2F-36E53FF34F59}" srcOrd="0" destOrd="0" presId="urn:microsoft.com/office/officeart/2009/layout/CirclePictureHierarchy"/>
    <dgm:cxn modelId="{AB428B54-F65B-5441-B288-67B90D962DBF}" type="presParOf" srcId="{B08530B2-3C00-9F43-86DF-76364A27D6AF}" destId="{1F447F21-DE5F-5946-BF50-8FBC6AB58AB6}" srcOrd="1" destOrd="0" presId="urn:microsoft.com/office/officeart/2009/layout/CirclePictureHierarchy"/>
    <dgm:cxn modelId="{B31D4F8F-C10A-6E45-BBE8-7E024268EFBA}" type="presParOf" srcId="{DE12B9A2-0F57-B34D-B3FA-37387082B016}" destId="{D4F863DC-3C26-1646-BA47-B9E88D6E87BF}" srcOrd="1" destOrd="0" presId="urn:microsoft.com/office/officeart/2009/layout/CirclePictureHierarchy"/>
    <dgm:cxn modelId="{8122136E-6D36-DB4A-95DE-84764FD18A8C}" type="presParOf" srcId="{C5B51CDE-B671-914A-8091-0C979ED4DF58}" destId="{BAB7115E-DEC2-DC4E-8571-86897378C096}" srcOrd="2" destOrd="0" presId="urn:microsoft.com/office/officeart/2009/layout/CirclePictureHierarchy"/>
    <dgm:cxn modelId="{391544CF-116E-F04C-A753-3DA30FDA0A3D}" type="presParOf" srcId="{C5B51CDE-B671-914A-8091-0C979ED4DF58}" destId="{883F5DF2-EB68-B14E-9DC2-6DE7F6AC73ED}" srcOrd="3" destOrd="0" presId="urn:microsoft.com/office/officeart/2009/layout/CirclePictureHierarchy"/>
    <dgm:cxn modelId="{492F4F53-CBB4-894E-A3E2-CCBCFDA3F10B}" type="presParOf" srcId="{883F5DF2-EB68-B14E-9DC2-6DE7F6AC73ED}" destId="{1B0F1684-B875-C349-AAD1-34889DC0F0D8}" srcOrd="0" destOrd="0" presId="urn:microsoft.com/office/officeart/2009/layout/CirclePictureHierarchy"/>
    <dgm:cxn modelId="{E059D6AA-2B9A-E24C-ABFF-E153A90F3BD5}" type="presParOf" srcId="{1B0F1684-B875-C349-AAD1-34889DC0F0D8}" destId="{D912BB21-9EBD-2F4F-B89B-953025775536}" srcOrd="0" destOrd="0" presId="urn:microsoft.com/office/officeart/2009/layout/CirclePictureHierarchy"/>
    <dgm:cxn modelId="{A1CF7348-638E-4B4D-8BCA-3972C13A3A02}" type="presParOf" srcId="{1B0F1684-B875-C349-AAD1-34889DC0F0D8}" destId="{9694E152-CAB5-0B49-961A-8097DE1455E0}" srcOrd="1" destOrd="0" presId="urn:microsoft.com/office/officeart/2009/layout/CirclePictureHierarchy"/>
    <dgm:cxn modelId="{71917F03-4323-5B4B-A9F5-A3E9E557171E}" type="presParOf" srcId="{883F5DF2-EB68-B14E-9DC2-6DE7F6AC73ED}" destId="{B147181B-6EAC-D54C-A919-34BB0B5A633D}" srcOrd="1" destOrd="0" presId="urn:microsoft.com/office/officeart/2009/layout/CirclePictureHierarchy"/>
    <dgm:cxn modelId="{B3AD8CA8-E6F1-D740-BA9B-369BE9876484}" type="presParOf" srcId="{B147181B-6EAC-D54C-A919-34BB0B5A633D}" destId="{987ECDF0-3914-2340-9158-F4C55DEAFAE6}" srcOrd="0" destOrd="0" presId="urn:microsoft.com/office/officeart/2009/layout/CirclePictureHierarchy"/>
    <dgm:cxn modelId="{912ED297-C007-A44D-9434-F3B9A7522EFD}" type="presParOf" srcId="{B147181B-6EAC-D54C-A919-34BB0B5A633D}" destId="{A878CA76-A828-8945-9952-5DDE94CF329E}" srcOrd="1" destOrd="0" presId="urn:microsoft.com/office/officeart/2009/layout/CirclePictureHierarchy"/>
    <dgm:cxn modelId="{732DC290-D931-5F46-BFA4-590F05F6E766}" type="presParOf" srcId="{A878CA76-A828-8945-9952-5DDE94CF329E}" destId="{341A1729-FA9C-824D-BA8B-29CA9ACA11A4}" srcOrd="0" destOrd="0" presId="urn:microsoft.com/office/officeart/2009/layout/CirclePictureHierarchy"/>
    <dgm:cxn modelId="{6D55174C-FEB5-7D4F-AC3C-B21924A93AC1}" type="presParOf" srcId="{341A1729-FA9C-824D-BA8B-29CA9ACA11A4}" destId="{EDEA6A29-5570-3041-B9D1-69BD7226088D}" srcOrd="0" destOrd="0" presId="urn:microsoft.com/office/officeart/2009/layout/CirclePictureHierarchy"/>
    <dgm:cxn modelId="{CDE50A22-C9A2-AD40-B45D-6F24FBDB3B7A}" type="presParOf" srcId="{341A1729-FA9C-824D-BA8B-29CA9ACA11A4}" destId="{F9D81DBD-1892-6E44-A3DC-9CDBEA45FCB5}" srcOrd="1" destOrd="0" presId="urn:microsoft.com/office/officeart/2009/layout/CirclePictureHierarchy"/>
    <dgm:cxn modelId="{905A927A-2ED9-DD41-989E-9DF794B4402B}" type="presParOf" srcId="{A878CA76-A828-8945-9952-5DDE94CF329E}" destId="{AE5D396D-B72A-9E45-AD64-5B3869A3AFAE}"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ECDF0-3914-2340-9158-F4C55DEAFAE6}">
      <dsp:nvSpPr>
        <dsp:cNvPr id="0" name=""/>
        <dsp:cNvSpPr/>
      </dsp:nvSpPr>
      <dsp:spPr>
        <a:xfrm>
          <a:off x="6569926" y="4939310"/>
          <a:ext cx="202165" cy="437744"/>
        </a:xfrm>
        <a:custGeom>
          <a:avLst/>
          <a:gdLst/>
          <a:ahLst/>
          <a:cxnLst/>
          <a:rect l="0" t="0" r="0" b="0"/>
          <a:pathLst>
            <a:path>
              <a:moveTo>
                <a:pt x="0" y="0"/>
              </a:moveTo>
              <a:lnTo>
                <a:pt x="0" y="275707"/>
              </a:lnTo>
              <a:lnTo>
                <a:pt x="202165" y="275707"/>
              </a:lnTo>
              <a:lnTo>
                <a:pt x="202165" y="437744"/>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AB7115E-DEC2-DC4E-8571-86897378C096}">
      <dsp:nvSpPr>
        <dsp:cNvPr id="0" name=""/>
        <dsp:cNvSpPr/>
      </dsp:nvSpPr>
      <dsp:spPr>
        <a:xfrm>
          <a:off x="4406175" y="2532620"/>
          <a:ext cx="2163751" cy="800335"/>
        </a:xfrm>
        <a:custGeom>
          <a:avLst/>
          <a:gdLst/>
          <a:ahLst/>
          <a:cxnLst/>
          <a:rect l="0" t="0" r="0" b="0"/>
          <a:pathLst>
            <a:path>
              <a:moveTo>
                <a:pt x="0" y="0"/>
              </a:moveTo>
              <a:lnTo>
                <a:pt x="0" y="638298"/>
              </a:lnTo>
              <a:lnTo>
                <a:pt x="2163751" y="638298"/>
              </a:lnTo>
              <a:lnTo>
                <a:pt x="2163751" y="80033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EE5D925-49D0-A844-89E3-2D28FF8B5E2F}">
      <dsp:nvSpPr>
        <dsp:cNvPr id="0" name=""/>
        <dsp:cNvSpPr/>
      </dsp:nvSpPr>
      <dsp:spPr>
        <a:xfrm>
          <a:off x="2092823" y="5000070"/>
          <a:ext cx="1712028" cy="281867"/>
        </a:xfrm>
        <a:custGeom>
          <a:avLst/>
          <a:gdLst/>
          <a:ahLst/>
          <a:cxnLst/>
          <a:rect l="0" t="0" r="0" b="0"/>
          <a:pathLst>
            <a:path>
              <a:moveTo>
                <a:pt x="0" y="0"/>
              </a:moveTo>
              <a:lnTo>
                <a:pt x="0" y="119829"/>
              </a:lnTo>
              <a:lnTo>
                <a:pt x="1712028" y="119829"/>
              </a:lnTo>
              <a:lnTo>
                <a:pt x="1712028" y="281867"/>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E39FEC9-737F-7C43-A92A-68E51AF78F2D}">
      <dsp:nvSpPr>
        <dsp:cNvPr id="0" name=""/>
        <dsp:cNvSpPr/>
      </dsp:nvSpPr>
      <dsp:spPr>
        <a:xfrm>
          <a:off x="774289" y="5000070"/>
          <a:ext cx="1318534" cy="281867"/>
        </a:xfrm>
        <a:custGeom>
          <a:avLst/>
          <a:gdLst/>
          <a:ahLst/>
          <a:cxnLst/>
          <a:rect l="0" t="0" r="0" b="0"/>
          <a:pathLst>
            <a:path>
              <a:moveTo>
                <a:pt x="1318534" y="0"/>
              </a:moveTo>
              <a:lnTo>
                <a:pt x="1318534" y="119829"/>
              </a:lnTo>
              <a:lnTo>
                <a:pt x="0" y="119829"/>
              </a:lnTo>
              <a:lnTo>
                <a:pt x="0" y="281867"/>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0F8EA5A-CF6F-FC4E-A042-49A166486C92}">
      <dsp:nvSpPr>
        <dsp:cNvPr id="0" name=""/>
        <dsp:cNvSpPr/>
      </dsp:nvSpPr>
      <dsp:spPr>
        <a:xfrm>
          <a:off x="2092823" y="2532620"/>
          <a:ext cx="2313352" cy="735240"/>
        </a:xfrm>
        <a:custGeom>
          <a:avLst/>
          <a:gdLst/>
          <a:ahLst/>
          <a:cxnLst/>
          <a:rect l="0" t="0" r="0" b="0"/>
          <a:pathLst>
            <a:path>
              <a:moveTo>
                <a:pt x="2313352" y="0"/>
              </a:moveTo>
              <a:lnTo>
                <a:pt x="2313352" y="573203"/>
              </a:lnTo>
              <a:lnTo>
                <a:pt x="0" y="573203"/>
              </a:lnTo>
              <a:lnTo>
                <a:pt x="0" y="73524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04AD337-D0C2-C94D-8873-E6298A0F2CB8}">
      <dsp:nvSpPr>
        <dsp:cNvPr id="0" name=""/>
        <dsp:cNvSpPr/>
      </dsp:nvSpPr>
      <dsp:spPr>
        <a:xfrm>
          <a:off x="3445041" y="697899"/>
          <a:ext cx="1922267" cy="1834720"/>
        </a:xfrm>
        <a:prstGeom prst="ellipse">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sp>
    <dsp:sp modelId="{72E90344-831E-9948-B3D8-3E9E21DD0399}">
      <dsp:nvSpPr>
        <dsp:cNvPr id="0" name=""/>
        <dsp:cNvSpPr/>
      </dsp:nvSpPr>
      <dsp:spPr>
        <a:xfrm>
          <a:off x="3383734" y="387171"/>
          <a:ext cx="2697263" cy="2552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solidFill>
                <a:srgbClr val="FF0000"/>
              </a:solidFill>
              <a:latin typeface="Abadi MT Condensed Extra Bold" charset="0"/>
              <a:ea typeface="Abadi MT Condensed Extra Bold" charset="0"/>
              <a:cs typeface="Abadi MT Condensed Extra Bold" charset="0"/>
            </a:rPr>
            <a:t>Civil</a:t>
          </a:r>
          <a:r>
            <a:rPr lang="en-US" sz="2000" b="1" kern="1200" baseline="0" dirty="0" smtClean="0">
              <a:solidFill>
                <a:srgbClr val="FF0000"/>
              </a:solidFill>
              <a:latin typeface="Abadi MT Condensed Extra Bold" charset="0"/>
              <a:ea typeface="Abadi MT Condensed Extra Bold" charset="0"/>
              <a:cs typeface="Abadi MT Condensed Extra Bold" charset="0"/>
            </a:rPr>
            <a:t> Aviation Security</a:t>
          </a:r>
          <a:endParaRPr lang="en-US" sz="2000" b="1" kern="1200" dirty="0">
            <a:solidFill>
              <a:srgbClr val="FF0000"/>
            </a:solidFill>
            <a:latin typeface="Abadi MT Condensed Extra Bold" charset="0"/>
            <a:ea typeface="Abadi MT Condensed Extra Bold" charset="0"/>
            <a:cs typeface="Abadi MT Condensed Extra Bold" charset="0"/>
          </a:endParaRPr>
        </a:p>
      </dsp:txBody>
      <dsp:txXfrm>
        <a:off x="3383734" y="387171"/>
        <a:ext cx="2697263" cy="2552455"/>
      </dsp:txXfrm>
    </dsp:sp>
    <dsp:sp modelId="{D64D8933-9082-4C44-ABFC-F7AD277BE6E3}">
      <dsp:nvSpPr>
        <dsp:cNvPr id="0" name=""/>
        <dsp:cNvSpPr/>
      </dsp:nvSpPr>
      <dsp:spPr>
        <a:xfrm>
          <a:off x="1398830" y="3267861"/>
          <a:ext cx="1387984" cy="1732209"/>
        </a:xfrm>
        <a:prstGeom prst="ellipse">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sp>
    <dsp:sp modelId="{BB379FB1-49E9-FC40-85BE-DA2BBC0D0778}">
      <dsp:nvSpPr>
        <dsp:cNvPr id="0" name=""/>
        <dsp:cNvSpPr/>
      </dsp:nvSpPr>
      <dsp:spPr>
        <a:xfrm>
          <a:off x="1295531" y="3622124"/>
          <a:ext cx="2163970" cy="976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smtClean="0">
              <a:solidFill>
                <a:srgbClr val="FF0000"/>
              </a:solidFill>
              <a:latin typeface="Abadi MT Condensed Extra Bold" charset="0"/>
              <a:ea typeface="Abadi MT Condensed Extra Bold" charset="0"/>
              <a:cs typeface="Abadi MT Condensed Extra Bold" charset="0"/>
            </a:rPr>
            <a:t>Inter</a:t>
          </a:r>
        </a:p>
        <a:p>
          <a:pPr lvl="0" algn="l" defTabSz="1244600">
            <a:lnSpc>
              <a:spcPct val="90000"/>
            </a:lnSpc>
            <a:spcBef>
              <a:spcPct val="0"/>
            </a:spcBef>
            <a:spcAft>
              <a:spcPct val="35000"/>
            </a:spcAft>
          </a:pPr>
          <a:r>
            <a:rPr lang="en-US" sz="2800" b="1" kern="1200" dirty="0" smtClean="0">
              <a:solidFill>
                <a:srgbClr val="FF0000"/>
              </a:solidFill>
              <a:latin typeface="Abadi MT Condensed Extra Bold" charset="0"/>
              <a:ea typeface="Abadi MT Condensed Extra Bold" charset="0"/>
              <a:cs typeface="Abadi MT Condensed Extra Bold" charset="0"/>
            </a:rPr>
            <a:t>national</a:t>
          </a:r>
          <a:endParaRPr lang="en-US" sz="2800" b="1" kern="1200" dirty="0">
            <a:solidFill>
              <a:srgbClr val="FF0000"/>
            </a:solidFill>
            <a:latin typeface="Abadi MT Condensed Extra Bold" charset="0"/>
            <a:ea typeface="Abadi MT Condensed Extra Bold" charset="0"/>
            <a:cs typeface="Abadi MT Condensed Extra Bold" charset="0"/>
          </a:endParaRPr>
        </a:p>
      </dsp:txBody>
      <dsp:txXfrm>
        <a:off x="1295531" y="3622124"/>
        <a:ext cx="2163970" cy="976124"/>
      </dsp:txXfrm>
    </dsp:sp>
    <dsp:sp modelId="{AFCA308F-41F5-F148-9D87-69FB53277E59}">
      <dsp:nvSpPr>
        <dsp:cNvPr id="0" name=""/>
        <dsp:cNvSpPr/>
      </dsp:nvSpPr>
      <dsp:spPr>
        <a:xfrm>
          <a:off x="3680" y="5281937"/>
          <a:ext cx="1541217" cy="1051133"/>
        </a:xfrm>
        <a:prstGeom prst="ellipse">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sp>
    <dsp:sp modelId="{2C21B369-07AF-594F-BA81-9A20CA91B175}">
      <dsp:nvSpPr>
        <dsp:cNvPr id="0" name=""/>
        <dsp:cNvSpPr/>
      </dsp:nvSpPr>
      <dsp:spPr>
        <a:xfrm>
          <a:off x="316353" y="5324430"/>
          <a:ext cx="1555559" cy="1037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b="1" kern="1200" dirty="0" smtClean="0">
              <a:solidFill>
                <a:srgbClr val="FF0000"/>
              </a:solidFill>
              <a:latin typeface="Abadi MT Condensed Extra Bold" charset="0"/>
              <a:ea typeface="Abadi MT Condensed Extra Bold" charset="0"/>
              <a:cs typeface="Abadi MT Condensed Extra Bold" charset="0"/>
            </a:rPr>
            <a:t>ICAO</a:t>
          </a:r>
          <a:endParaRPr lang="en-US" sz="3000" b="1" kern="1200" dirty="0">
            <a:solidFill>
              <a:srgbClr val="FF0000"/>
            </a:solidFill>
            <a:latin typeface="Abadi MT Condensed Extra Bold" charset="0"/>
            <a:ea typeface="Abadi MT Condensed Extra Bold" charset="0"/>
            <a:cs typeface="Abadi MT Condensed Extra Bold" charset="0"/>
          </a:endParaRPr>
        </a:p>
      </dsp:txBody>
      <dsp:txXfrm>
        <a:off x="316353" y="5324430"/>
        <a:ext cx="1555559" cy="1037039"/>
      </dsp:txXfrm>
    </dsp:sp>
    <dsp:sp modelId="{C43E4B6C-24E2-AC40-BF2F-36E53FF34F59}">
      <dsp:nvSpPr>
        <dsp:cNvPr id="0" name=""/>
        <dsp:cNvSpPr/>
      </dsp:nvSpPr>
      <dsp:spPr>
        <a:xfrm>
          <a:off x="3107628" y="5281937"/>
          <a:ext cx="1394445" cy="1131721"/>
        </a:xfrm>
        <a:prstGeom prst="ellipse">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sp>
    <dsp:sp modelId="{1F447F21-DE5F-5946-BF50-8FBC6AB58AB6}">
      <dsp:nvSpPr>
        <dsp:cNvPr id="0" name=""/>
        <dsp:cNvSpPr/>
      </dsp:nvSpPr>
      <dsp:spPr>
        <a:xfrm>
          <a:off x="3454700" y="5377407"/>
          <a:ext cx="1555559" cy="1037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smtClean="0">
              <a:solidFill>
                <a:srgbClr val="FF0000"/>
              </a:solidFill>
              <a:latin typeface="Abadi MT Condensed Extra Bold" charset="0"/>
              <a:ea typeface="Abadi MT Condensed Extra Bold" charset="0"/>
              <a:cs typeface="Abadi MT Condensed Extra Bold" charset="0"/>
            </a:rPr>
            <a:t>IATA</a:t>
          </a:r>
          <a:endParaRPr lang="en-US" sz="2800" b="1" kern="1200" dirty="0">
            <a:solidFill>
              <a:srgbClr val="FF0000"/>
            </a:solidFill>
            <a:latin typeface="Abadi MT Condensed Extra Bold" charset="0"/>
            <a:ea typeface="Abadi MT Condensed Extra Bold" charset="0"/>
            <a:cs typeface="Abadi MT Condensed Extra Bold" charset="0"/>
          </a:endParaRPr>
        </a:p>
      </dsp:txBody>
      <dsp:txXfrm>
        <a:off x="3454700" y="5377407"/>
        <a:ext cx="1555559" cy="1037039"/>
      </dsp:txXfrm>
    </dsp:sp>
    <dsp:sp modelId="{D912BB21-9EBD-2F4F-B89B-953025775536}">
      <dsp:nvSpPr>
        <dsp:cNvPr id="0" name=""/>
        <dsp:cNvSpPr/>
      </dsp:nvSpPr>
      <dsp:spPr>
        <a:xfrm>
          <a:off x="5848883" y="3332956"/>
          <a:ext cx="1442086" cy="1606354"/>
        </a:xfrm>
        <a:prstGeom prst="ellipse">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sp>
    <dsp:sp modelId="{9694E152-CAB5-0B49-961A-8097DE1455E0}">
      <dsp:nvSpPr>
        <dsp:cNvPr id="0" name=""/>
        <dsp:cNvSpPr/>
      </dsp:nvSpPr>
      <dsp:spPr>
        <a:xfrm>
          <a:off x="5214805" y="3266512"/>
          <a:ext cx="2728514" cy="1815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b="1" kern="1200" dirty="0" smtClean="0">
              <a:solidFill>
                <a:srgbClr val="FF0000"/>
              </a:solidFill>
              <a:latin typeface="Abadi MT Condensed Extra Bold" charset="0"/>
              <a:ea typeface="Abadi MT Condensed Extra Bold" charset="0"/>
              <a:cs typeface="Abadi MT Condensed Extra Bold" charset="0"/>
            </a:rPr>
            <a:t>        National</a:t>
          </a:r>
          <a:endParaRPr lang="en-US" sz="3000" b="1" kern="1200" dirty="0">
            <a:solidFill>
              <a:srgbClr val="FF0000"/>
            </a:solidFill>
            <a:latin typeface="Abadi MT Condensed Extra Bold" charset="0"/>
            <a:ea typeface="Abadi MT Condensed Extra Bold" charset="0"/>
            <a:cs typeface="Abadi MT Condensed Extra Bold" charset="0"/>
          </a:endParaRPr>
        </a:p>
      </dsp:txBody>
      <dsp:txXfrm>
        <a:off x="5214805" y="3266512"/>
        <a:ext cx="2728514" cy="1815773"/>
      </dsp:txXfrm>
    </dsp:sp>
    <dsp:sp modelId="{EDEA6A29-5570-3041-B9D1-69BD7226088D}">
      <dsp:nvSpPr>
        <dsp:cNvPr id="0" name=""/>
        <dsp:cNvSpPr/>
      </dsp:nvSpPr>
      <dsp:spPr>
        <a:xfrm>
          <a:off x="6043188" y="5377055"/>
          <a:ext cx="1457808" cy="1197107"/>
        </a:xfrm>
        <a:prstGeom prst="ellipse">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sp>
    <dsp:sp modelId="{F9D81DBD-1892-6E44-A3DC-9CDBEA45FCB5}">
      <dsp:nvSpPr>
        <dsp:cNvPr id="0" name=""/>
        <dsp:cNvSpPr/>
      </dsp:nvSpPr>
      <dsp:spPr>
        <a:xfrm>
          <a:off x="6177194" y="5507965"/>
          <a:ext cx="1555559" cy="1037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smtClean="0">
              <a:solidFill>
                <a:srgbClr val="FF0000"/>
              </a:solidFill>
              <a:latin typeface="Abadi MT Condensed Extra Bold" charset="0"/>
              <a:ea typeface="Abadi MT Condensed Extra Bold" charset="0"/>
              <a:cs typeface="Abadi MT Condensed Extra Bold" charset="0"/>
            </a:rPr>
            <a:t>Annex17</a:t>
          </a:r>
          <a:endParaRPr lang="en-US" sz="3000" kern="1200" dirty="0">
            <a:solidFill>
              <a:srgbClr val="FF0000"/>
            </a:solidFill>
            <a:latin typeface="Abadi MT Condensed Extra Bold" charset="0"/>
            <a:ea typeface="Abadi MT Condensed Extra Bold" charset="0"/>
            <a:cs typeface="Abadi MT Condensed Extra Bold" charset="0"/>
          </a:endParaRPr>
        </a:p>
      </dsp:txBody>
      <dsp:txXfrm>
        <a:off x="6177194" y="5507965"/>
        <a:ext cx="1555559" cy="1037039"/>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640285369"/>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1205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660400" y="4292600"/>
            <a:ext cx="11684000" cy="2222500"/>
          </a:xfrm>
          <a:prstGeom prst="rect">
            <a:avLst/>
          </a:prstGeom>
        </p:spPr>
        <p:txBody>
          <a:bodyPr/>
          <a:lstStyle>
            <a:lvl1pPr>
              <a:defRPr sz="6200" spc="992"/>
            </a:lvl1pPr>
          </a:lstStyle>
          <a:p>
            <a:r>
              <a:t>Title Text</a:t>
            </a:r>
          </a:p>
        </p:txBody>
      </p:sp>
      <p:sp>
        <p:nvSpPr>
          <p:cNvPr id="12" name="Shape 12"/>
          <p:cNvSpPr>
            <a:spLocks noGrp="1"/>
          </p:cNvSpPr>
          <p:nvPr>
            <p:ph type="body" sz="quarter" idx="1"/>
          </p:nvPr>
        </p:nvSpPr>
        <p:spPr>
          <a:xfrm>
            <a:off x="660400" y="3416300"/>
            <a:ext cx="11684000" cy="889000"/>
          </a:xfrm>
          <a:prstGeom prst="rect">
            <a:avLst/>
          </a:prstGeom>
        </p:spPr>
        <p:txBody>
          <a:bodyPr anchor="b"/>
          <a:lstStyle>
            <a:lvl1pPr marL="0" indent="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1pPr>
            <a:lvl2pPr marL="0" indent="2286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2pPr>
            <a:lvl3pPr marL="0" indent="4572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3pPr>
            <a:lvl4pPr marL="0" indent="6858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4pPr>
            <a:lvl5pPr marL="0" indent="9144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3" name="Shape 93"/>
          <p:cNvSpPr>
            <a:spLocks noGrp="1"/>
          </p:cNvSpPr>
          <p:nvPr>
            <p:ph type="pic" sz="half" idx="13"/>
          </p:nvPr>
        </p:nvSpPr>
        <p:spPr>
          <a:xfrm>
            <a:off x="6502400" y="4879052"/>
            <a:ext cx="6502400" cy="4876801"/>
          </a:xfrm>
          <a:prstGeom prst="rect">
            <a:avLst/>
          </a:prstGeom>
        </p:spPr>
        <p:txBody>
          <a:bodyPr lIns="91439" tIns="45719" rIns="91439" bIns="45719" anchor="t">
            <a:noAutofit/>
          </a:bodyPr>
          <a:lstStyle/>
          <a:p>
            <a:endParaRPr/>
          </a:p>
        </p:txBody>
      </p:sp>
      <p:sp>
        <p:nvSpPr>
          <p:cNvPr id="94" name="Shape 94"/>
          <p:cNvSpPr>
            <a:spLocks noGrp="1"/>
          </p:cNvSpPr>
          <p:nvPr>
            <p:ph type="pic" sz="half" idx="14"/>
          </p:nvPr>
        </p:nvSpPr>
        <p:spPr>
          <a:xfrm>
            <a:off x="6502400" y="0"/>
            <a:ext cx="6502400" cy="4876800"/>
          </a:xfrm>
          <a:prstGeom prst="rect">
            <a:avLst/>
          </a:prstGeom>
        </p:spPr>
        <p:txBody>
          <a:bodyPr lIns="91439" tIns="45719" rIns="91439" bIns="45719" anchor="t">
            <a:noAutofit/>
          </a:bodyPr>
          <a:lstStyle/>
          <a:p>
            <a:endParaRPr/>
          </a:p>
        </p:txBody>
      </p:sp>
      <p:sp>
        <p:nvSpPr>
          <p:cNvPr id="95" name="Shape 95"/>
          <p:cNvSpPr>
            <a:spLocks noGrp="1"/>
          </p:cNvSpPr>
          <p:nvPr>
            <p:ph type="pic" idx="15"/>
          </p:nvPr>
        </p:nvSpPr>
        <p:spPr>
          <a:xfrm>
            <a:off x="0" y="0"/>
            <a:ext cx="6502400" cy="9753600"/>
          </a:xfrm>
          <a:prstGeom prst="rect">
            <a:avLst/>
          </a:prstGeom>
        </p:spPr>
        <p:txBody>
          <a:bodyPr lIns="91439" tIns="45719" rIns="91439" bIns="45719" anchor="t">
            <a:noAutofit/>
          </a:bodyPr>
          <a:lstStyle/>
          <a:p>
            <a:endParaRPr/>
          </a:p>
        </p:txBody>
      </p:sp>
      <p:sp>
        <p:nvSpPr>
          <p:cNvPr id="96" name="Shape 9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3" name="Shape 103"/>
          <p:cNvSpPr>
            <a:spLocks noGrp="1"/>
          </p:cNvSpPr>
          <p:nvPr>
            <p:ph type="body" sz="quarter" idx="13"/>
          </p:nvPr>
        </p:nvSpPr>
        <p:spPr>
          <a:xfrm>
            <a:off x="1270000" y="6362700"/>
            <a:ext cx="10464800" cy="520700"/>
          </a:xfrm>
          <a:prstGeom prst="rect">
            <a:avLst/>
          </a:prstGeom>
        </p:spPr>
        <p:txBody>
          <a:bodyPr>
            <a:spAutoFit/>
          </a:bodyPr>
          <a:lstStyle>
            <a:lvl1pPr marL="0" indent="0" algn="ctr">
              <a:spcBef>
                <a:spcPts val="0"/>
              </a:spcBef>
              <a:buClrTx/>
              <a:buSzTx/>
              <a:buNone/>
              <a:defRPr sz="2400" cap="all" spc="384">
                <a:solidFill>
                  <a:schemeClr val="accent2">
                    <a:satOff val="44164"/>
                    <a:lumOff val="14231"/>
                  </a:schemeClr>
                </a:solidFill>
              </a:defRPr>
            </a:lvl1pPr>
          </a:lstStyle>
          <a:p>
            <a:r>
              <a:t>–Johnny Appleseed</a:t>
            </a:r>
          </a:p>
        </p:txBody>
      </p:sp>
      <p:sp>
        <p:nvSpPr>
          <p:cNvPr id="104" name="Shape 104"/>
          <p:cNvSpPr>
            <a:spLocks noGrp="1"/>
          </p:cNvSpPr>
          <p:nvPr>
            <p:ph type="body" sz="quarter" idx="14"/>
          </p:nvPr>
        </p:nvSpPr>
        <p:spPr>
          <a:xfrm>
            <a:off x="1270000" y="4248150"/>
            <a:ext cx="10464800" cy="723900"/>
          </a:xfrm>
          <a:prstGeom prst="rect">
            <a:avLst/>
          </a:prstGeom>
        </p:spPr>
        <p:txBody>
          <a:bodyPr>
            <a:spAutoFit/>
          </a:bodyPr>
          <a:lstStyle>
            <a:lvl1pPr marL="0" indent="0" algn="ctr">
              <a:spcBef>
                <a:spcPts val="0"/>
              </a:spcBef>
              <a:buClrTx/>
              <a:buSzTx/>
              <a:buNone/>
            </a:lvl1pPr>
          </a:lstStyle>
          <a:p>
            <a:r>
              <a:t>“Type a quote here.” </a:t>
            </a:r>
          </a:p>
        </p:txBody>
      </p:sp>
      <p:sp>
        <p:nvSpPr>
          <p:cNvPr id="105" name="Shape 10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hoto">
    <p:spTree>
      <p:nvGrpSpPr>
        <p:cNvPr id="1" name=""/>
        <p:cNvGrpSpPr/>
        <p:nvPr/>
      </p:nvGrpSpPr>
      <p:grpSpPr>
        <a:xfrm>
          <a:off x="0" y="0"/>
          <a:ext cx="0" cy="0"/>
          <a:chOff x="0" y="0"/>
          <a:chExt cx="0" cy="0"/>
        </a:xfrm>
      </p:grpSpPr>
      <p:sp>
        <p:nvSpPr>
          <p:cNvPr id="112" name="Shape 112"/>
          <p:cNvSpPr>
            <a:spLocks noGrp="1"/>
          </p:cNvSpPr>
          <p:nvPr>
            <p:ph type="body" sz="quarter" idx="13"/>
          </p:nvPr>
        </p:nvSpPr>
        <p:spPr>
          <a:xfrm>
            <a:off x="1270000" y="2959100"/>
            <a:ext cx="10464800" cy="520700"/>
          </a:xfrm>
          <a:prstGeom prst="rect">
            <a:avLst/>
          </a:prstGeom>
        </p:spPr>
        <p:txBody>
          <a:bodyPr anchor="t">
            <a:spAutoFit/>
          </a:bodyPr>
          <a:lstStyle>
            <a:lvl1pPr marL="0" indent="0" algn="ctr">
              <a:spcBef>
                <a:spcPts val="0"/>
              </a:spcBef>
              <a:buClrTx/>
              <a:buSzTx/>
              <a:buNone/>
              <a:defRPr sz="2400" cap="all" spc="384">
                <a:solidFill>
                  <a:schemeClr val="accent2">
                    <a:satOff val="44164"/>
                    <a:lumOff val="14231"/>
                  </a:schemeClr>
                </a:solidFill>
              </a:defRPr>
            </a:lvl1pPr>
          </a:lstStyle>
          <a:p>
            <a:r>
              <a:t>–Johnny Appleseed</a:t>
            </a:r>
          </a:p>
        </p:txBody>
      </p:sp>
      <p:sp>
        <p:nvSpPr>
          <p:cNvPr id="113" name="Shape 113"/>
          <p:cNvSpPr>
            <a:spLocks noGrp="1"/>
          </p:cNvSpPr>
          <p:nvPr>
            <p:ph type="body" sz="quarter" idx="14"/>
          </p:nvPr>
        </p:nvSpPr>
        <p:spPr>
          <a:xfrm>
            <a:off x="1270000" y="1346200"/>
            <a:ext cx="10464800" cy="723900"/>
          </a:xfrm>
          <a:prstGeom prst="rect">
            <a:avLst/>
          </a:prstGeom>
        </p:spPr>
        <p:txBody>
          <a:bodyPr>
            <a:spAutoFit/>
          </a:bodyPr>
          <a:lstStyle>
            <a:lvl1pPr marL="0" indent="0" algn="ctr">
              <a:spcBef>
                <a:spcPts val="0"/>
              </a:spcBef>
              <a:buClrTx/>
              <a:buSzTx/>
              <a:buNone/>
            </a:lvl1pPr>
          </a:lstStyle>
          <a:p>
            <a:r>
              <a:t>“Type a quote here.” </a:t>
            </a:r>
          </a:p>
        </p:txBody>
      </p:sp>
      <p:sp>
        <p:nvSpPr>
          <p:cNvPr id="114" name="Shape 114"/>
          <p:cNvSpPr>
            <a:spLocks noGrp="1"/>
          </p:cNvSpPr>
          <p:nvPr>
            <p:ph type="pic" idx="15"/>
          </p:nvPr>
        </p:nvSpPr>
        <p:spPr>
          <a:xfrm>
            <a:off x="-19050" y="3613150"/>
            <a:ext cx="13004800" cy="6134100"/>
          </a:xfrm>
          <a:prstGeom prst="rect">
            <a:avLst/>
          </a:prstGeom>
        </p:spPr>
        <p:txBody>
          <a:bodyPr lIns="91439" tIns="45719" rIns="91439" bIns="45719" anchor="t">
            <a:noAutofit/>
          </a:bodyPr>
          <a:lstStyle/>
          <a:p>
            <a:endParaRPr/>
          </a:p>
        </p:txBody>
      </p:sp>
      <p:sp>
        <p:nvSpPr>
          <p:cNvPr id="115" name="Shape 11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2" name="Shape 12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23" name="Shape 1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0" name="Shape 13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660400" y="1003300"/>
            <a:ext cx="11684000" cy="1460500"/>
          </a:xfrm>
          <a:prstGeom prst="rect">
            <a:avLst/>
          </a:prstGeom>
        </p:spPr>
        <p:txBody>
          <a:bodyPr/>
          <a:lstStyle>
            <a:lvl1pPr>
              <a:defRPr sz="6200" spc="992"/>
            </a:lvl1pPr>
          </a:lstStyle>
          <a:p>
            <a:r>
              <a:t>Title Text</a:t>
            </a:r>
          </a:p>
        </p:txBody>
      </p:sp>
      <p:sp>
        <p:nvSpPr>
          <p:cNvPr id="22" name="Shape 22"/>
          <p:cNvSpPr>
            <a:spLocks noGrp="1"/>
          </p:cNvSpPr>
          <p:nvPr>
            <p:ph type="body" sz="quarter" idx="1"/>
          </p:nvPr>
        </p:nvSpPr>
        <p:spPr>
          <a:xfrm>
            <a:off x="660400" y="508000"/>
            <a:ext cx="11684000" cy="508000"/>
          </a:xfrm>
          <a:prstGeom prst="rect">
            <a:avLst/>
          </a:prstGeom>
        </p:spPr>
        <p:txBody>
          <a:bodyPr/>
          <a:lstStyle>
            <a:lvl1pPr marL="0" indent="0">
              <a:spcBef>
                <a:spcPts val="0"/>
              </a:spcBef>
              <a:buClrTx/>
              <a:buSzTx/>
              <a:buNone/>
              <a:defRPr sz="2400" cap="all" spc="384">
                <a:latin typeface="Avenir Book"/>
                <a:ea typeface="Avenir Book"/>
                <a:cs typeface="Avenir Book"/>
                <a:sym typeface="Avenir Book"/>
              </a:defRPr>
            </a:lvl1pPr>
            <a:lvl2pPr marL="0" indent="228600">
              <a:spcBef>
                <a:spcPts val="0"/>
              </a:spcBef>
              <a:buClrTx/>
              <a:buSzTx/>
              <a:buNone/>
              <a:defRPr sz="2400" cap="all" spc="384">
                <a:latin typeface="Avenir Book"/>
                <a:ea typeface="Avenir Book"/>
                <a:cs typeface="Avenir Book"/>
                <a:sym typeface="Avenir Book"/>
              </a:defRPr>
            </a:lvl2pPr>
            <a:lvl3pPr marL="0" indent="457200">
              <a:spcBef>
                <a:spcPts val="0"/>
              </a:spcBef>
              <a:buClrTx/>
              <a:buSzTx/>
              <a:buNone/>
              <a:defRPr sz="2400" cap="all" spc="384">
                <a:latin typeface="Avenir Book"/>
                <a:ea typeface="Avenir Book"/>
                <a:cs typeface="Avenir Book"/>
                <a:sym typeface="Avenir Book"/>
              </a:defRPr>
            </a:lvl3pPr>
            <a:lvl4pPr marL="0" indent="685800">
              <a:spcBef>
                <a:spcPts val="0"/>
              </a:spcBef>
              <a:buClrTx/>
              <a:buSzTx/>
              <a:buNone/>
              <a:defRPr sz="2400" cap="all" spc="384">
                <a:latin typeface="Avenir Book"/>
                <a:ea typeface="Avenir Book"/>
                <a:cs typeface="Avenir Book"/>
                <a:sym typeface="Avenir Book"/>
              </a:defRPr>
            </a:lvl4pPr>
            <a:lvl5pPr marL="0" indent="914400">
              <a:spcBef>
                <a:spcPts val="0"/>
              </a:spcBef>
              <a:buClrTx/>
              <a:buSzTx/>
              <a:buNone/>
              <a:defRPr sz="2400" cap="all" spc="384">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30" name="Shape 30"/>
          <p:cNvSpPr>
            <a:spLocks noGrp="1"/>
          </p:cNvSpPr>
          <p:nvPr>
            <p:ph type="pic" idx="13"/>
          </p:nvPr>
        </p:nvSpPr>
        <p:spPr>
          <a:xfrm>
            <a:off x="0" y="2717800"/>
            <a:ext cx="13004800" cy="7035800"/>
          </a:xfrm>
          <a:prstGeom prst="rect">
            <a:avLst/>
          </a:prstGeom>
        </p:spPr>
        <p:txBody>
          <a:bodyPr lIns="91439" tIns="45719" rIns="91439" bIns="45719" anchor="t">
            <a:noAutofit/>
          </a:bodyPr>
          <a:lstStyle/>
          <a:p>
            <a:endParaRPr/>
          </a:p>
        </p:txBody>
      </p:sp>
      <p:sp>
        <p:nvSpPr>
          <p:cNvPr id="31" name="Shape 31"/>
          <p:cNvSpPr>
            <a:spLocks noGrp="1"/>
          </p:cNvSpPr>
          <p:nvPr>
            <p:ph type="title"/>
          </p:nvPr>
        </p:nvSpPr>
        <p:spPr>
          <a:xfrm>
            <a:off x="660400" y="1003300"/>
            <a:ext cx="11684000" cy="1460500"/>
          </a:xfrm>
          <a:prstGeom prst="rect">
            <a:avLst/>
          </a:prstGeom>
        </p:spPr>
        <p:txBody>
          <a:bodyPr/>
          <a:lstStyle>
            <a:lvl1pPr>
              <a:defRPr sz="6200" spc="992"/>
            </a:lvl1pPr>
          </a:lstStyle>
          <a:p>
            <a:r>
              <a:t>Title Text</a:t>
            </a:r>
          </a:p>
        </p:txBody>
      </p:sp>
      <p:sp>
        <p:nvSpPr>
          <p:cNvPr id="32" name="Shape 32"/>
          <p:cNvSpPr>
            <a:spLocks noGrp="1"/>
          </p:cNvSpPr>
          <p:nvPr>
            <p:ph type="body" sz="quarter" idx="1"/>
          </p:nvPr>
        </p:nvSpPr>
        <p:spPr>
          <a:xfrm>
            <a:off x="660400" y="508000"/>
            <a:ext cx="11684000" cy="508000"/>
          </a:xfrm>
          <a:prstGeom prst="rect">
            <a:avLst/>
          </a:prstGeom>
        </p:spPr>
        <p:txBody>
          <a:bodyPr/>
          <a:lstStyle>
            <a:lvl1pPr marL="0" indent="0">
              <a:spcBef>
                <a:spcPts val="0"/>
              </a:spcBef>
              <a:buClrTx/>
              <a:buSzTx/>
              <a:buNone/>
              <a:defRPr sz="2400" cap="all" spc="384">
                <a:latin typeface="Avenir Book"/>
                <a:ea typeface="Avenir Book"/>
                <a:cs typeface="Avenir Book"/>
                <a:sym typeface="Avenir Book"/>
              </a:defRPr>
            </a:lvl1pPr>
            <a:lvl2pPr marL="0" indent="228600">
              <a:spcBef>
                <a:spcPts val="0"/>
              </a:spcBef>
              <a:buClrTx/>
              <a:buSzTx/>
              <a:buNone/>
              <a:defRPr sz="2400" cap="all" spc="384">
                <a:latin typeface="Avenir Book"/>
                <a:ea typeface="Avenir Book"/>
                <a:cs typeface="Avenir Book"/>
                <a:sym typeface="Avenir Book"/>
              </a:defRPr>
            </a:lvl2pPr>
            <a:lvl3pPr marL="0" indent="457200">
              <a:spcBef>
                <a:spcPts val="0"/>
              </a:spcBef>
              <a:buClrTx/>
              <a:buSzTx/>
              <a:buNone/>
              <a:defRPr sz="2400" cap="all" spc="384">
                <a:latin typeface="Avenir Book"/>
                <a:ea typeface="Avenir Book"/>
                <a:cs typeface="Avenir Book"/>
                <a:sym typeface="Avenir Book"/>
              </a:defRPr>
            </a:lvl3pPr>
            <a:lvl4pPr marL="0" indent="685800">
              <a:spcBef>
                <a:spcPts val="0"/>
              </a:spcBef>
              <a:buClrTx/>
              <a:buSzTx/>
              <a:buNone/>
              <a:defRPr sz="2400" cap="all" spc="384">
                <a:latin typeface="Avenir Book"/>
                <a:ea typeface="Avenir Book"/>
                <a:cs typeface="Avenir Book"/>
                <a:sym typeface="Avenir Book"/>
              </a:defRPr>
            </a:lvl4pPr>
            <a:lvl5pPr marL="0" indent="914400">
              <a:spcBef>
                <a:spcPts val="0"/>
              </a:spcBef>
              <a:buClrTx/>
              <a:buSzTx/>
              <a:buNone/>
              <a:defRPr sz="2400" cap="all" spc="384">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3" name="Shape 3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40" name="Shape 40"/>
          <p:cNvSpPr>
            <a:spLocks noGrp="1"/>
          </p:cNvSpPr>
          <p:nvPr>
            <p:ph type="title"/>
          </p:nvPr>
        </p:nvSpPr>
        <p:spPr>
          <a:xfrm>
            <a:off x="660400" y="3759200"/>
            <a:ext cx="11684000" cy="2222500"/>
          </a:xfrm>
          <a:prstGeom prst="rect">
            <a:avLst/>
          </a:prstGeom>
        </p:spPr>
        <p:txBody>
          <a:bodyPr anchor="ctr"/>
          <a:lstStyle>
            <a:lvl1pPr>
              <a:defRPr sz="6200" spc="992"/>
            </a:lvl1pPr>
          </a:lstStyle>
          <a:p>
            <a:r>
              <a:t>Title Text</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8" name="Shape 48"/>
          <p:cNvSpPr>
            <a:spLocks noGrp="1"/>
          </p:cNvSpPr>
          <p:nvPr>
            <p:ph type="pic" idx="13"/>
          </p:nvPr>
        </p:nvSpPr>
        <p:spPr>
          <a:xfrm>
            <a:off x="6496050" y="6350"/>
            <a:ext cx="6502400" cy="9753600"/>
          </a:xfrm>
          <a:prstGeom prst="rect">
            <a:avLst/>
          </a:prstGeom>
        </p:spPr>
        <p:txBody>
          <a:bodyPr lIns="91439" tIns="45719" rIns="91439" bIns="45719" anchor="t">
            <a:noAutofit/>
          </a:bodyPr>
          <a:lstStyle/>
          <a:p>
            <a:endParaRPr/>
          </a:p>
        </p:txBody>
      </p:sp>
      <p:sp>
        <p:nvSpPr>
          <p:cNvPr id="49" name="Shape 49"/>
          <p:cNvSpPr>
            <a:spLocks noGrp="1"/>
          </p:cNvSpPr>
          <p:nvPr>
            <p:ph type="title"/>
          </p:nvPr>
        </p:nvSpPr>
        <p:spPr>
          <a:xfrm>
            <a:off x="546100" y="4305300"/>
            <a:ext cx="5410200" cy="2984500"/>
          </a:xfrm>
          <a:prstGeom prst="rect">
            <a:avLst/>
          </a:prstGeom>
        </p:spPr>
        <p:txBody>
          <a:bodyPr/>
          <a:lstStyle/>
          <a:p>
            <a:r>
              <a:t>Title Text</a:t>
            </a:r>
          </a:p>
        </p:txBody>
      </p:sp>
      <p:sp>
        <p:nvSpPr>
          <p:cNvPr id="50" name="Shape 50"/>
          <p:cNvSpPr>
            <a:spLocks noGrp="1"/>
          </p:cNvSpPr>
          <p:nvPr>
            <p:ph type="body" sz="quarter" idx="1"/>
          </p:nvPr>
        </p:nvSpPr>
        <p:spPr>
          <a:xfrm>
            <a:off x="546100" y="3429000"/>
            <a:ext cx="5410200" cy="889000"/>
          </a:xfrm>
          <a:prstGeom prst="rect">
            <a:avLst/>
          </a:prstGeom>
        </p:spPr>
        <p:txBody>
          <a:bodyPr/>
          <a:lstStyle>
            <a:lvl1pPr marL="0" indent="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1pPr>
            <a:lvl2pPr marL="0" indent="2286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2pPr>
            <a:lvl3pPr marL="0" indent="4572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3pPr>
            <a:lvl4pPr marL="0" indent="6858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4pPr>
            <a:lvl5pPr marL="0" indent="9144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51" name="Shape 5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8" name="Shape 58"/>
          <p:cNvSpPr>
            <a:spLocks noGrp="1"/>
          </p:cNvSpPr>
          <p:nvPr>
            <p:ph type="title"/>
          </p:nvPr>
        </p:nvSpPr>
        <p:spPr>
          <a:prstGeom prst="rect">
            <a:avLst/>
          </a:prstGeom>
        </p:spPr>
        <p:txBody>
          <a:bodyPr/>
          <a:lstStyle/>
          <a:p>
            <a:r>
              <a:t>Title Text</a:t>
            </a:r>
          </a:p>
        </p:txBody>
      </p:sp>
      <p:sp>
        <p:nvSpPr>
          <p:cNvPr id="59" name="Shape 5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5" name="Shape 75"/>
          <p:cNvSpPr>
            <a:spLocks noGrp="1"/>
          </p:cNvSpPr>
          <p:nvPr>
            <p:ph type="pic" idx="13"/>
          </p:nvPr>
        </p:nvSpPr>
        <p:spPr>
          <a:xfrm>
            <a:off x="6502400" y="0"/>
            <a:ext cx="6502400" cy="9753600"/>
          </a:xfrm>
          <a:prstGeom prst="rect">
            <a:avLst/>
          </a:prstGeom>
        </p:spPr>
        <p:txBody>
          <a:bodyPr lIns="91439" tIns="45719" rIns="91439" bIns="45719" anchor="t">
            <a:noAutofit/>
          </a:bodyPr>
          <a:lstStyle/>
          <a:p>
            <a:endParaRPr/>
          </a:p>
        </p:txBody>
      </p:sp>
      <p:sp>
        <p:nvSpPr>
          <p:cNvPr id="76" name="Shape 76"/>
          <p:cNvSpPr>
            <a:spLocks noGrp="1"/>
          </p:cNvSpPr>
          <p:nvPr>
            <p:ph type="title"/>
          </p:nvPr>
        </p:nvSpPr>
        <p:spPr>
          <a:xfrm>
            <a:off x="660400" y="609600"/>
            <a:ext cx="5080000" cy="1854200"/>
          </a:xfrm>
          <a:prstGeom prst="rect">
            <a:avLst/>
          </a:prstGeom>
        </p:spPr>
        <p:txBody>
          <a:bodyPr/>
          <a:lstStyle/>
          <a:p>
            <a:r>
              <a:t>Title Text</a:t>
            </a:r>
          </a:p>
        </p:txBody>
      </p:sp>
      <p:sp>
        <p:nvSpPr>
          <p:cNvPr id="77" name="Shape 77"/>
          <p:cNvSpPr>
            <a:spLocks noGrp="1"/>
          </p:cNvSpPr>
          <p:nvPr>
            <p:ph type="body" sz="half" idx="1"/>
          </p:nvPr>
        </p:nvSpPr>
        <p:spPr>
          <a:xfrm>
            <a:off x="660400" y="2819400"/>
            <a:ext cx="5080000" cy="6057900"/>
          </a:xfrm>
          <a:prstGeom prst="rect">
            <a:avLst/>
          </a:prstGeom>
        </p:spPr>
        <p:txBody>
          <a:bodyPr/>
          <a:lstStyle>
            <a:lvl1pPr marL="393700" indent="-393700">
              <a:spcBef>
                <a:spcPts val="3200"/>
              </a:spcBef>
              <a:defRPr sz="3000"/>
            </a:lvl1pPr>
            <a:lvl2pPr marL="787400" indent="-393700">
              <a:spcBef>
                <a:spcPts val="3200"/>
              </a:spcBef>
              <a:defRPr sz="3000"/>
            </a:lvl2pPr>
            <a:lvl3pPr marL="1181100" indent="-393700">
              <a:spcBef>
                <a:spcPts val="3200"/>
              </a:spcBef>
              <a:defRPr sz="3000"/>
            </a:lvl3pPr>
            <a:lvl4pPr marL="1574800" indent="-393700">
              <a:spcBef>
                <a:spcPts val="3200"/>
              </a:spcBef>
              <a:defRPr sz="3000"/>
            </a:lvl4pPr>
            <a:lvl5pPr marL="1968500" indent="-393700">
              <a:spcBef>
                <a:spcPts val="3200"/>
              </a:spcBef>
              <a:defRPr sz="3000"/>
            </a:lvl5pPr>
          </a:lstStyle>
          <a:p>
            <a:r>
              <a:t>Body Level One</a:t>
            </a:r>
          </a:p>
          <a:p>
            <a:pPr lvl="1"/>
            <a:r>
              <a:t>Body Level Two</a:t>
            </a:r>
          </a:p>
          <a:p>
            <a:pPr lvl="2"/>
            <a:r>
              <a:t>Body Level Three</a:t>
            </a:r>
          </a:p>
          <a:p>
            <a:pPr lvl="3"/>
            <a:r>
              <a:t>Body Level Four</a:t>
            </a:r>
          </a:p>
          <a:p>
            <a:pPr lvl="4"/>
            <a:r>
              <a:t>Body Level Five</a:t>
            </a:r>
          </a:p>
        </p:txBody>
      </p:sp>
      <p:sp>
        <p:nvSpPr>
          <p:cNvPr id="78" name="Shape 7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5" name="Shape 85"/>
          <p:cNvSpPr>
            <a:spLocks noGrp="1"/>
          </p:cNvSpPr>
          <p:nvPr>
            <p:ph type="body" idx="1"/>
          </p:nvPr>
        </p:nvSpPr>
        <p:spPr>
          <a:xfrm>
            <a:off x="660400" y="1511300"/>
            <a:ext cx="11684000" cy="6718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3">
                <a:lumMod val="20000"/>
                <a:lumOff val="8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0400" y="609600"/>
            <a:ext cx="11684000" cy="1422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Title Text</a:t>
            </a:r>
          </a:p>
        </p:txBody>
      </p:sp>
      <p:sp>
        <p:nvSpPr>
          <p:cNvPr id="3" name="Shape 3"/>
          <p:cNvSpPr>
            <a:spLocks noGrp="1"/>
          </p:cNvSpPr>
          <p:nvPr>
            <p:ph type="body" idx="1"/>
          </p:nvPr>
        </p:nvSpPr>
        <p:spPr>
          <a:xfrm>
            <a:off x="660400" y="2019300"/>
            <a:ext cx="11684000" cy="671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897" y="9258300"/>
            <a:ext cx="352045" cy="4191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1pPr>
      <a:lvl2pPr marL="0" marR="0" indent="2286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2pPr>
      <a:lvl3pPr marL="0" marR="0" indent="4572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3pPr>
      <a:lvl4pPr marL="0" marR="0" indent="6858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4pPr>
      <a:lvl5pPr marL="0" marR="0" indent="9144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5pPr>
      <a:lvl6pPr marL="0" marR="0" indent="11430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6pPr>
      <a:lvl7pPr marL="0" marR="0" indent="13716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7pPr>
      <a:lvl8pPr marL="0" marR="0" indent="16002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8pPr>
      <a:lvl9pPr marL="0" marR="0" indent="18288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9pPr>
    </p:titleStyle>
    <p:bodyStyle>
      <a:lvl1pPr marL="4699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1pPr>
      <a:lvl2pPr marL="9398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2pPr>
      <a:lvl3pPr marL="14097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3pPr>
      <a:lvl4pPr marL="18796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4pPr>
      <a:lvl5pPr marL="23495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5pPr>
      <a:lvl6pPr marL="28194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6pPr>
      <a:lvl7pPr marL="32893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7pPr>
      <a:lvl8pPr marL="37592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8pPr>
      <a:lvl9pPr marL="42291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8.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9.xml"/><Relationship Id="rId2"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 Id="rId3" Type="http://schemas.openxmlformats.org/officeDocument/2006/relationships/hyperlink" Target="mailto:korawin.ku@ssru.ac.th?subject="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brandstruck.co/blog-post/three-brands-survived-reputation-crisis/" TargetMode="External"/><Relationship Id="rId3" Type="http://schemas.openxmlformats.org/officeDocument/2006/relationships/hyperlink" Target="https://www.reputation.com/resources/guide/orm-guide-what-is-online-reputation-managemen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tiff"/><Relationship Id="rId3" Type="http://schemas.openxmlformats.org/officeDocument/2006/relationships/image" Target="../media/image5.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t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143917994_2881x1992.jpeg"/>
          <p:cNvPicPr>
            <a:picLocks noGrp="1" noChangeAspect="1"/>
          </p:cNvPicPr>
          <p:nvPr>
            <p:ph type="pic" idx="13"/>
          </p:nvPr>
        </p:nvPicPr>
        <p:blipFill>
          <a:blip r:embed="rId2">
            <a:extLst/>
          </a:blip>
          <a:srcRect l="4190" t="258" r="4105" b="269"/>
          <a:stretch>
            <a:fillRect/>
          </a:stretch>
        </p:blipFill>
        <p:spPr>
          <a:prstGeom prst="rect">
            <a:avLst/>
          </a:prstGeom>
        </p:spPr>
      </p:pic>
      <p:sp>
        <p:nvSpPr>
          <p:cNvPr id="140" name="Shape 140"/>
          <p:cNvSpPr>
            <a:spLocks noGrp="1"/>
          </p:cNvSpPr>
          <p:nvPr>
            <p:ph type="title"/>
          </p:nvPr>
        </p:nvSpPr>
        <p:spPr>
          <a:prstGeom prst="rect">
            <a:avLst/>
          </a:prstGeom>
        </p:spPr>
        <p:txBody>
          <a:bodyPr/>
          <a:lstStyle>
            <a:lvl1pPr algn="ctr" defTabSz="368045">
              <a:defRPr sz="3906" spc="624"/>
            </a:lvl1pPr>
          </a:lstStyle>
          <a:p>
            <a:r>
              <a:t>Introduction to security risk and crisis management</a:t>
            </a:r>
          </a:p>
        </p:txBody>
      </p:sp>
      <p:sp>
        <p:nvSpPr>
          <p:cNvPr id="141" name="Shape 141"/>
          <p:cNvSpPr>
            <a:spLocks noGrp="1"/>
          </p:cNvSpPr>
          <p:nvPr>
            <p:ph type="body" sz="quarter" idx="1"/>
          </p:nvPr>
        </p:nvSpPr>
        <p:spPr>
          <a:prstGeom prst="rect">
            <a:avLst/>
          </a:prstGeom>
        </p:spPr>
        <p:txBody>
          <a:bodyPr/>
          <a:lstStyle>
            <a:lvl1pPr algn="ctr" defTabSz="233679">
              <a:defRPr sz="2480" spc="396">
                <a:latin typeface="Avenir Black"/>
                <a:ea typeface="Avenir Black"/>
                <a:cs typeface="Avenir Black"/>
                <a:sym typeface="Avenir Black"/>
              </a:defRPr>
            </a:lvl1pPr>
          </a:lstStyle>
          <a:p>
            <a:r>
              <a:t>iac 2403</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60400" y="165100"/>
            <a:ext cx="11684000" cy="6718300"/>
          </a:xfrm>
        </p:spPr>
        <p:txBody>
          <a:bodyPr/>
          <a:lstStyle/>
          <a:p>
            <a:pPr marL="0" indent="0" algn="ctr">
              <a:buNone/>
            </a:pPr>
            <a:r>
              <a:rPr lang="en-US" b="1" dirty="0">
                <a:solidFill>
                  <a:schemeClr val="bg1"/>
                </a:solidFill>
              </a:rPr>
              <a:t>A</a:t>
            </a:r>
            <a:r>
              <a:rPr lang="en-US" b="1" dirty="0" smtClean="0">
                <a:solidFill>
                  <a:schemeClr val="bg1"/>
                </a:solidFill>
              </a:rPr>
              <a:t>viation Security </a:t>
            </a:r>
            <a:r>
              <a:rPr lang="en-US" b="1" dirty="0" smtClean="0"/>
              <a:t>(</a:t>
            </a:r>
            <a:r>
              <a:rPr lang="en-US" b="1" dirty="0" smtClean="0">
                <a:solidFill>
                  <a:srgbClr val="FF0000"/>
                </a:solidFill>
              </a:rPr>
              <a:t>AVSEC</a:t>
            </a:r>
            <a:r>
              <a:rPr lang="en-US" b="1" dirty="0" smtClean="0"/>
              <a:t>)</a:t>
            </a:r>
          </a:p>
          <a:p>
            <a:r>
              <a:rPr lang="en-US" dirty="0" smtClean="0">
                <a:solidFill>
                  <a:schemeClr val="bg1"/>
                </a:solidFill>
              </a:rPr>
              <a:t>Aviation Security is a combination of material and human resources and measures intended to counter unlawful interference with aviation </a:t>
            </a:r>
            <a:endParaRPr lang="en-US" dirty="0">
              <a:solidFill>
                <a:schemeClr val="bg1"/>
              </a:solidFill>
            </a:endParaRPr>
          </a:p>
        </p:txBody>
      </p:sp>
      <p:pic>
        <p:nvPicPr>
          <p:cNvPr id="3" name="Picture 2"/>
          <p:cNvPicPr>
            <a:picLocks noChangeAspect="1"/>
          </p:cNvPicPr>
          <p:nvPr/>
        </p:nvPicPr>
        <p:blipFill>
          <a:blip r:embed="rId2"/>
          <a:stretch>
            <a:fillRect/>
          </a:stretch>
        </p:blipFill>
        <p:spPr>
          <a:xfrm>
            <a:off x="4667250" y="5873750"/>
            <a:ext cx="3670300" cy="2222500"/>
          </a:xfrm>
          <a:prstGeom prst="rect">
            <a:avLst/>
          </a:prstGeom>
        </p:spPr>
      </p:pic>
    </p:spTree>
    <p:extLst>
      <p:ext uri="{BB962C8B-B14F-4D97-AF65-F5344CB8AC3E}">
        <p14:creationId xmlns:p14="http://schemas.microsoft.com/office/powerpoint/2010/main" val="198407839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34768" y="0"/>
            <a:ext cx="11684000" cy="6718300"/>
          </a:xfrm>
        </p:spPr>
        <p:txBody>
          <a:bodyPr/>
          <a:lstStyle/>
          <a:p>
            <a:r>
              <a:rPr lang="en-US" dirty="0" smtClean="0">
                <a:solidFill>
                  <a:schemeClr val="bg1"/>
                </a:solidFill>
              </a:rPr>
              <a:t>To protect passengers, crew, airline employees, airport employees and general publics from unlawful interference</a:t>
            </a:r>
            <a:endParaRPr lang="en-US" dirty="0">
              <a:solidFill>
                <a:schemeClr val="bg1"/>
              </a:solidFill>
            </a:endParaRPr>
          </a:p>
        </p:txBody>
      </p:sp>
      <p:pic>
        <p:nvPicPr>
          <p:cNvPr id="3" name="Picture 2"/>
          <p:cNvPicPr>
            <a:picLocks noChangeAspect="1"/>
          </p:cNvPicPr>
          <p:nvPr/>
        </p:nvPicPr>
        <p:blipFill>
          <a:blip r:embed="rId3"/>
          <a:stretch>
            <a:fillRect/>
          </a:stretch>
        </p:blipFill>
        <p:spPr>
          <a:xfrm>
            <a:off x="2516636" y="4520045"/>
            <a:ext cx="7696143" cy="4633664"/>
          </a:xfrm>
          <a:prstGeom prst="rect">
            <a:avLst/>
          </a:prstGeom>
        </p:spPr>
      </p:pic>
    </p:spTree>
    <p:extLst>
      <p:ext uri="{BB962C8B-B14F-4D97-AF65-F5344CB8AC3E}">
        <p14:creationId xmlns:p14="http://schemas.microsoft.com/office/powerpoint/2010/main" val="57319274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29392" y="1140031"/>
            <a:ext cx="11715008" cy="7089569"/>
          </a:xfrm>
        </p:spPr>
        <p:txBody>
          <a:bodyPr>
            <a:normAutofit/>
          </a:bodyPr>
          <a:lstStyle/>
          <a:p>
            <a:pPr marL="0" indent="0" algn="ctr">
              <a:buNone/>
            </a:pPr>
            <a:r>
              <a:rPr lang="en-US" b="1" i="1" dirty="0">
                <a:solidFill>
                  <a:schemeClr val="bg1"/>
                </a:solidFill>
              </a:rPr>
              <a:t>A</a:t>
            </a:r>
            <a:r>
              <a:rPr lang="en-US" b="1" i="1" dirty="0" smtClean="0">
                <a:solidFill>
                  <a:schemeClr val="bg1"/>
                </a:solidFill>
              </a:rPr>
              <a:t>cts </a:t>
            </a:r>
            <a:r>
              <a:rPr lang="en-US" b="1" i="1" dirty="0">
                <a:solidFill>
                  <a:schemeClr val="bg1"/>
                </a:solidFill>
              </a:rPr>
              <a:t>of unlawful interference</a:t>
            </a:r>
            <a:r>
              <a:rPr lang="en-US" dirty="0">
                <a:solidFill>
                  <a:schemeClr val="bg1"/>
                </a:solidFill>
              </a:rPr>
              <a:t> </a:t>
            </a:r>
            <a:endParaRPr lang="en-US" dirty="0" smtClean="0">
              <a:solidFill>
                <a:schemeClr val="bg1"/>
              </a:solidFill>
            </a:endParaRPr>
          </a:p>
          <a:p>
            <a:pPr marL="0" indent="0">
              <a:buNone/>
            </a:pPr>
            <a:r>
              <a:rPr lang="en-US" dirty="0" smtClean="0">
                <a:solidFill>
                  <a:schemeClr val="bg1"/>
                </a:solidFill>
              </a:rPr>
              <a:t>means</a:t>
            </a:r>
            <a:r>
              <a:rPr lang="en-US" dirty="0">
                <a:solidFill>
                  <a:schemeClr val="bg1"/>
                </a:solidFill>
              </a:rPr>
              <a:t> </a:t>
            </a:r>
            <a:r>
              <a:rPr lang="en-US" dirty="0" smtClean="0">
                <a:solidFill>
                  <a:schemeClr val="bg1"/>
                </a:solidFill>
              </a:rPr>
              <a:t>acts or</a:t>
            </a:r>
            <a:r>
              <a:rPr lang="en-US" dirty="0">
                <a:solidFill>
                  <a:schemeClr val="bg1"/>
                </a:solidFill>
              </a:rPr>
              <a:t> </a:t>
            </a:r>
            <a:r>
              <a:rPr lang="en-US" dirty="0" smtClean="0">
                <a:solidFill>
                  <a:schemeClr val="bg1"/>
                </a:solidFill>
              </a:rPr>
              <a:t>attempted </a:t>
            </a:r>
            <a:r>
              <a:rPr lang="en-US" dirty="0">
                <a:solidFill>
                  <a:schemeClr val="bg1"/>
                </a:solidFill>
              </a:rPr>
              <a:t> acts such as to </a:t>
            </a:r>
            <a:r>
              <a:rPr lang="en-US" dirty="0" smtClean="0">
                <a:solidFill>
                  <a:schemeClr val="bg1"/>
                </a:solidFill>
              </a:rPr>
              <a:t>jeopardize </a:t>
            </a:r>
            <a:r>
              <a:rPr lang="en-US" dirty="0" smtClean="0">
                <a:solidFill>
                  <a:schemeClr val="bg1"/>
                </a:solidFill>
              </a:rPr>
              <a:t>the safety of civil aviation</a:t>
            </a:r>
            <a:r>
              <a:rPr lang="en-US" dirty="0">
                <a:solidFill>
                  <a:schemeClr val="bg1"/>
                </a:solidFill>
              </a:rPr>
              <a:t> and </a:t>
            </a:r>
            <a:r>
              <a:rPr lang="en-US" dirty="0" smtClean="0">
                <a:solidFill>
                  <a:schemeClr val="bg1"/>
                </a:solidFill>
              </a:rPr>
              <a:t>air transport, </a:t>
            </a:r>
            <a:r>
              <a:rPr lang="en-US" dirty="0">
                <a:solidFill>
                  <a:schemeClr val="bg1"/>
                </a:solidFill>
              </a:rPr>
              <a:t>i.e</a:t>
            </a:r>
            <a:r>
              <a:rPr lang="en-US" dirty="0" smtClean="0">
                <a:solidFill>
                  <a:schemeClr val="bg1"/>
                </a:solidFill>
              </a:rPr>
              <a:t>.: unlawful </a:t>
            </a:r>
            <a:r>
              <a:rPr lang="en-US" dirty="0">
                <a:solidFill>
                  <a:schemeClr val="bg1"/>
                </a:solidFill>
              </a:rPr>
              <a:t>seizure of </a:t>
            </a:r>
            <a:r>
              <a:rPr lang="en-US" dirty="0" smtClean="0">
                <a:solidFill>
                  <a:schemeClr val="bg1"/>
                </a:solidFill>
              </a:rPr>
              <a:t>aircraft in flight , on the ground, hostage-taking on board</a:t>
            </a:r>
            <a:r>
              <a:rPr lang="en-US" dirty="0">
                <a:solidFill>
                  <a:schemeClr val="bg1"/>
                </a:solidFill>
              </a:rPr>
              <a:t>  an aircraft or on aerodromes</a:t>
            </a:r>
            <a:r>
              <a:rPr lang="en-US" dirty="0" smtClean="0">
                <a:solidFill>
                  <a:schemeClr val="bg1"/>
                </a:solidFill>
              </a:rPr>
              <a:t>,</a:t>
            </a:r>
            <a:endParaRPr lang="en-US" dirty="0">
              <a:solidFill>
                <a:schemeClr val="bg1"/>
              </a:solidFill>
            </a:endParaRPr>
          </a:p>
        </p:txBody>
      </p:sp>
      <p:sp>
        <p:nvSpPr>
          <p:cNvPr id="4" name="Rectangle 3"/>
          <p:cNvSpPr/>
          <p:nvPr/>
        </p:nvSpPr>
        <p:spPr>
          <a:xfrm>
            <a:off x="249381" y="6862297"/>
            <a:ext cx="12095019" cy="2431435"/>
          </a:xfrm>
          <a:prstGeom prst="rect">
            <a:avLst/>
          </a:prstGeom>
        </p:spPr>
        <p:txBody>
          <a:bodyPr wrap="square">
            <a:spAutoFit/>
          </a:bodyPr>
          <a:lstStyle/>
          <a:p>
            <a:r>
              <a:rPr lang="en-US" sz="2800" dirty="0" smtClean="0">
                <a:solidFill>
                  <a:schemeClr val="bg1"/>
                </a:solidFill>
              </a:rPr>
              <a:t>Jeopardize = </a:t>
            </a:r>
            <a:r>
              <a:rPr lang="en-US" sz="2800" dirty="0">
                <a:solidFill>
                  <a:srgbClr val="FF0000"/>
                </a:solidFill>
              </a:rPr>
              <a:t>put (someone or something) into a situation in which there is a danger of loss, harm, or failure.</a:t>
            </a:r>
          </a:p>
          <a:p>
            <a:r>
              <a:rPr lang="en-US" sz="2800" dirty="0">
                <a:solidFill>
                  <a:srgbClr val="FF0000"/>
                </a:solidFill>
              </a:rPr>
              <a:t/>
            </a:r>
            <a:br>
              <a:rPr lang="en-US" sz="2800" dirty="0">
                <a:solidFill>
                  <a:srgbClr val="FF0000"/>
                </a:solidFill>
              </a:rPr>
            </a:br>
            <a:endParaRPr lang="en-US" sz="2800" dirty="0">
              <a:solidFill>
                <a:srgbClr val="FF0000"/>
              </a:solidFill>
            </a:endParaRPr>
          </a:p>
          <a:p>
            <a:endParaRPr lang="en-US" dirty="0"/>
          </a:p>
        </p:txBody>
      </p:sp>
    </p:spTree>
    <p:extLst>
      <p:ext uri="{BB962C8B-B14F-4D97-AF65-F5344CB8AC3E}">
        <p14:creationId xmlns:p14="http://schemas.microsoft.com/office/powerpoint/2010/main" val="62106808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858879759"/>
              </p:ext>
            </p:extLst>
          </p:nvPr>
        </p:nvGraphicFramePr>
        <p:xfrm>
          <a:off x="1959430" y="664870"/>
          <a:ext cx="9234164" cy="69117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789114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0634" y="717962"/>
            <a:ext cx="12047517" cy="9035638"/>
          </a:xfrm>
          <a:prstGeom prst="rect">
            <a:avLst/>
          </a:prstGeom>
        </p:spPr>
      </p:pic>
    </p:spTree>
    <p:extLst>
      <p:ext uri="{BB962C8B-B14F-4D97-AF65-F5344CB8AC3E}">
        <p14:creationId xmlns:p14="http://schemas.microsoft.com/office/powerpoint/2010/main" val="41048911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p:cNvSpPr>
          <p:nvPr>
            <p:ph type="body" idx="1"/>
          </p:nvPr>
        </p:nvSpPr>
        <p:spPr>
          <a:xfrm>
            <a:off x="660399" y="762000"/>
            <a:ext cx="11684000" cy="6718300"/>
          </a:xfrm>
          <a:prstGeom prst="rect">
            <a:avLst/>
          </a:prstGeom>
        </p:spPr>
        <p:txBody>
          <a:bodyPr/>
          <a:lstStyle/>
          <a:p>
            <a:pPr marL="0" indent="0" defTabSz="457200">
              <a:spcBef>
                <a:spcPts val="0"/>
              </a:spcBef>
              <a:buClrTx/>
              <a:buSzTx/>
              <a:buNone/>
              <a:defRPr sz="2800">
                <a:latin typeface="Helvetica"/>
                <a:ea typeface="Helvetica"/>
                <a:cs typeface="Helvetica"/>
                <a:sym typeface="Helvetica"/>
              </a:defRPr>
            </a:pPr>
            <a:r>
              <a:rPr dirty="0">
                <a:solidFill>
                  <a:schemeClr val="bg1"/>
                </a:solidFill>
                <a:latin typeface="Ayuthaya" charset="-34"/>
                <a:ea typeface="Ayuthaya" charset="-34"/>
                <a:cs typeface="Ayuthaya" charset="-34"/>
              </a:rPr>
              <a:t>While IATA recognizes that aviation security is the responsibility </a:t>
            </a:r>
            <a:r>
              <a:rPr dirty="0">
                <a:solidFill>
                  <a:schemeClr val="accent6">
                    <a:lumMod val="60000"/>
                    <a:lumOff val="40000"/>
                  </a:schemeClr>
                </a:solidFill>
                <a:latin typeface="Ayuthaya" charset="-34"/>
                <a:ea typeface="Ayuthaya" charset="-34"/>
                <a:cs typeface="Ayuthaya" charset="-34"/>
              </a:rPr>
              <a:t>of governments and that industry </a:t>
            </a:r>
            <a:r>
              <a:rPr dirty="0">
                <a:solidFill>
                  <a:schemeClr val="bg1"/>
                </a:solidFill>
                <a:latin typeface="Ayuthaya" charset="-34"/>
                <a:ea typeface="Ayuthaya" charset="-34"/>
                <a:cs typeface="Ayuthaya" charset="-34"/>
              </a:rPr>
              <a:t>must grant deference to the needs of appropriate authorities to act promptly when confronted with an immediate security threat or vulnerability, </a:t>
            </a:r>
          </a:p>
          <a:p>
            <a:pPr marL="0" indent="0" defTabSz="457200">
              <a:spcBef>
                <a:spcPts val="0"/>
              </a:spcBef>
              <a:buClrTx/>
              <a:buSzTx/>
              <a:buNone/>
              <a:defRPr sz="2800">
                <a:latin typeface="Helvetica"/>
                <a:ea typeface="Helvetica"/>
                <a:cs typeface="Helvetica"/>
                <a:sym typeface="Helvetica"/>
              </a:defRPr>
            </a:pPr>
            <a:endParaRPr lang="en-US" dirty="0" smtClean="0">
              <a:solidFill>
                <a:schemeClr val="bg1"/>
              </a:solidFill>
              <a:latin typeface="Ayuthaya" charset="-34"/>
              <a:ea typeface="Ayuthaya" charset="-34"/>
              <a:cs typeface="Ayuthaya" charset="-34"/>
            </a:endParaRPr>
          </a:p>
          <a:p>
            <a:pPr marL="0" indent="0" defTabSz="457200">
              <a:spcBef>
                <a:spcPts val="0"/>
              </a:spcBef>
              <a:buClrTx/>
              <a:buSzTx/>
              <a:buNone/>
              <a:defRPr sz="2800">
                <a:latin typeface="Helvetica"/>
                <a:ea typeface="Helvetica"/>
                <a:cs typeface="Helvetica"/>
                <a:sym typeface="Helvetica"/>
              </a:defRPr>
            </a:pPr>
            <a:endParaRPr dirty="0">
              <a:solidFill>
                <a:schemeClr val="bg1"/>
              </a:solidFill>
              <a:latin typeface="Ayuthaya" charset="-34"/>
              <a:ea typeface="Ayuthaya" charset="-34"/>
              <a:cs typeface="Ayuthaya" charset="-34"/>
            </a:endParaRPr>
          </a:p>
          <a:p>
            <a:pPr marL="0" indent="0" defTabSz="457200">
              <a:spcBef>
                <a:spcPts val="0"/>
              </a:spcBef>
              <a:buClrTx/>
              <a:buSzTx/>
              <a:buNone/>
              <a:defRPr sz="2800">
                <a:latin typeface="Helvetica"/>
                <a:ea typeface="Helvetica"/>
                <a:cs typeface="Helvetica"/>
                <a:sym typeface="Helvetica"/>
              </a:defRPr>
            </a:pPr>
            <a:r>
              <a:rPr dirty="0">
                <a:solidFill>
                  <a:schemeClr val="bg1"/>
                </a:solidFill>
                <a:latin typeface="Ayuthaya" charset="-34"/>
                <a:ea typeface="Ayuthaya" charset="-34"/>
                <a:cs typeface="Ayuthaya" charset="-34"/>
              </a:rPr>
              <a:t>It also believes that it is the effective partnership of government with industry that has made the air transport system the safest and most secure form of long-distance travel. </a:t>
            </a:r>
          </a:p>
        </p:txBody>
      </p:sp>
      <p:sp>
        <p:nvSpPr>
          <p:cNvPr id="159" name="Shape 159"/>
          <p:cNvSpPr/>
          <p:nvPr/>
        </p:nvSpPr>
        <p:spPr>
          <a:xfrm>
            <a:off x="1226014" y="7480300"/>
            <a:ext cx="10552771" cy="317500"/>
          </a:xfrm>
          <a:prstGeom prst="rect">
            <a:avLst/>
          </a:prstGeom>
          <a:ln w="12700">
            <a:miter lim="400000"/>
          </a:ln>
        </p:spPr>
        <p:txBody>
          <a:bodyPr lIns="50800" tIns="50800" rIns="50800" bIns="50800" anchor="ctr">
            <a:spAutoFit/>
          </a:bodyPr>
          <a:lstStyle/>
          <a:p>
            <a:pPr algn="l" defTabSz="457200">
              <a:defRPr sz="1400">
                <a:solidFill>
                  <a:srgbClr val="1A1A1A"/>
                </a:solidFill>
                <a:latin typeface="Helvetica"/>
                <a:ea typeface="Helvetica"/>
                <a:cs typeface="Helvetica"/>
                <a:sym typeface="Helvetica"/>
              </a:defRPr>
            </a:pPr>
            <a:endParaRP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p:cNvSpPr>
          <p:nvPr>
            <p:ph type="title"/>
          </p:nvPr>
        </p:nvSpPr>
        <p:spPr>
          <a:prstGeom prst="rect">
            <a:avLst/>
          </a:prstGeom>
          <a:blipFill>
            <a:blip r:embed="rId2"/>
          </a:blipFill>
        </p:spPr>
        <p:txBody>
          <a:bodyPr/>
          <a:lstStyle>
            <a:lvl1pPr algn="ctr">
              <a:defRPr sz="3200" spc="512">
                <a:solidFill>
                  <a:srgbClr val="000000"/>
                </a:solidFill>
                <a:latin typeface="Avenir Black"/>
                <a:ea typeface="Avenir Black"/>
                <a:cs typeface="Avenir Black"/>
                <a:sym typeface="Avenir Black"/>
              </a:defRPr>
            </a:lvl1pPr>
          </a:lstStyle>
          <a:p>
            <a:r>
              <a:rPr b="1" dirty="0">
                <a:latin typeface="Avenir Book" charset="0"/>
                <a:ea typeface="Avenir Book" charset="0"/>
                <a:cs typeface="Avenir Book" charset="0"/>
              </a:rPr>
              <a:t>The National Civil Aviation Security Programme (NCASP)</a:t>
            </a:r>
          </a:p>
        </p:txBody>
      </p:sp>
      <p:sp>
        <p:nvSpPr>
          <p:cNvPr id="162" name="Shape 162"/>
          <p:cNvSpPr>
            <a:spLocks noGrp="1"/>
          </p:cNvSpPr>
          <p:nvPr>
            <p:ph type="body" idx="1"/>
          </p:nvPr>
        </p:nvSpPr>
        <p:spPr>
          <a:prstGeom prst="rect">
            <a:avLst/>
          </a:prstGeom>
        </p:spPr>
        <p:txBody>
          <a:bodyPr>
            <a:normAutofit/>
          </a:bodyPr>
          <a:lstStyle/>
          <a:p>
            <a:r>
              <a:rPr sz="2800" dirty="0" smtClean="0">
                <a:solidFill>
                  <a:schemeClr val="bg1"/>
                </a:solidFill>
                <a:latin typeface="Ayuthaya" charset="-34"/>
                <a:ea typeface="Ayuthaya" charset="-34"/>
                <a:cs typeface="Ayuthaya" charset="-34"/>
              </a:rPr>
              <a:t>Protect </a:t>
            </a:r>
            <a:r>
              <a:rPr sz="2800" dirty="0">
                <a:solidFill>
                  <a:schemeClr val="bg1"/>
                </a:solidFill>
                <a:latin typeface="Ayuthaya" charset="-34"/>
                <a:ea typeface="Ayuthaya" charset="-34"/>
                <a:cs typeface="Ayuthaya" charset="-34"/>
              </a:rPr>
              <a:t>the safety, regularity, and efficiency of international civil aviation in STATE by providing, through regulations, practices and procedures, the necessary safeguards against acts of unlawful interference</a:t>
            </a:r>
            <a:r>
              <a:rPr sz="2800" dirty="0" smtClean="0">
                <a:solidFill>
                  <a:schemeClr val="bg1"/>
                </a:solidFill>
                <a:latin typeface="Ayuthaya" charset="-34"/>
                <a:ea typeface="Ayuthaya" charset="-34"/>
                <a:cs typeface="Ayuthaya" charset="-34"/>
              </a:rPr>
              <a:t>.</a:t>
            </a:r>
            <a:endParaRPr lang="en-US" sz="2800" dirty="0" smtClean="0">
              <a:solidFill>
                <a:schemeClr val="bg1"/>
              </a:solidFill>
              <a:latin typeface="Ayuthaya" charset="-34"/>
              <a:ea typeface="Ayuthaya" charset="-34"/>
              <a:cs typeface="Ayuthaya" charset="-34"/>
            </a:endParaRPr>
          </a:p>
          <a:p>
            <a:endParaRPr lang="en-US" sz="2800" dirty="0">
              <a:solidFill>
                <a:schemeClr val="bg1"/>
              </a:solidFill>
              <a:latin typeface="Ayuthaya" charset="-34"/>
              <a:ea typeface="Ayuthaya" charset="-34"/>
              <a:cs typeface="Ayuthaya" charset="-34"/>
            </a:endParaRPr>
          </a:p>
          <a:p>
            <a:pPr algn="ctr"/>
            <a:r>
              <a:rPr lang="en-US" sz="6600" b="1" dirty="0" smtClean="0">
                <a:solidFill>
                  <a:schemeClr val="accent6">
                    <a:lumMod val="60000"/>
                    <a:lumOff val="40000"/>
                  </a:schemeClr>
                </a:solidFill>
                <a:latin typeface="Bradley Hand" charset="0"/>
                <a:ea typeface="Bradley Hand" charset="0"/>
                <a:cs typeface="Bradley Hand" charset="0"/>
              </a:rPr>
              <a:t>N C A S P</a:t>
            </a:r>
            <a:endParaRPr sz="6600" b="1" dirty="0">
              <a:solidFill>
                <a:schemeClr val="accent6">
                  <a:lumMod val="60000"/>
                  <a:lumOff val="40000"/>
                </a:schemeClr>
              </a:solidFill>
              <a:latin typeface="Bradley Hand" charset="0"/>
              <a:ea typeface="Bradley Hand" charset="0"/>
              <a:cs typeface="Bradley Hand" charset="0"/>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p:nvPr/>
        </p:nvSpPr>
        <p:spPr>
          <a:xfrm>
            <a:off x="1126351" y="1541661"/>
            <a:ext cx="10829223" cy="2487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100"/>
            </a:pPr>
            <a:r>
              <a:rPr dirty="0">
                <a:solidFill>
                  <a:schemeClr val="bg1"/>
                </a:solidFill>
                <a:latin typeface="Ayuthaya" charset="-34"/>
                <a:ea typeface="Ayuthaya" charset="-34"/>
                <a:cs typeface="Ayuthaya" charset="-34"/>
              </a:rPr>
              <a:t>The NCASP aims at maintaining the security of national and foreign operators providing services from (STATE’S name), as well as (STATE’S name) civil airports</a:t>
            </a:r>
          </a:p>
          <a:p>
            <a:pPr algn="l">
              <a:defRPr sz="3100"/>
            </a:pPr>
            <a:r>
              <a:rPr dirty="0">
                <a:solidFill>
                  <a:schemeClr val="bg1"/>
                </a:solidFill>
                <a:latin typeface="Ayuthaya" charset="-34"/>
                <a:ea typeface="Ayuthaya" charset="-34"/>
                <a:cs typeface="Ayuthaya" charset="-34"/>
              </a:rPr>
              <a:t>supporting international flights.</a:t>
            </a:r>
          </a:p>
        </p:txBody>
      </p:sp>
      <p:pic>
        <p:nvPicPr>
          <p:cNvPr id="4" name="Picture 3"/>
          <p:cNvPicPr>
            <a:picLocks noChangeAspect="1"/>
          </p:cNvPicPr>
          <p:nvPr/>
        </p:nvPicPr>
        <p:blipFill>
          <a:blip r:embed="rId2"/>
          <a:stretch>
            <a:fillRect/>
          </a:stretch>
        </p:blipFill>
        <p:spPr>
          <a:xfrm>
            <a:off x="4534930" y="5318897"/>
            <a:ext cx="3828707" cy="3828707"/>
          </a:xfrm>
          <a:prstGeom prst="rect">
            <a:avLst/>
          </a:prstGeom>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1" y="852616"/>
            <a:ext cx="11969578" cy="1569660"/>
          </a:xfrm>
          <a:prstGeom prst="rect">
            <a:avLst/>
          </a:prstGeom>
        </p:spPr>
        <p:txBody>
          <a:bodyPr wrap="square">
            <a:spAutoFit/>
          </a:bodyPr>
          <a:lstStyle/>
          <a:p>
            <a:pPr algn="l"/>
            <a:r>
              <a:rPr lang="en-US" sz="3200" dirty="0">
                <a:solidFill>
                  <a:schemeClr val="bg1"/>
                </a:solidFill>
                <a:latin typeface="Ayuthaya" charset="-34"/>
                <a:ea typeface="Ayuthaya" charset="-34"/>
                <a:cs typeface="Ayuthaya" charset="-34"/>
              </a:rPr>
              <a:t>Security Management is that part of a business where a converged set of security, resilience and fraud functions are managed and </a:t>
            </a:r>
            <a:r>
              <a:rPr lang="en-US" sz="3200" dirty="0" smtClean="0">
                <a:solidFill>
                  <a:schemeClr val="bg1"/>
                </a:solidFill>
                <a:latin typeface="Ayuthaya" charset="-34"/>
                <a:ea typeface="Ayuthaya" charset="-34"/>
                <a:cs typeface="Ayuthaya" charset="-34"/>
              </a:rPr>
              <a:t>focused on</a:t>
            </a:r>
            <a:endParaRPr lang="en-US" sz="3200" dirty="0">
              <a:solidFill>
                <a:schemeClr val="bg1"/>
              </a:solidFill>
              <a:latin typeface="Ayuthaya" charset="-34"/>
              <a:ea typeface="Ayuthaya" charset="-34"/>
              <a:cs typeface="Ayuthaya" charset="-34"/>
            </a:endParaRPr>
          </a:p>
        </p:txBody>
      </p:sp>
      <p:sp>
        <p:nvSpPr>
          <p:cNvPr id="5" name="Rectangle 4"/>
          <p:cNvSpPr/>
          <p:nvPr/>
        </p:nvSpPr>
        <p:spPr>
          <a:xfrm>
            <a:off x="596902" y="2422276"/>
            <a:ext cx="12628606" cy="5016758"/>
          </a:xfrm>
          <a:prstGeom prst="rect">
            <a:avLst/>
          </a:prstGeom>
        </p:spPr>
        <p:txBody>
          <a:bodyPr wrap="square">
            <a:spAutoFit/>
          </a:bodyPr>
          <a:lstStyle/>
          <a:p>
            <a:pPr algn="l"/>
            <a:r>
              <a:rPr lang="en-US" sz="3200" dirty="0">
                <a:solidFill>
                  <a:schemeClr val="bg1"/>
                </a:solidFill>
                <a:latin typeface="Ayuthaya" charset="-34"/>
                <a:ea typeface="Ayuthaya" charset="-34"/>
                <a:cs typeface="Ayuthaya" charset="-34"/>
              </a:rPr>
              <a:t>t</a:t>
            </a:r>
            <a:r>
              <a:rPr lang="en-US" sz="3200" dirty="0" smtClean="0">
                <a:solidFill>
                  <a:schemeClr val="bg1"/>
                </a:solidFill>
                <a:latin typeface="Ayuthaya" charset="-34"/>
                <a:ea typeface="Ayuthaya" charset="-34"/>
                <a:cs typeface="Ayuthaya" charset="-34"/>
              </a:rPr>
              <a:t>he protection </a:t>
            </a:r>
            <a:r>
              <a:rPr lang="en-US" sz="3200" dirty="0">
                <a:solidFill>
                  <a:schemeClr val="bg1"/>
                </a:solidFill>
                <a:latin typeface="Ayuthaya" charset="-34"/>
                <a:ea typeface="Ayuthaya" charset="-34"/>
                <a:cs typeface="Ayuthaya" charset="-34"/>
              </a:rPr>
              <a:t>of the business, its brand, employees, assets and data by the use of multiple layers of interdependent systems. </a:t>
            </a:r>
            <a:endParaRPr lang="en-US" sz="3200" dirty="0" smtClean="0">
              <a:solidFill>
                <a:schemeClr val="bg1"/>
              </a:solidFill>
              <a:latin typeface="Ayuthaya" charset="-34"/>
              <a:ea typeface="Ayuthaya" charset="-34"/>
              <a:cs typeface="Ayuthaya" charset="-34"/>
            </a:endParaRPr>
          </a:p>
          <a:p>
            <a:pPr algn="l"/>
            <a:endParaRPr lang="en-US" sz="3200" dirty="0">
              <a:solidFill>
                <a:schemeClr val="bg1"/>
              </a:solidFill>
              <a:latin typeface="Ayuthaya" charset="-34"/>
              <a:ea typeface="Ayuthaya" charset="-34"/>
              <a:cs typeface="Ayuthaya" charset="-34"/>
            </a:endParaRPr>
          </a:p>
          <a:p>
            <a:pPr algn="l"/>
            <a:r>
              <a:rPr lang="en-US" sz="3200" dirty="0" smtClean="0">
                <a:solidFill>
                  <a:schemeClr val="bg1"/>
                </a:solidFill>
                <a:latin typeface="Ayuthaya" charset="-34"/>
                <a:ea typeface="Ayuthaya" charset="-34"/>
                <a:cs typeface="Ayuthaya" charset="-34"/>
              </a:rPr>
              <a:t>The </a:t>
            </a:r>
            <a:r>
              <a:rPr lang="en-US" sz="3200" dirty="0">
                <a:solidFill>
                  <a:schemeClr val="bg1"/>
                </a:solidFill>
                <a:latin typeface="Ayuthaya" charset="-34"/>
                <a:ea typeface="Ayuthaya" charset="-34"/>
                <a:cs typeface="Ayuthaya" charset="-34"/>
              </a:rPr>
              <a:t>main aim of security management is to help make the business more successful. This can involve strategies that enhance confidence with shareholders, customers and stakeholders, through to preventing damage to the business brand, actual losses and business disruptions</a:t>
            </a:r>
          </a:p>
        </p:txBody>
      </p:sp>
    </p:spTree>
    <p:extLst>
      <p:ext uri="{BB962C8B-B14F-4D97-AF65-F5344CB8AC3E}">
        <p14:creationId xmlns:p14="http://schemas.microsoft.com/office/powerpoint/2010/main" val="141423119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p:cNvSpPr>
          <p:nvPr>
            <p:ph type="body" idx="14"/>
          </p:nvPr>
        </p:nvSpPr>
        <p:spPr>
          <a:xfrm>
            <a:off x="1270000" y="4281805"/>
            <a:ext cx="10464800" cy="656590"/>
          </a:xfrm>
          <a:prstGeom prst="rect">
            <a:avLst/>
          </a:prstGeom>
        </p:spPr>
        <p:txBody>
          <a:bodyPr/>
          <a:lstStyle/>
          <a:p>
            <a:r>
              <a:rPr dirty="0">
                <a:solidFill>
                  <a:schemeClr val="bg1"/>
                </a:solidFill>
              </a:rPr>
              <a:t>“THINK ABOUT AIRPORT SECURITY METHOD”</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143918632_1620x1622.jpeg"/>
          <p:cNvPicPr>
            <a:picLocks noGrp="1" noChangeAspect="1"/>
          </p:cNvPicPr>
          <p:nvPr>
            <p:ph type="pic" idx="13"/>
          </p:nvPr>
        </p:nvPicPr>
        <p:blipFill>
          <a:blip r:embed="rId2">
            <a:extLst/>
          </a:blip>
          <a:srcRect l="16682" t="453" r="16847"/>
          <a:stretch>
            <a:fillRect/>
          </a:stretch>
        </p:blipFill>
        <p:spPr>
          <a:xfrm>
            <a:off x="6496050" y="6350"/>
            <a:ext cx="6502400" cy="9750029"/>
          </a:xfrm>
          <a:prstGeom prst="rect">
            <a:avLst/>
          </a:prstGeom>
        </p:spPr>
      </p:pic>
      <p:sp>
        <p:nvSpPr>
          <p:cNvPr id="144" name="Shape 144"/>
          <p:cNvSpPr>
            <a:spLocks noGrp="1"/>
          </p:cNvSpPr>
          <p:nvPr>
            <p:ph type="title"/>
          </p:nvPr>
        </p:nvSpPr>
        <p:spPr>
          <a:xfrm>
            <a:off x="457200" y="1600200"/>
            <a:ext cx="5689600" cy="5689600"/>
          </a:xfrm>
          <a:prstGeom prst="rect">
            <a:avLst/>
          </a:prstGeom>
        </p:spPr>
        <p:txBody>
          <a:bodyPr/>
          <a:lstStyle/>
          <a:p>
            <a:pPr>
              <a:defRPr sz="3200" spc="512">
                <a:latin typeface="Ayuthaya"/>
                <a:ea typeface="Ayuthaya"/>
                <a:cs typeface="Ayuthaya"/>
                <a:sym typeface="Ayuthaya"/>
              </a:defRPr>
            </a:pPr>
            <a:r>
              <a:rPr dirty="0">
                <a:solidFill>
                  <a:schemeClr val="bg1"/>
                </a:solidFill>
              </a:rPr>
              <a:t>Korawin Kungwola</a:t>
            </a:r>
          </a:p>
          <a:p>
            <a:pPr>
              <a:defRPr sz="3300" spc="528">
                <a:latin typeface="Ayuthaya"/>
                <a:ea typeface="Ayuthaya"/>
                <a:cs typeface="Ayuthaya"/>
                <a:sym typeface="Ayuthaya"/>
              </a:defRPr>
            </a:pPr>
            <a:endParaRPr dirty="0">
              <a:solidFill>
                <a:schemeClr val="bg1"/>
              </a:solidFill>
            </a:endParaRPr>
          </a:p>
          <a:p>
            <a:pPr>
              <a:defRPr sz="3300" spc="528">
                <a:latin typeface="Ayuthaya"/>
                <a:ea typeface="Ayuthaya"/>
                <a:cs typeface="Ayuthaya"/>
                <a:sym typeface="Ayuthaya"/>
              </a:defRPr>
            </a:pPr>
            <a:r>
              <a:rPr lang="en-US" dirty="0" smtClean="0">
                <a:solidFill>
                  <a:schemeClr val="bg1"/>
                </a:solidFill>
              </a:rPr>
              <a:t>Mobile:</a:t>
            </a:r>
            <a:r>
              <a:rPr dirty="0" smtClean="0">
                <a:solidFill>
                  <a:schemeClr val="bg1"/>
                </a:solidFill>
              </a:rPr>
              <a:t>0639914288</a:t>
            </a:r>
            <a:endParaRPr dirty="0">
              <a:solidFill>
                <a:schemeClr val="bg1"/>
              </a:solidFill>
            </a:endParaRPr>
          </a:p>
          <a:p>
            <a:pPr>
              <a:defRPr sz="2600" spc="416">
                <a:latin typeface="Ayuthaya"/>
                <a:ea typeface="Ayuthaya"/>
                <a:cs typeface="Ayuthaya"/>
                <a:sym typeface="Ayuthaya"/>
              </a:defRPr>
            </a:pPr>
            <a:r>
              <a:rPr lang="en-US" u="sng" dirty="0" smtClean="0">
                <a:hlinkClick r:id="rId3"/>
              </a:rPr>
              <a:t/>
            </a:r>
            <a:br>
              <a:rPr lang="en-US" u="sng" dirty="0" smtClean="0">
                <a:hlinkClick r:id="rId3"/>
              </a:rPr>
            </a:br>
            <a:r>
              <a:rPr lang="en-US" u="sng" dirty="0" smtClean="0">
                <a:hlinkClick r:id="rId3"/>
              </a:rPr>
              <a:t>Email: </a:t>
            </a:r>
            <a:r>
              <a:rPr u="sng" dirty="0" smtClean="0">
                <a:hlinkClick r:id="rId3"/>
              </a:rPr>
              <a:t>korawin.ku@ssru.ac.th</a:t>
            </a:r>
            <a:endParaRPr u="sng" dirty="0">
              <a:hlinkClick r:id="rId3"/>
            </a:endParaRPr>
          </a:p>
          <a:p>
            <a:pPr>
              <a:defRPr sz="3300" spc="528">
                <a:latin typeface="Ayuthaya"/>
                <a:ea typeface="Ayuthaya"/>
                <a:cs typeface="Ayuthaya"/>
                <a:sym typeface="Ayuthaya"/>
              </a:defRPr>
            </a:pPr>
            <a:r>
              <a:rPr lang="en-US" dirty="0" smtClean="0"/>
              <a:t/>
            </a:r>
            <a:br>
              <a:rPr lang="en-US" dirty="0" smtClean="0"/>
            </a:br>
            <a:r>
              <a:rPr dirty="0" smtClean="0">
                <a:solidFill>
                  <a:schemeClr val="bg1"/>
                </a:solidFill>
              </a:rPr>
              <a:t>line </a:t>
            </a:r>
            <a:r>
              <a:rPr dirty="0">
                <a:solidFill>
                  <a:schemeClr val="bg1"/>
                </a:solidFill>
              </a:rPr>
              <a:t>id: nokmek</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p:cNvSpPr>
          <p:nvPr>
            <p:ph type="title"/>
          </p:nvPr>
        </p:nvSpPr>
        <p:spPr>
          <a:prstGeom prst="rect">
            <a:avLst/>
          </a:prstGeom>
        </p:spPr>
        <p:txBody>
          <a:bodyPr/>
          <a:lstStyle>
            <a:lvl1pPr algn="ctr"/>
          </a:lstStyle>
          <a:p>
            <a:r>
              <a:rPr dirty="0">
                <a:solidFill>
                  <a:schemeClr val="bg1"/>
                </a:solidFill>
              </a:rPr>
              <a:t>security risk</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8918" y="60577"/>
            <a:ext cx="12467968" cy="80432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b="1" dirty="0">
                <a:solidFill>
                  <a:schemeClr val="bg1"/>
                </a:solidFill>
              </a:rPr>
              <a:t>Risk Analysis Terminology </a:t>
            </a:r>
            <a:endParaRPr lang="en-US" dirty="0">
              <a:solidFill>
                <a:schemeClr val="bg1"/>
              </a:solidFill>
            </a:endParaRPr>
          </a:p>
          <a:p>
            <a:endParaRPr lang="en-US" sz="2800" b="1" dirty="0" smtClean="0">
              <a:solidFill>
                <a:schemeClr val="bg1"/>
              </a:solidFill>
              <a:latin typeface="Ayuthaya" charset="-34"/>
              <a:ea typeface="Ayuthaya" charset="-34"/>
              <a:cs typeface="Ayuthaya" charset="-34"/>
            </a:endParaRPr>
          </a:p>
          <a:p>
            <a:pPr algn="l"/>
            <a:r>
              <a:rPr lang="en-US" sz="2800" b="1" dirty="0" smtClean="0">
                <a:solidFill>
                  <a:schemeClr val="bg1"/>
                </a:solidFill>
                <a:latin typeface="Ayuthaya" charset="-34"/>
                <a:ea typeface="Ayuthaya" charset="-34"/>
                <a:cs typeface="Ayuthaya" charset="-34"/>
              </a:rPr>
              <a:t>Asset </a:t>
            </a:r>
            <a:r>
              <a:rPr lang="en-US" sz="2800" dirty="0">
                <a:solidFill>
                  <a:schemeClr val="bg1"/>
                </a:solidFill>
                <a:latin typeface="Ayuthaya" charset="-34"/>
                <a:ea typeface="Ayuthaya" charset="-34"/>
                <a:cs typeface="Ayuthaya" charset="-34"/>
              </a:rPr>
              <a:t>- Anything with value and in need of </a:t>
            </a:r>
            <a:r>
              <a:rPr lang="en-US" sz="2800" dirty="0" smtClean="0">
                <a:solidFill>
                  <a:schemeClr val="bg1"/>
                </a:solidFill>
                <a:latin typeface="Ayuthaya" charset="-34"/>
                <a:ea typeface="Ayuthaya" charset="-34"/>
                <a:cs typeface="Ayuthaya" charset="-34"/>
              </a:rPr>
              <a:t>protection.</a:t>
            </a:r>
          </a:p>
          <a:p>
            <a:pPr algn="l"/>
            <a:endParaRPr lang="en-US" sz="2800" b="1" dirty="0" smtClean="0">
              <a:solidFill>
                <a:schemeClr val="bg1"/>
              </a:solidFill>
              <a:latin typeface="Ayuthaya" charset="-34"/>
              <a:ea typeface="Ayuthaya" charset="-34"/>
              <a:cs typeface="Ayuthaya" charset="-34"/>
            </a:endParaRPr>
          </a:p>
          <a:p>
            <a:pPr algn="l"/>
            <a:r>
              <a:rPr lang="en-US" sz="2800" b="1" dirty="0" smtClean="0">
                <a:solidFill>
                  <a:schemeClr val="bg1"/>
                </a:solidFill>
                <a:latin typeface="Ayuthaya" charset="-34"/>
                <a:ea typeface="Ayuthaya" charset="-34"/>
                <a:cs typeface="Ayuthaya" charset="-34"/>
              </a:rPr>
              <a:t>Threat </a:t>
            </a:r>
            <a:r>
              <a:rPr lang="en-US" sz="2800" dirty="0">
                <a:solidFill>
                  <a:schemeClr val="bg1"/>
                </a:solidFill>
                <a:latin typeface="Ayuthaya" charset="-34"/>
                <a:ea typeface="Ayuthaya" charset="-34"/>
                <a:cs typeface="Ayuthaya" charset="-34"/>
              </a:rPr>
              <a:t>- An action or potential action with the propensity to cause damage. </a:t>
            </a:r>
          </a:p>
          <a:p>
            <a:endParaRPr lang="en-US" sz="2800" b="1" dirty="0">
              <a:solidFill>
                <a:schemeClr val="bg1"/>
              </a:solidFill>
              <a:latin typeface="Ayuthaya" charset="-34"/>
              <a:ea typeface="Ayuthaya" charset="-34"/>
              <a:cs typeface="Ayuthaya" charset="-34"/>
            </a:endParaRPr>
          </a:p>
          <a:p>
            <a:pPr algn="l"/>
            <a:r>
              <a:rPr lang="en-US" sz="2800" b="1" dirty="0" smtClean="0">
                <a:solidFill>
                  <a:schemeClr val="bg1"/>
                </a:solidFill>
                <a:latin typeface="Ayuthaya" charset="-34"/>
                <a:ea typeface="Ayuthaya" charset="-34"/>
                <a:cs typeface="Ayuthaya" charset="-34"/>
              </a:rPr>
              <a:t>Vulnerability </a:t>
            </a:r>
            <a:r>
              <a:rPr lang="en-US" sz="2800" dirty="0">
                <a:solidFill>
                  <a:schemeClr val="bg1"/>
                </a:solidFill>
                <a:latin typeface="Ayuthaya" charset="-34"/>
                <a:ea typeface="Ayuthaya" charset="-34"/>
                <a:cs typeface="Ayuthaya" charset="-34"/>
              </a:rPr>
              <a:t>- A condition of weakness. </a:t>
            </a:r>
            <a:r>
              <a:rPr lang="en-US" sz="2800" i="1" dirty="0">
                <a:solidFill>
                  <a:schemeClr val="bg1"/>
                </a:solidFill>
                <a:latin typeface="Ayuthaya" charset="-34"/>
                <a:ea typeface="Ayuthaya" charset="-34"/>
                <a:cs typeface="Ayuthaya" charset="-34"/>
              </a:rPr>
              <a:t>If there were no vulnerabilities, there would be no concern for threat activity</a:t>
            </a:r>
            <a:r>
              <a:rPr lang="en-US" sz="2800" i="1" dirty="0" smtClean="0">
                <a:solidFill>
                  <a:schemeClr val="bg1"/>
                </a:solidFill>
                <a:latin typeface="Ayuthaya" charset="-34"/>
                <a:ea typeface="Ayuthaya" charset="-34"/>
                <a:cs typeface="Ayuthaya" charset="-34"/>
              </a:rPr>
              <a:t>.</a:t>
            </a:r>
          </a:p>
          <a:p>
            <a:pPr algn="l"/>
            <a:r>
              <a:rPr lang="en-US" sz="2800" i="1" dirty="0" smtClean="0">
                <a:solidFill>
                  <a:schemeClr val="bg1"/>
                </a:solidFill>
                <a:latin typeface="Ayuthaya" charset="-34"/>
                <a:ea typeface="Ayuthaya" charset="-34"/>
                <a:cs typeface="Ayuthaya" charset="-34"/>
              </a:rPr>
              <a:t> </a:t>
            </a:r>
            <a:endParaRPr lang="en-US" sz="2800" dirty="0">
              <a:solidFill>
                <a:schemeClr val="bg1"/>
              </a:solidFill>
              <a:latin typeface="Ayuthaya" charset="-34"/>
              <a:ea typeface="Ayuthaya" charset="-34"/>
              <a:cs typeface="Ayuthaya" charset="-34"/>
            </a:endParaRPr>
          </a:p>
          <a:p>
            <a:pPr algn="l"/>
            <a:r>
              <a:rPr lang="en-US" sz="2800" b="1" dirty="0">
                <a:solidFill>
                  <a:schemeClr val="bg1"/>
                </a:solidFill>
                <a:latin typeface="Ayuthaya" charset="-34"/>
                <a:ea typeface="Ayuthaya" charset="-34"/>
                <a:cs typeface="Ayuthaya" charset="-34"/>
              </a:rPr>
              <a:t>Countermeasure </a:t>
            </a:r>
            <a:r>
              <a:rPr lang="en-US" sz="2800" dirty="0">
                <a:solidFill>
                  <a:schemeClr val="bg1"/>
                </a:solidFill>
                <a:latin typeface="Ayuthaya" charset="-34"/>
                <a:ea typeface="Ayuthaya" charset="-34"/>
                <a:cs typeface="Ayuthaya" charset="-34"/>
              </a:rPr>
              <a:t>- Any device or action with the ability to reduce vulnerability. </a:t>
            </a:r>
          </a:p>
          <a:p>
            <a:endParaRPr lang="en-US" sz="2800" b="1" dirty="0" smtClean="0">
              <a:solidFill>
                <a:schemeClr val="bg1"/>
              </a:solidFill>
              <a:latin typeface="Ayuthaya" charset="-34"/>
              <a:ea typeface="Ayuthaya" charset="-34"/>
              <a:cs typeface="Ayuthaya" charset="-34"/>
            </a:endParaRPr>
          </a:p>
          <a:p>
            <a:pPr algn="l"/>
            <a:r>
              <a:rPr lang="en-US" sz="2800" b="1" dirty="0" smtClean="0">
                <a:solidFill>
                  <a:schemeClr val="bg1"/>
                </a:solidFill>
                <a:latin typeface="Ayuthaya" charset="-34"/>
                <a:ea typeface="Ayuthaya" charset="-34"/>
                <a:cs typeface="Ayuthaya" charset="-34"/>
              </a:rPr>
              <a:t>Expected </a:t>
            </a:r>
            <a:r>
              <a:rPr lang="en-US" sz="2800" b="1" dirty="0">
                <a:solidFill>
                  <a:schemeClr val="bg1"/>
                </a:solidFill>
                <a:latin typeface="Ayuthaya" charset="-34"/>
                <a:ea typeface="Ayuthaya" charset="-34"/>
                <a:cs typeface="Ayuthaya" charset="-34"/>
              </a:rPr>
              <a:t>Loss </a:t>
            </a:r>
            <a:r>
              <a:rPr lang="en-US" sz="2800" dirty="0">
                <a:solidFill>
                  <a:schemeClr val="bg1"/>
                </a:solidFill>
                <a:latin typeface="Ayuthaya" charset="-34"/>
                <a:ea typeface="Ayuthaya" charset="-34"/>
                <a:cs typeface="Ayuthaya" charset="-34"/>
              </a:rPr>
              <a:t>- The anticipated negative impact to assets due to threat manifestation. </a:t>
            </a:r>
          </a:p>
          <a:p>
            <a:endParaRPr lang="en-US" sz="2800" b="1" dirty="0" smtClean="0">
              <a:solidFill>
                <a:schemeClr val="bg1"/>
              </a:solidFill>
              <a:latin typeface="Ayuthaya" charset="-34"/>
              <a:ea typeface="Ayuthaya" charset="-34"/>
              <a:cs typeface="Ayuthaya" charset="-34"/>
            </a:endParaRPr>
          </a:p>
          <a:p>
            <a:pPr algn="l"/>
            <a:r>
              <a:rPr lang="en-US" sz="2800" b="1" dirty="0" smtClean="0">
                <a:solidFill>
                  <a:schemeClr val="bg1"/>
                </a:solidFill>
                <a:latin typeface="Ayuthaya" charset="-34"/>
                <a:ea typeface="Ayuthaya" charset="-34"/>
                <a:cs typeface="Ayuthaya" charset="-34"/>
              </a:rPr>
              <a:t>Impact </a:t>
            </a:r>
            <a:r>
              <a:rPr lang="en-US" sz="2800" dirty="0">
                <a:solidFill>
                  <a:schemeClr val="bg1"/>
                </a:solidFill>
                <a:latin typeface="Ayuthaya" charset="-34"/>
                <a:ea typeface="Ayuthaya" charset="-34"/>
                <a:cs typeface="Ayuthaya" charset="-34"/>
              </a:rPr>
              <a:t>- Losses as a result of threat </a:t>
            </a:r>
            <a:r>
              <a:rPr lang="en-US" sz="2800" dirty="0" smtClean="0">
                <a:solidFill>
                  <a:schemeClr val="bg1"/>
                </a:solidFill>
                <a:latin typeface="Ayuthaya" charset="-34"/>
                <a:ea typeface="Ayuthaya" charset="-34"/>
                <a:cs typeface="Ayuthaya" charset="-34"/>
              </a:rPr>
              <a:t>activity.</a:t>
            </a:r>
            <a:endParaRPr lang="en-US" sz="2800" dirty="0">
              <a:solidFill>
                <a:schemeClr val="bg1"/>
              </a:solidFill>
              <a:latin typeface="Ayuthaya" charset="-34"/>
              <a:ea typeface="Ayuthaya" charset="-34"/>
              <a:cs typeface="Ayuthaya" charset="-34"/>
            </a:endParaRPr>
          </a:p>
        </p:txBody>
      </p:sp>
    </p:spTree>
    <p:extLst>
      <p:ext uri="{BB962C8B-B14F-4D97-AF65-F5344CB8AC3E}">
        <p14:creationId xmlns:p14="http://schemas.microsoft.com/office/powerpoint/2010/main" val="31284564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solidFill>
                  <a:schemeClr val="bg1"/>
                </a:solidFill>
              </a:rPr>
              <a:t>https://</a:t>
            </a:r>
            <a:r>
              <a:rPr lang="en-US" dirty="0" err="1">
                <a:solidFill>
                  <a:schemeClr val="bg1"/>
                </a:solidFill>
              </a:rPr>
              <a:t>www.nr.no</a:t>
            </a:r>
            <a:r>
              <a:rPr lang="en-US" dirty="0">
                <a:solidFill>
                  <a:schemeClr val="bg1"/>
                </a:solidFill>
              </a:rPr>
              <a:t>/~</a:t>
            </a:r>
            <a:r>
              <a:rPr lang="en-US" dirty="0" err="1">
                <a:solidFill>
                  <a:schemeClr val="bg1"/>
                </a:solidFill>
              </a:rPr>
              <a:t>abie</a:t>
            </a:r>
            <a:r>
              <a:rPr lang="en-US" dirty="0">
                <a:solidFill>
                  <a:schemeClr val="bg1"/>
                </a:solidFill>
              </a:rPr>
              <a:t>/</a:t>
            </a:r>
            <a:r>
              <a:rPr lang="en-US" dirty="0" err="1">
                <a:solidFill>
                  <a:schemeClr val="bg1"/>
                </a:solidFill>
              </a:rPr>
              <a:t>RA_by_Jenkins.pdf</a:t>
            </a:r>
            <a:endParaRPr lang="en-US" dirty="0">
              <a:solidFill>
                <a:schemeClr val="bg1"/>
              </a:solidFill>
            </a:endParaRPr>
          </a:p>
        </p:txBody>
      </p:sp>
      <p:sp>
        <p:nvSpPr>
          <p:cNvPr id="3" name="Rectangle 2"/>
          <p:cNvSpPr/>
          <p:nvPr/>
        </p:nvSpPr>
        <p:spPr>
          <a:xfrm>
            <a:off x="825500" y="5460474"/>
            <a:ext cx="10629900" cy="2554545"/>
          </a:xfrm>
          <a:prstGeom prst="rect">
            <a:avLst/>
          </a:prstGeom>
        </p:spPr>
        <p:txBody>
          <a:bodyPr wrap="square">
            <a:spAutoFit/>
          </a:bodyPr>
          <a:lstStyle/>
          <a:p>
            <a:r>
              <a:rPr lang="en-US" dirty="0">
                <a:solidFill>
                  <a:schemeClr val="bg1"/>
                </a:solidFill>
              </a:rPr>
              <a:t>https://</a:t>
            </a:r>
            <a:r>
              <a:rPr lang="en-US" dirty="0" err="1">
                <a:solidFill>
                  <a:schemeClr val="bg1"/>
                </a:solidFill>
              </a:rPr>
              <a:t>reliefweb.int</a:t>
            </a:r>
            <a:r>
              <a:rPr lang="en-US" dirty="0">
                <a:solidFill>
                  <a:schemeClr val="bg1"/>
                </a:solidFill>
              </a:rPr>
              <a:t>/sites/</a:t>
            </a:r>
            <a:r>
              <a:rPr lang="en-US" dirty="0" err="1">
                <a:solidFill>
                  <a:schemeClr val="bg1"/>
                </a:solidFill>
              </a:rPr>
              <a:t>reliefweb.int</a:t>
            </a:r>
            <a:r>
              <a:rPr lang="en-US" dirty="0">
                <a:solidFill>
                  <a:schemeClr val="bg1"/>
                </a:solidFill>
              </a:rPr>
              <a:t>/files/resources/2157-EISF-June-2017-Security-Risk-Management-a-basic-guide-for-smaller-NGOs.pdf</a:t>
            </a:r>
          </a:p>
        </p:txBody>
      </p:sp>
      <p:sp>
        <p:nvSpPr>
          <p:cNvPr id="4" name="TextBox 3"/>
          <p:cNvSpPr txBox="1"/>
          <p:nvPr/>
        </p:nvSpPr>
        <p:spPr>
          <a:xfrm>
            <a:off x="4503842" y="1511300"/>
            <a:ext cx="2404505"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smtClean="0">
                <a:ln>
                  <a:noFill/>
                </a:ln>
                <a:solidFill>
                  <a:schemeClr val="bg1"/>
                </a:solidFill>
                <a:effectLst/>
                <a:uFillTx/>
                <a:latin typeface="+mn-lt"/>
                <a:ea typeface="+mn-ea"/>
                <a:cs typeface="+mn-cs"/>
                <a:sym typeface="Avenir Light"/>
              </a:rPr>
              <a:t>Reference</a:t>
            </a:r>
            <a:endParaRPr kumimoji="0" lang="en-US" sz="4000" b="1" i="0" u="none" strike="noStrike" cap="none" spc="0" normalizeH="0" baseline="0" dirty="0">
              <a:ln>
                <a:noFill/>
              </a:ln>
              <a:solidFill>
                <a:schemeClr val="bg1"/>
              </a:solidFill>
              <a:effectLst/>
              <a:uFillTx/>
              <a:latin typeface="+mn-lt"/>
              <a:ea typeface="+mn-ea"/>
              <a:cs typeface="+mn-cs"/>
              <a:sym typeface="Avenir Light"/>
            </a:endParaRPr>
          </a:p>
        </p:txBody>
      </p:sp>
    </p:spTree>
    <p:extLst>
      <p:ext uri="{BB962C8B-B14F-4D97-AF65-F5344CB8AC3E}">
        <p14:creationId xmlns:p14="http://schemas.microsoft.com/office/powerpoint/2010/main" val="65356055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p:cNvSpPr>
          <p:nvPr>
            <p:ph type="title"/>
          </p:nvPr>
        </p:nvSpPr>
        <p:spPr>
          <a:prstGeom prst="rect">
            <a:avLst/>
          </a:prstGeom>
        </p:spPr>
        <p:txBody>
          <a:bodyPr/>
          <a:lstStyle/>
          <a:p>
            <a:r>
              <a:rPr dirty="0">
                <a:solidFill>
                  <a:schemeClr val="bg1"/>
                </a:solidFill>
                <a:latin typeface="Ayuthaya" charset="-34"/>
                <a:ea typeface="Ayuthaya" charset="-34"/>
                <a:cs typeface="Ayuthaya" charset="-34"/>
              </a:rPr>
              <a:t>objective</a:t>
            </a:r>
          </a:p>
        </p:txBody>
      </p:sp>
      <p:sp>
        <p:nvSpPr>
          <p:cNvPr id="148" name="Shape 148"/>
          <p:cNvSpPr/>
          <p:nvPr/>
        </p:nvSpPr>
        <p:spPr>
          <a:xfrm>
            <a:off x="1384147" y="2940371"/>
            <a:ext cx="10521850" cy="38728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500"/>
            </a:pPr>
            <a:r>
              <a:rPr dirty="0">
                <a:solidFill>
                  <a:schemeClr val="bg1"/>
                </a:solidFill>
                <a:latin typeface="Ayuthaya" charset="-34"/>
                <a:ea typeface="Ayuthaya" charset="-34"/>
                <a:cs typeface="Ayuthaya" charset="-34"/>
              </a:rPr>
              <a:t>To explain the international security </a:t>
            </a:r>
            <a:r>
              <a:rPr dirty="0" smtClean="0">
                <a:solidFill>
                  <a:schemeClr val="bg1"/>
                </a:solidFill>
                <a:latin typeface="Ayuthaya" charset="-34"/>
                <a:ea typeface="Ayuthaya" charset="-34"/>
                <a:cs typeface="Ayuthaya" charset="-34"/>
              </a:rPr>
              <a:t>framework,</a:t>
            </a:r>
            <a:r>
              <a:rPr lang="en-US" dirty="0" smtClean="0">
                <a:solidFill>
                  <a:schemeClr val="bg1"/>
                </a:solidFill>
                <a:latin typeface="Ayuthaya" charset="-34"/>
                <a:ea typeface="Ayuthaya" charset="-34"/>
                <a:cs typeface="Ayuthaya" charset="-34"/>
              </a:rPr>
              <a:t>e</a:t>
            </a:r>
            <a:r>
              <a:rPr dirty="0" smtClean="0">
                <a:solidFill>
                  <a:schemeClr val="bg1"/>
                </a:solidFill>
                <a:latin typeface="Ayuthaya" charset="-34"/>
                <a:ea typeface="Ayuthaya" charset="-34"/>
                <a:cs typeface="Ayuthaya" charset="-34"/>
              </a:rPr>
              <a:t>merging </a:t>
            </a:r>
            <a:r>
              <a:rPr dirty="0">
                <a:solidFill>
                  <a:schemeClr val="bg1"/>
                </a:solidFill>
                <a:latin typeface="Ayuthaya" charset="-34"/>
                <a:ea typeface="Ayuthaya" charset="-34"/>
                <a:cs typeface="Ayuthaya" charset="-34"/>
              </a:rPr>
              <a:t>trends and future threats, </a:t>
            </a:r>
            <a:r>
              <a:rPr lang="en-US" dirty="0" smtClean="0">
                <a:solidFill>
                  <a:schemeClr val="bg1"/>
                </a:solidFill>
                <a:latin typeface="Ayuthaya" charset="-34"/>
                <a:ea typeface="Ayuthaya" charset="-34"/>
                <a:cs typeface="Ayuthaya" charset="-34"/>
              </a:rPr>
              <a:t>s</a:t>
            </a:r>
            <a:r>
              <a:rPr dirty="0" smtClean="0">
                <a:solidFill>
                  <a:schemeClr val="bg1"/>
                </a:solidFill>
                <a:latin typeface="Ayuthaya" charset="-34"/>
                <a:ea typeface="Ayuthaya" charset="-34"/>
                <a:cs typeface="Ayuthaya" charset="-34"/>
              </a:rPr>
              <a:t>ecurity </a:t>
            </a:r>
            <a:r>
              <a:rPr dirty="0">
                <a:solidFill>
                  <a:schemeClr val="bg1"/>
                </a:solidFill>
                <a:latin typeface="Ayuthaya" charset="-34"/>
                <a:ea typeface="Ayuthaya" charset="-34"/>
                <a:cs typeface="Ayuthaya" charset="-34"/>
              </a:rPr>
              <a:t>management </a:t>
            </a:r>
            <a:r>
              <a:rPr dirty="0" smtClean="0">
                <a:solidFill>
                  <a:schemeClr val="bg1"/>
                </a:solidFill>
                <a:latin typeface="Ayuthaya" charset="-34"/>
                <a:ea typeface="Ayuthaya" charset="-34"/>
                <a:cs typeface="Ayuthaya" charset="-34"/>
              </a:rPr>
              <a:t>system</a:t>
            </a:r>
            <a:r>
              <a:rPr lang="en-US" dirty="0" smtClean="0">
                <a:solidFill>
                  <a:schemeClr val="bg1"/>
                </a:solidFill>
                <a:latin typeface="Ayuthaya" charset="-34"/>
                <a:ea typeface="Ayuthaya" charset="-34"/>
                <a:cs typeface="Ayuthaya" charset="-34"/>
              </a:rPr>
              <a:t>.</a:t>
            </a:r>
          </a:p>
          <a:p>
            <a:pPr algn="l">
              <a:defRPr sz="3500"/>
            </a:pPr>
            <a:endParaRPr dirty="0">
              <a:solidFill>
                <a:schemeClr val="bg1"/>
              </a:solidFill>
              <a:latin typeface="Ayuthaya" charset="-34"/>
              <a:ea typeface="Ayuthaya" charset="-34"/>
              <a:cs typeface="Ayuthaya" charset="-34"/>
            </a:endParaRPr>
          </a:p>
          <a:p>
            <a:pPr algn="l">
              <a:defRPr sz="3500"/>
            </a:pPr>
            <a:r>
              <a:rPr dirty="0" smtClean="0">
                <a:solidFill>
                  <a:schemeClr val="bg1"/>
                </a:solidFill>
                <a:latin typeface="Ayuthaya" charset="-34"/>
                <a:ea typeface="Ayuthaya" charset="-34"/>
                <a:cs typeface="Ayuthaya" charset="-34"/>
              </a:rPr>
              <a:t>To </a:t>
            </a:r>
            <a:r>
              <a:rPr dirty="0">
                <a:solidFill>
                  <a:schemeClr val="bg1"/>
                </a:solidFill>
                <a:latin typeface="Ayuthaya" charset="-34"/>
                <a:ea typeface="Ayuthaya" charset="-34"/>
                <a:cs typeface="Ayuthaya" charset="-34"/>
              </a:rPr>
              <a:t>describe threat assessment and risk </a:t>
            </a:r>
            <a:r>
              <a:rPr dirty="0" smtClean="0">
                <a:solidFill>
                  <a:schemeClr val="bg1"/>
                </a:solidFill>
                <a:latin typeface="Ayuthaya" charset="-34"/>
                <a:ea typeface="Ayuthaya" charset="-34"/>
                <a:cs typeface="Ayuthaya" charset="-34"/>
              </a:rPr>
              <a:t>management,</a:t>
            </a:r>
            <a:r>
              <a:rPr lang="en-US" dirty="0" smtClean="0">
                <a:solidFill>
                  <a:schemeClr val="bg1"/>
                </a:solidFill>
                <a:latin typeface="Ayuthaya" charset="-34"/>
                <a:ea typeface="Ayuthaya" charset="-34"/>
                <a:cs typeface="Ayuthaya" charset="-34"/>
              </a:rPr>
              <a:t> </a:t>
            </a:r>
            <a:r>
              <a:rPr dirty="0" smtClean="0">
                <a:solidFill>
                  <a:schemeClr val="bg1"/>
                </a:solidFill>
                <a:latin typeface="Ayuthaya" charset="-34"/>
                <a:ea typeface="Ayuthaya" charset="-34"/>
                <a:cs typeface="Ayuthaya" charset="-34"/>
              </a:rPr>
              <a:t>ICAO </a:t>
            </a:r>
            <a:r>
              <a:rPr dirty="0">
                <a:solidFill>
                  <a:schemeClr val="bg1"/>
                </a:solidFill>
                <a:latin typeface="Ayuthaya" charset="-34"/>
                <a:ea typeface="Ayuthaya" charset="-34"/>
                <a:cs typeface="Ayuthaya" charset="-34"/>
              </a:rPr>
              <a:t>standards and requirements.</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p:cNvSpPr>
          <p:nvPr>
            <p:ph type="body" idx="1"/>
          </p:nvPr>
        </p:nvSpPr>
        <p:spPr>
          <a:xfrm>
            <a:off x="660400" y="527317"/>
            <a:ext cx="11684000" cy="8283051"/>
          </a:xfrm>
          <a:prstGeom prst="rect">
            <a:avLst/>
          </a:prstGeom>
        </p:spPr>
        <p:txBody>
          <a:bodyPr>
            <a:normAutofit fontScale="92500" lnSpcReduction="10000"/>
          </a:bodyPr>
          <a:lstStyle/>
          <a:p>
            <a:pPr marL="72237" indent="-72237" algn="ctr" defTabSz="361188">
              <a:spcBef>
                <a:spcPts val="0"/>
              </a:spcBef>
              <a:buClrTx/>
              <a:buSzTx/>
              <a:buNone/>
              <a:defRPr sz="2923" b="1">
                <a:solidFill>
                  <a:srgbClr val="ECE6ED"/>
                </a:solidFill>
                <a:latin typeface="Helvetica"/>
                <a:ea typeface="Helvetica"/>
                <a:cs typeface="Helvetica"/>
                <a:sym typeface="Helvetica"/>
              </a:defRPr>
            </a:pPr>
            <a:r>
              <a:rPr dirty="0">
                <a:solidFill>
                  <a:schemeClr val="bg1"/>
                </a:solidFill>
                <a:latin typeface="Ayuthaya" charset="-34"/>
                <a:ea typeface="Ayuthaya" charset="-34"/>
                <a:cs typeface="Ayuthaya" charset="-34"/>
              </a:rPr>
              <a:t>Learning Outcome</a:t>
            </a:r>
          </a:p>
          <a:p>
            <a:pPr marL="72237" indent="-72237" defTabSz="361188">
              <a:spcBef>
                <a:spcPts val="0"/>
              </a:spcBef>
              <a:buClrTx/>
              <a:buSzTx/>
              <a:buNone/>
              <a:defRPr sz="2528">
                <a:solidFill>
                  <a:srgbClr val="ECE6ED"/>
                </a:solidFill>
                <a:latin typeface="Helvetica"/>
                <a:ea typeface="Helvetica"/>
                <a:cs typeface="Helvetica"/>
                <a:sym typeface="Helvetica"/>
              </a:defRPr>
            </a:pPr>
            <a:endParaRPr dirty="0">
              <a:solidFill>
                <a:schemeClr val="bg1"/>
              </a:solidFill>
              <a:latin typeface="Ayuthaya" charset="-34"/>
              <a:ea typeface="Ayuthaya" charset="-34"/>
              <a:cs typeface="Ayuthaya" charset="-34"/>
            </a:endParaRPr>
          </a:p>
          <a:p>
            <a:pPr marL="72237" indent="-72237" defTabSz="361188">
              <a:spcBef>
                <a:spcPts val="0"/>
              </a:spcBef>
              <a:buClrTx/>
              <a:buSzTx/>
              <a:buNone/>
              <a:defRPr sz="2528">
                <a:solidFill>
                  <a:srgbClr val="ECE6ED"/>
                </a:solidFill>
                <a:latin typeface="Helvetica"/>
                <a:ea typeface="Helvetica"/>
                <a:cs typeface="Helvetica"/>
                <a:sym typeface="Helvetica"/>
              </a:defRPr>
            </a:pPr>
            <a:r>
              <a:rPr sz="2600" b="1" dirty="0">
                <a:solidFill>
                  <a:schemeClr val="bg1"/>
                </a:solidFill>
                <a:latin typeface="Ayuthaya" charset="-34"/>
                <a:ea typeface="Ayuthaya" charset="-34"/>
                <a:cs typeface="Ayuthaya" charset="-34"/>
              </a:rPr>
              <a:t>Ethics and morals                                                                         </a:t>
            </a:r>
            <a:r>
              <a:rPr lang="en-US" sz="2600" b="1" dirty="0" smtClean="0">
                <a:solidFill>
                  <a:schemeClr val="bg1"/>
                </a:solidFill>
                <a:latin typeface="Ayuthaya" charset="-34"/>
                <a:ea typeface="Ayuthaya" charset="-34"/>
                <a:cs typeface="Ayuthaya" charset="-34"/>
              </a:rPr>
              <a:t>    																													</a:t>
            </a:r>
            <a:r>
              <a:rPr sz="2600" b="1" dirty="0" smtClean="0">
                <a:solidFill>
                  <a:schemeClr val="bg1"/>
                </a:solidFill>
                <a:latin typeface="Ayuthaya" charset="-34"/>
                <a:ea typeface="Ayuthaya" charset="-34"/>
                <a:cs typeface="Ayuthaya" charset="-34"/>
              </a:rPr>
              <a:t>10</a:t>
            </a:r>
            <a:r>
              <a:rPr sz="2600" b="1" dirty="0">
                <a:solidFill>
                  <a:schemeClr val="bg1"/>
                </a:solidFill>
                <a:latin typeface="Ayuthaya" charset="-34"/>
                <a:ea typeface="Ayuthaya" charset="-34"/>
                <a:cs typeface="Ayuthaya" charset="-34"/>
              </a:rPr>
              <a:t>%</a:t>
            </a:r>
          </a:p>
          <a:p>
            <a:pPr marL="54178" indent="0" defTabSz="361188">
              <a:spcBef>
                <a:spcPts val="0"/>
              </a:spcBef>
              <a:buClrTx/>
              <a:buSzTx/>
              <a:buNone/>
              <a:defRPr sz="2528">
                <a:solidFill>
                  <a:srgbClr val="ECE6ED"/>
                </a:solidFill>
                <a:latin typeface="Helvetica"/>
                <a:ea typeface="Helvetica"/>
                <a:cs typeface="Helvetica"/>
                <a:sym typeface="Helvetica"/>
              </a:defRPr>
            </a:pPr>
            <a:r>
              <a:rPr sz="2600" b="1" dirty="0">
                <a:solidFill>
                  <a:schemeClr val="bg1"/>
                </a:solidFill>
                <a:latin typeface="Ayuthaya" charset="-34"/>
                <a:ea typeface="Ayuthaya" charset="-34"/>
                <a:cs typeface="Ayuthaya" charset="-34"/>
              </a:rPr>
              <a:t>(Attendance , Punctuality,Honesty,</a:t>
            </a:r>
          </a:p>
          <a:p>
            <a:pPr marL="54178" indent="0" defTabSz="361188">
              <a:spcBef>
                <a:spcPts val="0"/>
              </a:spcBef>
              <a:buClrTx/>
              <a:buSzTx/>
              <a:buNone/>
              <a:defRPr sz="2528">
                <a:solidFill>
                  <a:srgbClr val="ECE6ED"/>
                </a:solidFill>
                <a:latin typeface="Helvetica"/>
                <a:ea typeface="Helvetica"/>
                <a:cs typeface="Helvetica"/>
                <a:sym typeface="Helvetica"/>
              </a:defRPr>
            </a:pPr>
            <a:r>
              <a:rPr sz="2600" b="1" dirty="0">
                <a:solidFill>
                  <a:schemeClr val="bg1"/>
                </a:solidFill>
                <a:latin typeface="Ayuthaya" charset="-34"/>
                <a:ea typeface="Ayuthaya" charset="-34"/>
                <a:cs typeface="Ayuthaya" charset="-34"/>
              </a:rPr>
              <a:t>Conscience, etc.)                             </a:t>
            </a:r>
          </a:p>
          <a:p>
            <a:pPr marL="54178" indent="0" defTabSz="361188">
              <a:spcBef>
                <a:spcPts val="0"/>
              </a:spcBef>
              <a:buClrTx/>
              <a:buSzTx/>
              <a:buNone/>
              <a:defRPr sz="2528">
                <a:solidFill>
                  <a:srgbClr val="ECE6ED"/>
                </a:solidFill>
                <a:latin typeface="Helvetica"/>
                <a:ea typeface="Helvetica"/>
                <a:cs typeface="Helvetica"/>
                <a:sym typeface="Helvetica"/>
              </a:defRPr>
            </a:pPr>
            <a:endParaRPr sz="2600" b="1" dirty="0">
              <a:solidFill>
                <a:schemeClr val="bg1"/>
              </a:solidFill>
              <a:latin typeface="Ayuthaya" charset="-34"/>
              <a:ea typeface="Ayuthaya" charset="-34"/>
              <a:cs typeface="Ayuthaya" charset="-34"/>
            </a:endParaRPr>
          </a:p>
          <a:p>
            <a:pPr marL="72237" indent="-72237" defTabSz="361188">
              <a:spcBef>
                <a:spcPts val="0"/>
              </a:spcBef>
              <a:buClrTx/>
              <a:buSzTx/>
              <a:buNone/>
              <a:defRPr sz="2528">
                <a:solidFill>
                  <a:srgbClr val="ECE6ED"/>
                </a:solidFill>
                <a:latin typeface="Helvetica"/>
                <a:ea typeface="Helvetica"/>
                <a:cs typeface="Helvetica"/>
                <a:sym typeface="Helvetica"/>
              </a:defRPr>
            </a:pPr>
            <a:r>
              <a:rPr sz="2600" b="1" dirty="0">
                <a:solidFill>
                  <a:schemeClr val="bg1"/>
                </a:solidFill>
                <a:latin typeface="Ayuthaya" charset="-34"/>
                <a:ea typeface="Ayuthaya" charset="-34"/>
                <a:cs typeface="Ayuthaya" charset="-34"/>
              </a:rPr>
              <a:t>In-class Quizzes                                                                            </a:t>
            </a:r>
            <a:r>
              <a:rPr lang="en-US" sz="2600" b="1" dirty="0" smtClean="0">
                <a:solidFill>
                  <a:schemeClr val="bg1"/>
                </a:solidFill>
                <a:latin typeface="Ayuthaya" charset="-34"/>
                <a:ea typeface="Ayuthaya" charset="-34"/>
                <a:cs typeface="Ayuthaya" charset="-34"/>
              </a:rPr>
              <a:t>																													</a:t>
            </a:r>
            <a:r>
              <a:rPr sz="2600" b="1" dirty="0" smtClean="0">
                <a:solidFill>
                  <a:schemeClr val="bg1"/>
                </a:solidFill>
                <a:latin typeface="Ayuthaya" charset="-34"/>
                <a:ea typeface="Ayuthaya" charset="-34"/>
                <a:cs typeface="Ayuthaya" charset="-34"/>
              </a:rPr>
              <a:t>10</a:t>
            </a:r>
            <a:r>
              <a:rPr sz="2600" b="1" dirty="0">
                <a:solidFill>
                  <a:schemeClr val="bg1"/>
                </a:solidFill>
                <a:latin typeface="Ayuthaya" charset="-34"/>
                <a:ea typeface="Ayuthaya" charset="-34"/>
                <a:cs typeface="Ayuthaya" charset="-34"/>
              </a:rPr>
              <a:t>%</a:t>
            </a:r>
          </a:p>
          <a:p>
            <a:pPr marL="72237" indent="-72237" defTabSz="361188">
              <a:spcBef>
                <a:spcPts val="0"/>
              </a:spcBef>
              <a:buClrTx/>
              <a:buSzTx/>
              <a:buNone/>
              <a:defRPr sz="2528">
                <a:solidFill>
                  <a:srgbClr val="ECE6ED"/>
                </a:solidFill>
                <a:latin typeface="Helvetica"/>
                <a:ea typeface="Helvetica"/>
                <a:cs typeface="Helvetica"/>
                <a:sym typeface="Helvetica"/>
              </a:defRPr>
            </a:pPr>
            <a:endParaRPr sz="2600" b="1" dirty="0">
              <a:solidFill>
                <a:schemeClr val="bg1"/>
              </a:solidFill>
              <a:latin typeface="Ayuthaya" charset="-34"/>
              <a:ea typeface="Ayuthaya" charset="-34"/>
              <a:cs typeface="Ayuthaya" charset="-34"/>
            </a:endParaRPr>
          </a:p>
          <a:p>
            <a:pPr marL="72237" indent="-72237" defTabSz="361188">
              <a:spcBef>
                <a:spcPts val="0"/>
              </a:spcBef>
              <a:buClrTx/>
              <a:buSzTx/>
              <a:buNone/>
              <a:defRPr sz="2528">
                <a:solidFill>
                  <a:srgbClr val="ECE6ED"/>
                </a:solidFill>
                <a:latin typeface="Helvetica"/>
                <a:ea typeface="Helvetica"/>
                <a:cs typeface="Helvetica"/>
                <a:sym typeface="Helvetica"/>
              </a:defRPr>
            </a:pPr>
            <a:r>
              <a:rPr sz="2600" b="1" dirty="0">
                <a:solidFill>
                  <a:schemeClr val="bg1"/>
                </a:solidFill>
                <a:latin typeface="Ayuthaya" charset="-34"/>
                <a:ea typeface="Ayuthaya" charset="-34"/>
                <a:cs typeface="Ayuthaya" charset="-34"/>
              </a:rPr>
              <a:t>Individual Presentation “ Crisis ”			                                         </a:t>
            </a:r>
            <a:r>
              <a:rPr lang="en-US" sz="2600" b="1" dirty="0" smtClean="0">
                <a:solidFill>
                  <a:schemeClr val="bg1"/>
                </a:solidFill>
                <a:latin typeface="Ayuthaya" charset="-34"/>
                <a:ea typeface="Ayuthaya" charset="-34"/>
                <a:cs typeface="Ayuthaya" charset="-34"/>
              </a:rPr>
              <a:t>																													</a:t>
            </a:r>
            <a:r>
              <a:rPr sz="2600" b="1" dirty="0" smtClean="0">
                <a:solidFill>
                  <a:schemeClr val="bg1"/>
                </a:solidFill>
                <a:latin typeface="Ayuthaya" charset="-34"/>
                <a:ea typeface="Ayuthaya" charset="-34"/>
                <a:cs typeface="Ayuthaya" charset="-34"/>
              </a:rPr>
              <a:t>10</a:t>
            </a:r>
            <a:r>
              <a:rPr sz="2600" b="1" dirty="0">
                <a:solidFill>
                  <a:schemeClr val="bg1"/>
                </a:solidFill>
                <a:latin typeface="Ayuthaya" charset="-34"/>
                <a:ea typeface="Ayuthaya" charset="-34"/>
                <a:cs typeface="Ayuthaya" charset="-34"/>
              </a:rPr>
              <a:t>%</a:t>
            </a:r>
          </a:p>
          <a:p>
            <a:pPr marL="72237" indent="-72237" defTabSz="361188">
              <a:spcBef>
                <a:spcPts val="0"/>
              </a:spcBef>
              <a:buClrTx/>
              <a:buSzTx/>
              <a:buNone/>
              <a:defRPr sz="2528">
                <a:solidFill>
                  <a:srgbClr val="ECE6ED"/>
                </a:solidFill>
                <a:latin typeface="Helvetica"/>
                <a:ea typeface="Helvetica"/>
                <a:cs typeface="Helvetica"/>
                <a:sym typeface="Helvetica"/>
              </a:defRPr>
            </a:pPr>
            <a:endParaRPr sz="2600" b="1" dirty="0">
              <a:solidFill>
                <a:schemeClr val="bg1"/>
              </a:solidFill>
              <a:latin typeface="Ayuthaya" charset="-34"/>
              <a:ea typeface="Ayuthaya" charset="-34"/>
              <a:cs typeface="Ayuthaya" charset="-34"/>
            </a:endParaRPr>
          </a:p>
          <a:p>
            <a:pPr marL="72237" indent="-72237" defTabSz="361188">
              <a:spcBef>
                <a:spcPts val="0"/>
              </a:spcBef>
              <a:buClrTx/>
              <a:buSzTx/>
              <a:buNone/>
              <a:defRPr sz="2528">
                <a:solidFill>
                  <a:srgbClr val="ECE6ED"/>
                </a:solidFill>
                <a:latin typeface="Helvetica"/>
                <a:ea typeface="Helvetica"/>
                <a:cs typeface="Helvetica"/>
                <a:sym typeface="Helvetica"/>
              </a:defRPr>
            </a:pPr>
            <a:r>
              <a:rPr sz="2600" b="1" dirty="0">
                <a:solidFill>
                  <a:schemeClr val="bg1"/>
                </a:solidFill>
                <a:latin typeface="Ayuthaya" charset="-34"/>
                <a:ea typeface="Ayuthaya" charset="-34"/>
                <a:cs typeface="Ayuthaya" charset="-34"/>
              </a:rPr>
              <a:t>Group Presentation 						                                         </a:t>
            </a:r>
            <a:r>
              <a:rPr lang="en-US" sz="2600" b="1" dirty="0" smtClean="0">
                <a:solidFill>
                  <a:schemeClr val="bg1"/>
                </a:solidFill>
                <a:latin typeface="Ayuthaya" charset="-34"/>
                <a:ea typeface="Ayuthaya" charset="-34"/>
                <a:cs typeface="Ayuthaya" charset="-34"/>
              </a:rPr>
              <a:t>        																													</a:t>
            </a:r>
            <a:r>
              <a:rPr sz="2600" b="1" dirty="0" smtClean="0">
                <a:solidFill>
                  <a:schemeClr val="bg1"/>
                </a:solidFill>
                <a:latin typeface="Ayuthaya" charset="-34"/>
                <a:ea typeface="Ayuthaya" charset="-34"/>
                <a:cs typeface="Ayuthaya" charset="-34"/>
              </a:rPr>
              <a:t>20</a:t>
            </a:r>
            <a:r>
              <a:rPr sz="2600" b="1" dirty="0">
                <a:solidFill>
                  <a:schemeClr val="bg1"/>
                </a:solidFill>
                <a:latin typeface="Ayuthaya" charset="-34"/>
                <a:ea typeface="Ayuthaya" charset="-34"/>
                <a:cs typeface="Ayuthaya" charset="-34"/>
              </a:rPr>
              <a:t>%</a:t>
            </a:r>
          </a:p>
          <a:p>
            <a:pPr marL="72237" indent="-72237" defTabSz="361188">
              <a:spcBef>
                <a:spcPts val="0"/>
              </a:spcBef>
              <a:buClrTx/>
              <a:buSzTx/>
              <a:buNone/>
              <a:defRPr sz="2528">
                <a:solidFill>
                  <a:srgbClr val="ECE6ED"/>
                </a:solidFill>
                <a:latin typeface="Helvetica"/>
                <a:ea typeface="Helvetica"/>
                <a:cs typeface="Helvetica"/>
                <a:sym typeface="Helvetica"/>
              </a:defRPr>
            </a:pPr>
            <a:endParaRPr sz="2600" b="1" dirty="0">
              <a:solidFill>
                <a:schemeClr val="bg1"/>
              </a:solidFill>
              <a:latin typeface="Ayuthaya" charset="-34"/>
              <a:ea typeface="Ayuthaya" charset="-34"/>
              <a:cs typeface="Ayuthaya" charset="-34"/>
            </a:endParaRPr>
          </a:p>
          <a:p>
            <a:pPr marL="72237" indent="-72237" defTabSz="361188">
              <a:spcBef>
                <a:spcPts val="0"/>
              </a:spcBef>
              <a:buClrTx/>
              <a:buSzTx/>
              <a:buNone/>
              <a:defRPr sz="2528">
                <a:solidFill>
                  <a:srgbClr val="ECE6ED"/>
                </a:solidFill>
                <a:latin typeface="Helvetica"/>
                <a:ea typeface="Helvetica"/>
                <a:cs typeface="Helvetica"/>
                <a:sym typeface="Helvetica"/>
              </a:defRPr>
            </a:pPr>
            <a:r>
              <a:rPr sz="2600" b="1" dirty="0">
                <a:solidFill>
                  <a:schemeClr val="bg1"/>
                </a:solidFill>
                <a:latin typeface="Ayuthaya" charset="-34"/>
                <a:ea typeface="Ayuthaya" charset="-34"/>
                <a:cs typeface="Ayuthaya" charset="-34"/>
              </a:rPr>
              <a:t>Mid-term Exam				                               					     </a:t>
            </a:r>
            <a:r>
              <a:rPr lang="en-US" sz="2600" b="1" dirty="0" smtClean="0">
                <a:solidFill>
                  <a:schemeClr val="bg1"/>
                </a:solidFill>
                <a:latin typeface="Ayuthaya" charset="-34"/>
                <a:ea typeface="Ayuthaya" charset="-34"/>
                <a:cs typeface="Ayuthaya" charset="-34"/>
              </a:rPr>
              <a:t>       																													</a:t>
            </a:r>
            <a:r>
              <a:rPr sz="2600" b="1" dirty="0" smtClean="0">
                <a:solidFill>
                  <a:schemeClr val="bg1"/>
                </a:solidFill>
                <a:latin typeface="Ayuthaya" charset="-34"/>
                <a:ea typeface="Ayuthaya" charset="-34"/>
                <a:cs typeface="Ayuthaya" charset="-34"/>
              </a:rPr>
              <a:t>20</a:t>
            </a:r>
            <a:r>
              <a:rPr sz="2600" b="1" dirty="0">
                <a:solidFill>
                  <a:schemeClr val="bg1"/>
                </a:solidFill>
                <a:latin typeface="Ayuthaya" charset="-34"/>
                <a:ea typeface="Ayuthaya" charset="-34"/>
                <a:cs typeface="Ayuthaya" charset="-34"/>
              </a:rPr>
              <a:t>%</a:t>
            </a:r>
          </a:p>
          <a:p>
            <a:pPr marL="72237" indent="-72237" defTabSz="361188">
              <a:spcBef>
                <a:spcPts val="0"/>
              </a:spcBef>
              <a:buClrTx/>
              <a:buSzTx/>
              <a:buNone/>
              <a:defRPr sz="2528">
                <a:solidFill>
                  <a:srgbClr val="ECE6ED"/>
                </a:solidFill>
                <a:latin typeface="Helvetica"/>
                <a:ea typeface="Helvetica"/>
                <a:cs typeface="Helvetica"/>
                <a:sym typeface="Helvetica"/>
              </a:defRPr>
            </a:pPr>
            <a:endParaRPr sz="2600" b="1" dirty="0">
              <a:solidFill>
                <a:schemeClr val="bg1"/>
              </a:solidFill>
              <a:latin typeface="Ayuthaya" charset="-34"/>
              <a:ea typeface="Ayuthaya" charset="-34"/>
              <a:cs typeface="Ayuthaya" charset="-34"/>
            </a:endParaRPr>
          </a:p>
          <a:p>
            <a:pPr marL="72237" indent="-72237" defTabSz="361188">
              <a:spcBef>
                <a:spcPts val="0"/>
              </a:spcBef>
              <a:buClrTx/>
              <a:buSzTx/>
              <a:buNone/>
              <a:defRPr sz="2528">
                <a:solidFill>
                  <a:srgbClr val="ECE6ED"/>
                </a:solidFill>
                <a:latin typeface="Helvetica"/>
                <a:ea typeface="Helvetica"/>
                <a:cs typeface="Helvetica"/>
                <a:sym typeface="Helvetica"/>
              </a:defRPr>
            </a:pPr>
            <a:r>
              <a:rPr sz="2600" b="1" dirty="0">
                <a:solidFill>
                  <a:schemeClr val="bg1"/>
                </a:solidFill>
                <a:latin typeface="Ayuthaya" charset="-34"/>
                <a:ea typeface="Ayuthaya" charset="-34"/>
                <a:cs typeface="Ayuthaya" charset="-34"/>
              </a:rPr>
              <a:t>Final Exam				                                 					         </a:t>
            </a:r>
            <a:r>
              <a:rPr lang="en-US" sz="2600" b="1" dirty="0" smtClean="0">
                <a:solidFill>
                  <a:schemeClr val="bg1"/>
                </a:solidFill>
                <a:latin typeface="Ayuthaya" charset="-34"/>
                <a:ea typeface="Ayuthaya" charset="-34"/>
                <a:cs typeface="Ayuthaya" charset="-34"/>
              </a:rPr>
              <a:t>      </a:t>
            </a:r>
            <a:r>
              <a:rPr sz="2600" b="1" dirty="0" smtClean="0">
                <a:solidFill>
                  <a:schemeClr val="bg1"/>
                </a:solidFill>
                <a:latin typeface="Ayuthaya" charset="-34"/>
                <a:ea typeface="Ayuthaya" charset="-34"/>
                <a:cs typeface="Ayuthaya" charset="-34"/>
              </a:rPr>
              <a:t> </a:t>
            </a:r>
            <a:r>
              <a:rPr lang="en-US" sz="2600" b="1" dirty="0" smtClean="0">
                <a:solidFill>
                  <a:schemeClr val="bg1"/>
                </a:solidFill>
                <a:latin typeface="Ayuthaya" charset="-34"/>
                <a:ea typeface="Ayuthaya" charset="-34"/>
                <a:cs typeface="Ayuthaya" charset="-34"/>
              </a:rPr>
              <a:t>																													</a:t>
            </a:r>
            <a:r>
              <a:rPr sz="2600" b="1" dirty="0" smtClean="0">
                <a:solidFill>
                  <a:schemeClr val="bg1"/>
                </a:solidFill>
                <a:latin typeface="Ayuthaya" charset="-34"/>
                <a:ea typeface="Ayuthaya" charset="-34"/>
                <a:cs typeface="Ayuthaya" charset="-34"/>
              </a:rPr>
              <a:t>30</a:t>
            </a:r>
            <a:r>
              <a:rPr sz="2600" b="1" dirty="0">
                <a:solidFill>
                  <a:schemeClr val="bg1"/>
                </a:solidFill>
                <a:latin typeface="Ayuthaya" charset="-34"/>
                <a:ea typeface="Ayuthaya" charset="-34"/>
                <a:cs typeface="Ayuthaya" charset="-34"/>
              </a:rPr>
              <a:t>%</a:t>
            </a:r>
          </a:p>
          <a:p>
            <a:pPr marL="72237" indent="-72237" defTabSz="361188">
              <a:spcBef>
                <a:spcPts val="0"/>
              </a:spcBef>
              <a:buClrTx/>
              <a:buSzTx/>
              <a:buNone/>
              <a:defRPr sz="2528" b="1">
                <a:solidFill>
                  <a:srgbClr val="ECE6ED"/>
                </a:solidFill>
                <a:latin typeface="Helvetica"/>
                <a:ea typeface="Helvetica"/>
                <a:cs typeface="Helvetica"/>
                <a:sym typeface="Helvetica"/>
              </a:defRPr>
            </a:pPr>
            <a:endParaRPr sz="2600" b="1" dirty="0">
              <a:solidFill>
                <a:schemeClr val="bg1"/>
              </a:solidFill>
              <a:latin typeface="Ayuthaya" charset="-34"/>
              <a:ea typeface="Ayuthaya" charset="-34"/>
              <a:cs typeface="Ayuthaya" charset="-34"/>
            </a:endParaRPr>
          </a:p>
          <a:p>
            <a:pPr marL="72237" lvl="2" indent="288950" defTabSz="361188">
              <a:spcBef>
                <a:spcPts val="0"/>
              </a:spcBef>
              <a:buClrTx/>
              <a:buSzTx/>
              <a:buNone/>
              <a:defRPr sz="2528" b="1">
                <a:solidFill>
                  <a:srgbClr val="ECE6ED"/>
                </a:solidFill>
                <a:latin typeface="Helvetica"/>
                <a:ea typeface="Helvetica"/>
                <a:cs typeface="Helvetica"/>
                <a:sym typeface="Helvetica"/>
              </a:defRPr>
            </a:pPr>
            <a:r>
              <a:rPr sz="2600" b="1" dirty="0">
                <a:solidFill>
                  <a:schemeClr val="bg1"/>
                </a:solidFill>
                <a:latin typeface="Ayuthaya" charset="-34"/>
                <a:ea typeface="Ayuthaya" charset="-34"/>
                <a:cs typeface="Ayuthaya" charset="-34"/>
              </a:rPr>
              <a:t>Total                                                                                        </a:t>
            </a:r>
            <a:r>
              <a:rPr lang="en-US" sz="2600" dirty="0" smtClean="0">
                <a:solidFill>
                  <a:schemeClr val="bg1"/>
                </a:solidFill>
                <a:latin typeface="Ayuthaya" charset="-34"/>
                <a:ea typeface="Ayuthaya" charset="-34"/>
                <a:cs typeface="Ayuthaya" charset="-34"/>
              </a:rPr>
              <a:t>						</a:t>
            </a:r>
            <a:r>
              <a:rPr lang="en-US" dirty="0" smtClean="0">
                <a:solidFill>
                  <a:schemeClr val="bg1"/>
                </a:solidFill>
                <a:latin typeface="Ayuthaya" charset="-34"/>
                <a:ea typeface="Ayuthaya" charset="-34"/>
                <a:cs typeface="Ayuthaya" charset="-34"/>
              </a:rPr>
              <a:t>	</a:t>
            </a:r>
            <a:r>
              <a:rPr lang="en-US" dirty="0" smtClean="0">
                <a:latin typeface="Ayuthaya" charset="-34"/>
                <a:ea typeface="Ayuthaya" charset="-34"/>
                <a:cs typeface="Ayuthaya" charset="-34"/>
              </a:rPr>
              <a:t>																						</a:t>
            </a:r>
            <a:r>
              <a:rPr dirty="0" smtClean="0">
                <a:solidFill>
                  <a:schemeClr val="bg1"/>
                </a:solidFill>
                <a:latin typeface="Ayuthaya" charset="-34"/>
                <a:ea typeface="Ayuthaya" charset="-34"/>
                <a:cs typeface="Ayuthaya" charset="-34"/>
              </a:rPr>
              <a:t>100</a:t>
            </a:r>
            <a:r>
              <a:rPr dirty="0">
                <a:solidFill>
                  <a:schemeClr val="bg1"/>
                </a:solidFill>
                <a:latin typeface="Ayuthaya" charset="-34"/>
                <a:ea typeface="Ayuthaya" charset="-34"/>
                <a:cs typeface="Ayuthaya" charset="-34"/>
              </a:rPr>
              <a:t>%</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98616" y="213841"/>
            <a:ext cx="11684000" cy="6718300"/>
          </a:xfrm>
        </p:spPr>
        <p:txBody>
          <a:bodyPr/>
          <a:lstStyle/>
          <a:p>
            <a:r>
              <a:rPr lang="en-US" dirty="0" smtClean="0">
                <a:solidFill>
                  <a:schemeClr val="bg1"/>
                </a:solidFill>
                <a:latin typeface="Ayuthaya" charset="-34"/>
                <a:ea typeface="Ayuthaya" charset="-34"/>
                <a:cs typeface="Ayuthaya" charset="-34"/>
              </a:rPr>
              <a:t>Search a </a:t>
            </a:r>
            <a:r>
              <a:rPr lang="en-US" dirty="0">
                <a:solidFill>
                  <a:schemeClr val="bg1"/>
                </a:solidFill>
                <a:latin typeface="Ayuthaya" charset="-34"/>
                <a:ea typeface="Ayuthaya" charset="-34"/>
                <a:cs typeface="Ayuthaya" charset="-34"/>
              </a:rPr>
              <a:t>case study of any company about the situation related to security or </a:t>
            </a:r>
            <a:r>
              <a:rPr lang="en-US" dirty="0" smtClean="0">
                <a:solidFill>
                  <a:schemeClr val="bg1"/>
                </a:solidFill>
                <a:latin typeface="Ayuthaya" charset="-34"/>
                <a:ea typeface="Ayuthaya" charset="-34"/>
                <a:cs typeface="Ayuthaya" charset="-34"/>
              </a:rPr>
              <a:t>crisis </a:t>
            </a:r>
            <a:r>
              <a:rPr lang="en-US" dirty="0">
                <a:solidFill>
                  <a:schemeClr val="bg1"/>
                </a:solidFill>
                <a:latin typeface="Ayuthaya" charset="-34"/>
                <a:ea typeface="Ayuthaya" charset="-34"/>
                <a:cs typeface="Ayuthaya" charset="-34"/>
              </a:rPr>
              <a:t>and analyze what they have done to solve the </a:t>
            </a:r>
            <a:r>
              <a:rPr lang="en-US" dirty="0" smtClean="0">
                <a:solidFill>
                  <a:schemeClr val="bg1"/>
                </a:solidFill>
                <a:latin typeface="Ayuthaya" charset="-34"/>
                <a:ea typeface="Ayuthaya" charset="-34"/>
                <a:cs typeface="Ayuthaya" charset="-34"/>
              </a:rPr>
              <a:t>situation</a:t>
            </a:r>
            <a:r>
              <a:rPr lang="en-US" dirty="0">
                <a:solidFill>
                  <a:schemeClr val="bg1"/>
                </a:solidFill>
                <a:latin typeface="Ayuthaya" charset="-34"/>
                <a:ea typeface="Ayuthaya" charset="-34"/>
                <a:cs typeface="Ayuthaya" charset="-34"/>
              </a:rPr>
              <a:t> </a:t>
            </a:r>
            <a:r>
              <a:rPr lang="en-US" dirty="0" smtClean="0">
                <a:solidFill>
                  <a:schemeClr val="bg1"/>
                </a:solidFill>
                <a:latin typeface="Ayuthaya" charset="-34"/>
                <a:ea typeface="Ayuthaya" charset="-34"/>
                <a:cs typeface="Ayuthaya" charset="-34"/>
              </a:rPr>
              <a:t>and present in the class. </a:t>
            </a:r>
            <a:r>
              <a:rPr lang="en-US" dirty="0" smtClean="0">
                <a:solidFill>
                  <a:schemeClr val="bg1"/>
                </a:solidFill>
                <a:latin typeface="Ayuthaya" charset="-34"/>
                <a:ea typeface="Ayuthaya" charset="-34"/>
                <a:cs typeface="Ayuthaya" charset="-34"/>
              </a:rPr>
              <a:t>4 </a:t>
            </a:r>
            <a:r>
              <a:rPr lang="en-US" dirty="0" smtClean="0">
                <a:solidFill>
                  <a:schemeClr val="bg1"/>
                </a:solidFill>
                <a:latin typeface="Ayuthaya" charset="-34"/>
                <a:ea typeface="Ayuthaya" charset="-34"/>
                <a:cs typeface="Ayuthaya" charset="-34"/>
              </a:rPr>
              <a:t>persons/week</a:t>
            </a:r>
            <a:endParaRPr lang="en-US" dirty="0">
              <a:solidFill>
                <a:schemeClr val="bg1"/>
              </a:solidFill>
              <a:latin typeface="Ayuthaya" charset="-34"/>
              <a:ea typeface="Ayuthaya" charset="-34"/>
              <a:cs typeface="Ayuthaya" charset="-34"/>
            </a:endParaRPr>
          </a:p>
        </p:txBody>
      </p:sp>
      <p:pic>
        <p:nvPicPr>
          <p:cNvPr id="3" name="Picture 2"/>
          <p:cNvPicPr>
            <a:picLocks noChangeAspect="1"/>
          </p:cNvPicPr>
          <p:nvPr/>
        </p:nvPicPr>
        <p:blipFill>
          <a:blip r:embed="rId2"/>
          <a:stretch>
            <a:fillRect/>
          </a:stretch>
        </p:blipFill>
        <p:spPr>
          <a:xfrm>
            <a:off x="7590205" y="5522186"/>
            <a:ext cx="3556000" cy="3595816"/>
          </a:xfrm>
          <a:prstGeom prst="rect">
            <a:avLst/>
          </a:prstGeom>
        </p:spPr>
      </p:pic>
    </p:spTree>
    <p:extLst>
      <p:ext uri="{BB962C8B-B14F-4D97-AF65-F5344CB8AC3E}">
        <p14:creationId xmlns:p14="http://schemas.microsoft.com/office/powerpoint/2010/main" val="134095178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81891" y="653143"/>
            <a:ext cx="11762509" cy="7576457"/>
          </a:xfrm>
        </p:spPr>
        <p:txBody>
          <a:bodyPr>
            <a:normAutofit/>
          </a:bodyPr>
          <a:lstStyle/>
          <a:p>
            <a:pPr fontAlgn="base"/>
            <a:r>
              <a:rPr lang="en-US" sz="2800" b="1" dirty="0">
                <a:solidFill>
                  <a:schemeClr val="bg1"/>
                </a:solidFill>
                <a:latin typeface="Chulabhorn Likit Text" charset="0"/>
                <a:ea typeface="Chulabhorn Likit Text" charset="0"/>
                <a:cs typeface="Chulabhorn Likit Text" charset="0"/>
              </a:rPr>
              <a:t>Samsung</a:t>
            </a:r>
          </a:p>
          <a:p>
            <a:pPr fontAlgn="base"/>
            <a:r>
              <a:rPr lang="en-US" sz="2800" dirty="0">
                <a:solidFill>
                  <a:schemeClr val="bg1"/>
                </a:solidFill>
                <a:latin typeface="Chulabhorn Likit Text" charset="0"/>
                <a:ea typeface="Chulabhorn Likit Text" charset="0"/>
                <a:cs typeface="Chulabhorn Likit Text" charset="0"/>
              </a:rPr>
              <a:t>In 2016, Samsung faced the PR nightmare of products (Galaxy Note 7 phones) that unexpectedly burst into flames. Airlines started prohibiting the phones onboard, making things worse. Ultimately the company recalled over two million phones and halted production of the Galaxy Note 7.</a:t>
            </a:r>
          </a:p>
          <a:p>
            <a:pPr fontAlgn="base"/>
            <a:r>
              <a:rPr lang="en-US" sz="2800" dirty="0" smtClean="0">
                <a:solidFill>
                  <a:schemeClr val="bg1"/>
                </a:solidFill>
                <a:latin typeface="Chulabhorn Likit Text" charset="0"/>
                <a:ea typeface="Chulabhorn Likit Text" charset="0"/>
                <a:cs typeface="Chulabhorn Likit Text" charset="0"/>
              </a:rPr>
              <a:t>In </a:t>
            </a:r>
            <a:r>
              <a:rPr lang="en-US" sz="2800" dirty="0">
                <a:solidFill>
                  <a:schemeClr val="bg1"/>
                </a:solidFill>
                <a:latin typeface="Chulabhorn Likit Text" charset="0"/>
                <a:ea typeface="Chulabhorn Likit Text" charset="0"/>
                <a:cs typeface="Chulabhorn Likit Text" charset="0"/>
              </a:rPr>
              <a:t>response to the problem, Samsung </a:t>
            </a:r>
            <a:r>
              <a:rPr lang="en-US" sz="2800" u="sng" dirty="0">
                <a:solidFill>
                  <a:schemeClr val="bg1"/>
                </a:solidFill>
                <a:latin typeface="Chulabhorn Likit Text" charset="0"/>
                <a:ea typeface="Chulabhorn Likit Text" charset="0"/>
                <a:cs typeface="Chulabhorn Likit Text" charset="0"/>
                <a:hlinkClick r:id="rId2"/>
              </a:rPr>
              <a:t>hired 700 researchers</a:t>
            </a:r>
            <a:r>
              <a:rPr lang="en-US" sz="2800" dirty="0">
                <a:solidFill>
                  <a:schemeClr val="bg1"/>
                </a:solidFill>
                <a:latin typeface="Chulabhorn Likit Text" charset="0"/>
                <a:ea typeface="Chulabhorn Likit Text" charset="0"/>
                <a:cs typeface="Chulabhorn Likit Text" charset="0"/>
              </a:rPr>
              <a:t> and created a battery advisory group to get to the bottom of the issue. Ultimately, consumers were willing to give Samsung the benefit of the doubt. Why? The company already had a strong reputation for phones that people loved. </a:t>
            </a:r>
            <a:r>
              <a:rPr lang="en-US" sz="2800" u="sng" dirty="0">
                <a:solidFill>
                  <a:schemeClr val="bg1"/>
                </a:solidFill>
                <a:latin typeface="Chulabhorn Likit Text" charset="0"/>
                <a:ea typeface="Chulabhorn Likit Text" charset="0"/>
                <a:cs typeface="Chulabhorn Likit Text" charset="0"/>
                <a:hlinkClick r:id="rId3"/>
              </a:rPr>
              <a:t>A good reputation </a:t>
            </a:r>
            <a:r>
              <a:rPr lang="en-US" sz="2800" i="1" u="sng" dirty="0">
                <a:solidFill>
                  <a:schemeClr val="bg1"/>
                </a:solidFill>
                <a:latin typeface="Chulabhorn Likit Text" charset="0"/>
                <a:ea typeface="Chulabhorn Likit Text" charset="0"/>
                <a:cs typeface="Chulabhorn Likit Text" charset="0"/>
                <a:hlinkClick r:id="rId3"/>
              </a:rPr>
              <a:t>before</a:t>
            </a:r>
            <a:r>
              <a:rPr lang="en-US" sz="2800" u="sng" dirty="0">
                <a:solidFill>
                  <a:schemeClr val="bg1"/>
                </a:solidFill>
                <a:latin typeface="Chulabhorn Likit Text" charset="0"/>
                <a:ea typeface="Chulabhorn Likit Text" charset="0"/>
                <a:cs typeface="Chulabhorn Likit Text" charset="0"/>
                <a:hlinkClick r:id="rId3"/>
              </a:rPr>
              <a:t> a PR problem</a:t>
            </a:r>
            <a:r>
              <a:rPr lang="en-US" sz="2800" dirty="0">
                <a:solidFill>
                  <a:schemeClr val="bg1"/>
                </a:solidFill>
                <a:latin typeface="Chulabhorn Likit Text" charset="0"/>
                <a:ea typeface="Chulabhorn Likit Text" charset="0"/>
                <a:cs typeface="Chulabhorn Likit Text" charset="0"/>
              </a:rPr>
              <a:t> can influence consumers’ response to an unfortunate situation.</a:t>
            </a:r>
          </a:p>
          <a:p>
            <a:pPr fontAlgn="base"/>
            <a:endParaRPr lang="en-US" sz="2800" dirty="0">
              <a:solidFill>
                <a:schemeClr val="bg1"/>
              </a:solidFill>
              <a:latin typeface="Chulabhorn Likit Text" charset="0"/>
              <a:ea typeface="Chulabhorn Likit Text" charset="0"/>
              <a:cs typeface="Chulabhorn Likit Text" charset="0"/>
            </a:endParaRPr>
          </a:p>
        </p:txBody>
      </p:sp>
    </p:spTree>
    <p:extLst>
      <p:ext uri="{BB962C8B-B14F-4D97-AF65-F5344CB8AC3E}">
        <p14:creationId xmlns:p14="http://schemas.microsoft.com/office/powerpoint/2010/main" val="58573656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56311" y="-1163782"/>
            <a:ext cx="9359075" cy="7019306"/>
          </a:xfrm>
          <a:prstGeom prst="rect">
            <a:avLst/>
          </a:prstGeom>
        </p:spPr>
      </p:pic>
      <p:pic>
        <p:nvPicPr>
          <p:cNvPr id="4" name="Picture 3"/>
          <p:cNvPicPr>
            <a:picLocks noChangeAspect="1"/>
          </p:cNvPicPr>
          <p:nvPr/>
        </p:nvPicPr>
        <p:blipFill>
          <a:blip r:embed="rId3"/>
          <a:stretch>
            <a:fillRect/>
          </a:stretch>
        </p:blipFill>
        <p:spPr>
          <a:xfrm>
            <a:off x="771895" y="4713205"/>
            <a:ext cx="8345055" cy="4699061"/>
          </a:xfrm>
          <a:prstGeom prst="rect">
            <a:avLst/>
          </a:prstGeom>
        </p:spPr>
      </p:pic>
    </p:spTree>
    <p:extLst>
      <p:ext uri="{BB962C8B-B14F-4D97-AF65-F5344CB8AC3E}">
        <p14:creationId xmlns:p14="http://schemas.microsoft.com/office/powerpoint/2010/main" val="157780053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xfrm>
            <a:off x="711200" y="660400"/>
            <a:ext cx="11620500" cy="1397000"/>
          </a:xfrm>
          <a:prstGeom prst="rect">
            <a:avLst/>
          </a:prstGeom>
        </p:spPr>
        <p:txBody>
          <a:bodyPr/>
          <a:lstStyle/>
          <a:p>
            <a:endParaRPr dirty="0"/>
          </a:p>
        </p:txBody>
      </p:sp>
      <p:pic>
        <p:nvPicPr>
          <p:cNvPr id="153" name="pasted-image.tiff"/>
          <p:cNvPicPr>
            <a:picLocks noChangeAspect="1"/>
          </p:cNvPicPr>
          <p:nvPr/>
        </p:nvPicPr>
        <p:blipFill>
          <a:blip r:embed="rId2">
            <a:extLst/>
          </a:blip>
          <a:stretch>
            <a:fillRect/>
          </a:stretch>
        </p:blipFill>
        <p:spPr>
          <a:xfrm>
            <a:off x="0" y="444500"/>
            <a:ext cx="13371755" cy="7459948"/>
          </a:xfrm>
          <a:prstGeom prst="rect">
            <a:avLst/>
          </a:prstGeom>
          <a:ln w="12700">
            <a:miter lim="400000"/>
          </a:ln>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p:cNvSpPr>
          <p:nvPr>
            <p:ph type="title"/>
          </p:nvPr>
        </p:nvSpPr>
        <p:spPr>
          <a:xfrm>
            <a:off x="681334" y="123568"/>
            <a:ext cx="11663065" cy="1908432"/>
          </a:xfrm>
          <a:prstGeom prst="rect">
            <a:avLst/>
          </a:prstGeom>
        </p:spPr>
        <p:txBody>
          <a:bodyPr>
            <a:normAutofit/>
          </a:bodyPr>
          <a:lstStyle>
            <a:lvl1pPr algn="ctr"/>
          </a:lstStyle>
          <a:p>
            <a:r>
              <a:rPr sz="3600" dirty="0">
                <a:solidFill>
                  <a:schemeClr val="bg1"/>
                </a:solidFill>
              </a:rPr>
              <a:t>safety and security</a:t>
            </a:r>
          </a:p>
        </p:txBody>
      </p:sp>
      <p:sp>
        <p:nvSpPr>
          <p:cNvPr id="156" name="Shape 156"/>
          <p:cNvSpPr/>
          <p:nvPr/>
        </p:nvSpPr>
        <p:spPr>
          <a:xfrm>
            <a:off x="681334" y="616120"/>
            <a:ext cx="12062867" cy="97975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sz="3000">
                <a:latin typeface="Helvetica"/>
                <a:ea typeface="Helvetica"/>
                <a:cs typeface="Helvetica"/>
                <a:sym typeface="Helvetica"/>
              </a:defRPr>
            </a:pPr>
            <a:r>
              <a:rPr dirty="0">
                <a:solidFill>
                  <a:schemeClr val="bg1"/>
                </a:solidFill>
                <a:latin typeface="Ayuthaya" charset="-34"/>
                <a:ea typeface="Ayuthaya" charset="-34"/>
                <a:cs typeface="Ayuthaya" charset="-34"/>
              </a:rPr>
              <a:t>Safety and security are two very different concepts.</a:t>
            </a:r>
          </a:p>
          <a:p>
            <a:pPr algn="just" defTabSz="457200">
              <a:defRPr sz="3000">
                <a:latin typeface="Helvetica"/>
                <a:ea typeface="Helvetica"/>
                <a:cs typeface="Helvetica"/>
                <a:sym typeface="Helvetica"/>
              </a:defRPr>
            </a:pPr>
            <a:endParaRPr dirty="0">
              <a:solidFill>
                <a:schemeClr val="bg1"/>
              </a:solidFill>
              <a:latin typeface="Ayuthaya" charset="-34"/>
              <a:ea typeface="Ayuthaya" charset="-34"/>
              <a:cs typeface="Ayuthaya" charset="-34"/>
            </a:endParaRPr>
          </a:p>
          <a:p>
            <a:pPr algn="l" defTabSz="457200">
              <a:defRPr sz="3000">
                <a:latin typeface="Helvetica"/>
                <a:ea typeface="Helvetica"/>
                <a:cs typeface="Helvetica"/>
                <a:sym typeface="Helvetica"/>
              </a:defRPr>
            </a:pPr>
            <a:r>
              <a:rPr b="1" dirty="0">
                <a:solidFill>
                  <a:srgbClr val="FF0000"/>
                </a:solidFill>
                <a:latin typeface="Ayuthaya" charset="-34"/>
                <a:ea typeface="Ayuthaya" charset="-34"/>
                <a:cs typeface="Ayuthaya" charset="-34"/>
              </a:rPr>
              <a:t>Safety</a:t>
            </a:r>
            <a:r>
              <a:rPr dirty="0">
                <a:latin typeface="Ayuthaya" charset="-34"/>
                <a:ea typeface="Ayuthaya" charset="-34"/>
                <a:cs typeface="Ayuthaya" charset="-34"/>
              </a:rPr>
              <a:t> </a:t>
            </a:r>
            <a:r>
              <a:rPr dirty="0">
                <a:solidFill>
                  <a:schemeClr val="bg1"/>
                </a:solidFill>
                <a:latin typeface="Ayuthaya" charset="-34"/>
                <a:ea typeface="Ayuthaya" charset="-34"/>
                <a:cs typeface="Ayuthaya" charset="-34"/>
              </a:rPr>
              <a:t>is the condition of being protected from harm or other non-desirable outcomes, caused by </a:t>
            </a:r>
            <a:r>
              <a:rPr dirty="0">
                <a:solidFill>
                  <a:srgbClr val="7030A0"/>
                </a:solidFill>
                <a:latin typeface="Ayuthaya" charset="-34"/>
                <a:ea typeface="Ayuthaya" charset="-34"/>
                <a:cs typeface="Ayuthaya" charset="-34"/>
              </a:rPr>
              <a:t>non-intentional failure</a:t>
            </a:r>
            <a:r>
              <a:rPr dirty="0" smtClean="0">
                <a:solidFill>
                  <a:srgbClr val="7030A0"/>
                </a:solidFill>
                <a:latin typeface="Ayuthaya" charset="-34"/>
                <a:ea typeface="Ayuthaya" charset="-34"/>
                <a:cs typeface="Ayuthaya" charset="-34"/>
              </a:rPr>
              <a:t>.</a:t>
            </a:r>
            <a:endParaRPr lang="en-US" dirty="0" smtClean="0">
              <a:solidFill>
                <a:srgbClr val="7030A0"/>
              </a:solidFill>
              <a:latin typeface="Ayuthaya" charset="-34"/>
              <a:ea typeface="Ayuthaya" charset="-34"/>
              <a:cs typeface="Ayuthaya" charset="-34"/>
            </a:endParaRPr>
          </a:p>
          <a:p>
            <a:pPr algn="l" defTabSz="457200">
              <a:defRPr sz="3000">
                <a:latin typeface="Helvetica"/>
                <a:ea typeface="Helvetica"/>
                <a:cs typeface="Helvetica"/>
                <a:sym typeface="Helvetica"/>
              </a:defRPr>
            </a:pPr>
            <a:r>
              <a:rPr lang="en-US" dirty="0" smtClean="0">
                <a:solidFill>
                  <a:srgbClr val="727272"/>
                </a:solidFill>
                <a:latin typeface="VAGRoundedStd" charset="0"/>
              </a:rPr>
              <a:t> </a:t>
            </a:r>
            <a:r>
              <a:rPr dirty="0" smtClean="0">
                <a:solidFill>
                  <a:schemeClr val="bg1"/>
                </a:solidFill>
                <a:latin typeface="Ayuthaya" charset="-34"/>
                <a:ea typeface="Ayuthaya" charset="-34"/>
                <a:cs typeface="Ayuthaya" charset="-34"/>
              </a:rPr>
              <a:t>Aviation </a:t>
            </a:r>
            <a:r>
              <a:rPr dirty="0">
                <a:solidFill>
                  <a:schemeClr val="bg1"/>
                </a:solidFill>
                <a:latin typeface="Ayuthaya" charset="-34"/>
                <a:ea typeface="Ayuthaya" charset="-34"/>
                <a:cs typeface="Ayuthaya" charset="-34"/>
              </a:rPr>
              <a:t>safety relates to protection against all accidents, errors or unintentional defects in the design, construction, maintenance and operation of aircraft.</a:t>
            </a:r>
          </a:p>
          <a:p>
            <a:pPr algn="just" defTabSz="457200">
              <a:defRPr sz="3000">
                <a:latin typeface="Helvetica"/>
                <a:ea typeface="Helvetica"/>
                <a:cs typeface="Helvetica"/>
                <a:sym typeface="Helvetica"/>
              </a:defRPr>
            </a:pPr>
            <a:endParaRPr dirty="0">
              <a:solidFill>
                <a:srgbClr val="000000"/>
              </a:solidFill>
              <a:latin typeface="Ayuthaya" charset="-34"/>
              <a:ea typeface="Ayuthaya" charset="-34"/>
              <a:cs typeface="Ayuthaya" charset="-34"/>
            </a:endParaRPr>
          </a:p>
          <a:p>
            <a:pPr algn="l" defTabSz="457200">
              <a:defRPr sz="3000">
                <a:latin typeface="Helvetica"/>
                <a:ea typeface="Helvetica"/>
                <a:cs typeface="Helvetica"/>
                <a:sym typeface="Helvetica"/>
              </a:defRPr>
            </a:pPr>
            <a:r>
              <a:rPr b="1" dirty="0">
                <a:solidFill>
                  <a:srgbClr val="FF0000"/>
                </a:solidFill>
                <a:latin typeface="Ayuthaya" charset="-34"/>
                <a:ea typeface="Ayuthaya" charset="-34"/>
                <a:cs typeface="Ayuthaya" charset="-34"/>
              </a:rPr>
              <a:t>Security</a:t>
            </a:r>
            <a:r>
              <a:rPr dirty="0">
                <a:solidFill>
                  <a:srgbClr val="FF0000"/>
                </a:solidFill>
                <a:latin typeface="Ayuthaya" charset="-34"/>
                <a:ea typeface="Ayuthaya" charset="-34"/>
                <a:cs typeface="Ayuthaya" charset="-34"/>
              </a:rPr>
              <a:t> </a:t>
            </a:r>
            <a:r>
              <a:rPr dirty="0">
                <a:solidFill>
                  <a:schemeClr val="bg1"/>
                </a:solidFill>
                <a:latin typeface="Ayuthaya" charset="-34"/>
                <a:ea typeface="Ayuthaya" charset="-34"/>
                <a:cs typeface="Ayuthaya" charset="-34"/>
              </a:rPr>
              <a:t>is the condition of being protected from harm or other non-desirable outcomes caused by </a:t>
            </a:r>
            <a:r>
              <a:rPr dirty="0" smtClean="0">
                <a:solidFill>
                  <a:srgbClr val="7030A0"/>
                </a:solidFill>
                <a:latin typeface="Ayuthaya" charset="-34"/>
                <a:ea typeface="Ayuthaya" charset="-34"/>
                <a:cs typeface="Ayuthaya" charset="-34"/>
              </a:rPr>
              <a:t>intentional</a:t>
            </a:r>
            <a:r>
              <a:rPr lang="en-US" dirty="0">
                <a:solidFill>
                  <a:srgbClr val="7030A0"/>
                </a:solidFill>
                <a:latin typeface="Ayuthaya" charset="-34"/>
                <a:ea typeface="Ayuthaya" charset="-34"/>
                <a:cs typeface="Ayuthaya" charset="-34"/>
              </a:rPr>
              <a:t> </a:t>
            </a:r>
            <a:r>
              <a:rPr lang="en-US" dirty="0" smtClean="0">
                <a:solidFill>
                  <a:srgbClr val="7030A0"/>
                </a:solidFill>
                <a:latin typeface="Ayuthaya" charset="-34"/>
                <a:ea typeface="Ayuthaya" charset="-34"/>
                <a:cs typeface="Ayuthaya" charset="-34"/>
              </a:rPr>
              <a:t>acts </a:t>
            </a:r>
            <a:r>
              <a:rPr lang="en-US" dirty="0">
                <a:solidFill>
                  <a:schemeClr val="bg1"/>
                </a:solidFill>
                <a:latin typeface="Ayuthaya" charset="-34"/>
                <a:ea typeface="Ayuthaya" charset="-34"/>
                <a:cs typeface="Ayuthaya" charset="-34"/>
              </a:rPr>
              <a:t>of violence, aggression and/or criminal acts against agency staff, assets or </a:t>
            </a:r>
            <a:r>
              <a:rPr lang="en-US" dirty="0" smtClean="0">
                <a:solidFill>
                  <a:schemeClr val="bg1"/>
                </a:solidFill>
                <a:latin typeface="Ayuthaya" charset="-34"/>
                <a:ea typeface="Ayuthaya" charset="-34"/>
                <a:cs typeface="Ayuthaya" charset="-34"/>
              </a:rPr>
              <a:t>property.</a:t>
            </a:r>
            <a:r>
              <a:rPr dirty="0" smtClean="0">
                <a:solidFill>
                  <a:schemeClr val="bg1"/>
                </a:solidFill>
                <a:latin typeface="Ayuthaya" charset="-34"/>
                <a:ea typeface="Ayuthaya" charset="-34"/>
                <a:cs typeface="Ayuthaya" charset="-34"/>
              </a:rPr>
              <a:t> </a:t>
            </a:r>
            <a:endParaRPr lang="en-US" dirty="0" smtClean="0">
              <a:solidFill>
                <a:schemeClr val="bg1"/>
              </a:solidFill>
              <a:latin typeface="Ayuthaya" charset="-34"/>
              <a:ea typeface="Ayuthaya" charset="-34"/>
              <a:cs typeface="Ayuthaya" charset="-34"/>
            </a:endParaRPr>
          </a:p>
          <a:p>
            <a:pPr algn="l" defTabSz="457200">
              <a:defRPr sz="3000">
                <a:latin typeface="Helvetica"/>
                <a:ea typeface="Helvetica"/>
                <a:cs typeface="Helvetica"/>
                <a:sym typeface="Helvetica"/>
              </a:defRPr>
            </a:pPr>
            <a:r>
              <a:rPr lang="en-US" dirty="0" smtClean="0">
                <a:solidFill>
                  <a:schemeClr val="bg1"/>
                </a:solidFill>
                <a:latin typeface="Ayuthaya" charset="-34"/>
                <a:ea typeface="Ayuthaya" charset="-34"/>
                <a:cs typeface="Ayuthaya" charset="-34"/>
              </a:rPr>
              <a:t>A</a:t>
            </a:r>
            <a:r>
              <a:rPr dirty="0" smtClean="0">
                <a:solidFill>
                  <a:schemeClr val="bg1"/>
                </a:solidFill>
                <a:latin typeface="Ayuthaya" charset="-34"/>
                <a:ea typeface="Ayuthaya" charset="-34"/>
                <a:cs typeface="Ayuthaya" charset="-34"/>
              </a:rPr>
              <a:t>viation </a:t>
            </a:r>
            <a:r>
              <a:rPr dirty="0">
                <a:solidFill>
                  <a:schemeClr val="bg1"/>
                </a:solidFill>
                <a:latin typeface="Ayuthaya" charset="-34"/>
                <a:ea typeface="Ayuthaya" charset="-34"/>
                <a:cs typeface="Ayuthaya" charset="-34"/>
              </a:rPr>
              <a:t>security, it is the set of measures and resources implemented to prevent malicious acts ( terrorism ) targeting aircraft, their passengers and crew members.</a:t>
            </a:r>
          </a:p>
          <a:p>
            <a:pPr algn="l" defTabSz="457200">
              <a:defRPr sz="3000">
                <a:latin typeface="Helvetica"/>
                <a:ea typeface="Helvetica"/>
                <a:cs typeface="Helvetica"/>
                <a:sym typeface="Helvetica"/>
              </a:defRPr>
            </a:pPr>
            <a:endParaRPr dirty="0">
              <a:latin typeface="Ayuthaya" charset="-34"/>
              <a:ea typeface="Ayuthaya" charset="-34"/>
              <a:cs typeface="Ayuthaya" charset="-34"/>
            </a:endParaRPr>
          </a:p>
          <a:p>
            <a:pPr algn="just" defTabSz="457200">
              <a:defRPr sz="3000">
                <a:latin typeface="Helvetica"/>
                <a:ea typeface="Helvetica"/>
                <a:cs typeface="Helvetica"/>
                <a:sym typeface="Helvetica"/>
              </a:defRPr>
            </a:pPr>
            <a:endParaRPr dirty="0"/>
          </a:p>
        </p:txBody>
      </p:sp>
    </p:spTree>
  </p:cSld>
  <p:clrMapOvr>
    <a:masterClrMapping/>
  </p:clrMapOvr>
  <p:transition spd="slow"/>
</p:sld>
</file>

<file path=ppt/theme/theme1.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929</TotalTime>
  <Words>681</Words>
  <Application>Microsoft Macintosh PowerPoint</Application>
  <PresentationFormat>Custom</PresentationFormat>
  <Paragraphs>86</Paragraphs>
  <Slides>22</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Abadi MT Condensed Extra Bold</vt:lpstr>
      <vt:lpstr>Avenir Black</vt:lpstr>
      <vt:lpstr>Avenir Book</vt:lpstr>
      <vt:lpstr>Avenir Light</vt:lpstr>
      <vt:lpstr>Ayuthaya</vt:lpstr>
      <vt:lpstr>Bradley Hand</vt:lpstr>
      <vt:lpstr>Chulabhorn Likit Text</vt:lpstr>
      <vt:lpstr>Helvetica</vt:lpstr>
      <vt:lpstr>Helvetica Neue</vt:lpstr>
      <vt:lpstr>VAGRoundedStd</vt:lpstr>
      <vt:lpstr>New_Template1</vt:lpstr>
      <vt:lpstr>Introduction to security risk and crisis management</vt:lpstr>
      <vt:lpstr>Korawin Kungwola  Mobile:0639914288  Email: korawin.ku@ssru.ac.th  line id: nokmek</vt:lpstr>
      <vt:lpstr>objective</vt:lpstr>
      <vt:lpstr>PowerPoint Presentation</vt:lpstr>
      <vt:lpstr>PowerPoint Presentation</vt:lpstr>
      <vt:lpstr>PowerPoint Presentation</vt:lpstr>
      <vt:lpstr>PowerPoint Presentation</vt:lpstr>
      <vt:lpstr>PowerPoint Presentation</vt:lpstr>
      <vt:lpstr>safety and security</vt:lpstr>
      <vt:lpstr>PowerPoint Presentation</vt:lpstr>
      <vt:lpstr>PowerPoint Presentation</vt:lpstr>
      <vt:lpstr>PowerPoint Presentation</vt:lpstr>
      <vt:lpstr>PowerPoint Presentation</vt:lpstr>
      <vt:lpstr>PowerPoint Presentation</vt:lpstr>
      <vt:lpstr>PowerPoint Presentation</vt:lpstr>
      <vt:lpstr>The National Civil Aviation Security Programme (NCASP)</vt:lpstr>
      <vt:lpstr>PowerPoint Presentation</vt:lpstr>
      <vt:lpstr>PowerPoint Presentation</vt:lpstr>
      <vt:lpstr>PowerPoint Presentation</vt:lpstr>
      <vt:lpstr>security risk</vt:lpstr>
      <vt:lpstr>PowerPoint Presentation</vt:lpstr>
      <vt:lpstr>PowerPoint Presentation</vt:lpstr>
    </vt:vector>
  </TitlesOfParts>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security risk and crisis management</dc:title>
  <cp:lastModifiedBy>Microsoft Office User</cp:lastModifiedBy>
  <cp:revision>18</cp:revision>
  <cp:lastPrinted>2022-01-04T13:42:57Z</cp:lastPrinted>
  <dcterms:modified xsi:type="dcterms:W3CDTF">2023-01-09T07:21:54Z</dcterms:modified>
</cp:coreProperties>
</file>