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8" r:id="rId4"/>
    <p:sldId id="270" r:id="rId5"/>
    <p:sldId id="269" r:id="rId6"/>
    <p:sldId id="272" r:id="rId7"/>
    <p:sldId id="258" r:id="rId8"/>
    <p:sldId id="273" r:id="rId9"/>
    <p:sldId id="274" r:id="rId10"/>
    <p:sldId id="277" r:id="rId11"/>
    <p:sldId id="278" r:id="rId12"/>
    <p:sldId id="276" r:id="rId13"/>
    <p:sldId id="283" r:id="rId14"/>
    <p:sldId id="285" r:id="rId15"/>
    <p:sldId id="286" r:id="rId16"/>
    <p:sldId id="271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445D29-DF92-4E3B-869D-F0E17B78CAAB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015B778B-FA67-46BE-A901-8C3A10B3646B}">
      <dgm:prSet phldrT="[Text]"/>
      <dgm:spPr/>
      <dgm:t>
        <a:bodyPr/>
        <a:lstStyle/>
        <a:p>
          <a:r>
            <a:rPr lang="en-US" dirty="0" err="1" smtClean="0"/>
            <a:t>philos</a:t>
          </a:r>
          <a:endParaRPr lang="en-US" dirty="0" smtClean="0"/>
        </a:p>
        <a:p>
          <a:r>
            <a:rPr lang="en-US" dirty="0" smtClean="0"/>
            <a:t>(love)</a:t>
          </a:r>
          <a:endParaRPr lang="th-TH" dirty="0"/>
        </a:p>
      </dgm:t>
    </dgm:pt>
    <dgm:pt modelId="{1FBEC876-4583-4371-B01C-21418D953E36}" type="parTrans" cxnId="{93C33A41-AFDA-4CB5-97BF-88961F8A04A9}">
      <dgm:prSet/>
      <dgm:spPr/>
      <dgm:t>
        <a:bodyPr/>
        <a:lstStyle/>
        <a:p>
          <a:endParaRPr lang="th-TH"/>
        </a:p>
      </dgm:t>
    </dgm:pt>
    <dgm:pt modelId="{255ABE74-8329-4D5E-8D23-AF4D3D3AD0F1}" type="sibTrans" cxnId="{93C33A41-AFDA-4CB5-97BF-88961F8A04A9}">
      <dgm:prSet/>
      <dgm:spPr/>
      <dgm:t>
        <a:bodyPr/>
        <a:lstStyle/>
        <a:p>
          <a:endParaRPr lang="th-TH"/>
        </a:p>
      </dgm:t>
    </dgm:pt>
    <dgm:pt modelId="{F54807DD-8B92-47DD-8EB0-55B2AD856D3C}">
      <dgm:prSet phldrT="[Text]"/>
      <dgm:spPr/>
      <dgm:t>
        <a:bodyPr/>
        <a:lstStyle/>
        <a:p>
          <a:r>
            <a:rPr lang="en-US" dirty="0" smtClean="0"/>
            <a:t>Sophia (wisdom)</a:t>
          </a:r>
          <a:endParaRPr lang="th-TH" dirty="0"/>
        </a:p>
      </dgm:t>
    </dgm:pt>
    <dgm:pt modelId="{71DBBE54-34B0-41B6-B4C7-FF92F88529EC}" type="parTrans" cxnId="{31E13B03-943B-4E9E-BD7C-A4ABC65CAD29}">
      <dgm:prSet/>
      <dgm:spPr/>
      <dgm:t>
        <a:bodyPr/>
        <a:lstStyle/>
        <a:p>
          <a:endParaRPr lang="th-TH"/>
        </a:p>
      </dgm:t>
    </dgm:pt>
    <dgm:pt modelId="{F376D3EB-6AC3-4A3C-AE1E-76C2FB5BAF4A}" type="sibTrans" cxnId="{31E13B03-943B-4E9E-BD7C-A4ABC65CAD29}">
      <dgm:prSet/>
      <dgm:spPr/>
      <dgm:t>
        <a:bodyPr/>
        <a:lstStyle/>
        <a:p>
          <a:endParaRPr lang="th-TH"/>
        </a:p>
      </dgm:t>
    </dgm:pt>
    <dgm:pt modelId="{4A20AEB4-9050-4D83-A52A-03A96AF34741}">
      <dgm:prSet phldrT="[Text]"/>
      <dgm:spPr/>
      <dgm:t>
        <a:bodyPr/>
        <a:lstStyle/>
        <a:p>
          <a:r>
            <a:rPr lang="en-US" dirty="0" smtClean="0"/>
            <a:t>Philosophy (love of wisdom)</a:t>
          </a:r>
          <a:endParaRPr lang="th-TH" dirty="0"/>
        </a:p>
      </dgm:t>
    </dgm:pt>
    <dgm:pt modelId="{AA85A381-FDF1-49EF-8288-C2598C3A82B4}" type="parTrans" cxnId="{EBEA5BF3-6860-464A-AF62-A8F7588F330E}">
      <dgm:prSet/>
      <dgm:spPr/>
      <dgm:t>
        <a:bodyPr/>
        <a:lstStyle/>
        <a:p>
          <a:endParaRPr lang="th-TH"/>
        </a:p>
      </dgm:t>
    </dgm:pt>
    <dgm:pt modelId="{3CB70FCF-4129-4632-A0BC-EFC01F511E87}" type="sibTrans" cxnId="{EBEA5BF3-6860-464A-AF62-A8F7588F330E}">
      <dgm:prSet/>
      <dgm:spPr/>
      <dgm:t>
        <a:bodyPr/>
        <a:lstStyle/>
        <a:p>
          <a:endParaRPr lang="th-TH"/>
        </a:p>
      </dgm:t>
    </dgm:pt>
    <dgm:pt modelId="{1F10CEA3-968C-455F-A6A7-157DB00AE6A8}" type="pres">
      <dgm:prSet presAssocID="{BF445D29-DF92-4E3B-869D-F0E17B78CAAB}" presName="Name0" presStyleCnt="0">
        <dgm:presLayoutVars>
          <dgm:dir/>
          <dgm:resizeHandles val="exact"/>
        </dgm:presLayoutVars>
      </dgm:prSet>
      <dgm:spPr/>
    </dgm:pt>
    <dgm:pt modelId="{A24BE36D-CE39-43F2-8EF0-77B4F22B3DDF}" type="pres">
      <dgm:prSet presAssocID="{BF445D29-DF92-4E3B-869D-F0E17B78CAAB}" presName="vNodes" presStyleCnt="0"/>
      <dgm:spPr/>
    </dgm:pt>
    <dgm:pt modelId="{ABBC539A-B08F-4DA0-B462-7C6C677C80B5}" type="pres">
      <dgm:prSet presAssocID="{015B778B-FA67-46BE-A901-8C3A10B3646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6A6CEC1-EDDE-4821-A57C-142E0ED83439}" type="pres">
      <dgm:prSet presAssocID="{255ABE74-8329-4D5E-8D23-AF4D3D3AD0F1}" presName="spacerT" presStyleCnt="0"/>
      <dgm:spPr/>
    </dgm:pt>
    <dgm:pt modelId="{4A8D0563-D23A-4AF3-A912-60F7B0C88A96}" type="pres">
      <dgm:prSet presAssocID="{255ABE74-8329-4D5E-8D23-AF4D3D3AD0F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8951AD3-B7FF-400B-B45F-736EACBEC6CC}" type="pres">
      <dgm:prSet presAssocID="{255ABE74-8329-4D5E-8D23-AF4D3D3AD0F1}" presName="spacerB" presStyleCnt="0"/>
      <dgm:spPr/>
    </dgm:pt>
    <dgm:pt modelId="{18159812-1D8E-4F7E-A6ED-9C4D6267827C}" type="pres">
      <dgm:prSet presAssocID="{F54807DD-8B92-47DD-8EB0-55B2AD856D3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D304F-E58F-45F6-B1DA-3248ADB77BAE}" type="pres">
      <dgm:prSet presAssocID="{BF445D29-DF92-4E3B-869D-F0E17B78CAAB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B3013239-1B92-4499-83A8-FC71ED0F0E34}" type="pres">
      <dgm:prSet presAssocID="{BF445D29-DF92-4E3B-869D-F0E17B78CAA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5E1BDDF-47E6-4421-9B1A-91D9B01DA931}" type="pres">
      <dgm:prSet presAssocID="{BF445D29-DF92-4E3B-869D-F0E17B78CAAB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750682-33DB-40DC-8D92-7BA5545A8CF1}" type="presOf" srcId="{F376D3EB-6AC3-4A3C-AE1E-76C2FB5BAF4A}" destId="{222D304F-E58F-45F6-B1DA-3248ADB77BAE}" srcOrd="0" destOrd="0" presId="urn:microsoft.com/office/officeart/2005/8/layout/equation2"/>
    <dgm:cxn modelId="{BC1D392D-647C-489D-A13D-63F7D4915717}" type="presOf" srcId="{4A20AEB4-9050-4D83-A52A-03A96AF34741}" destId="{A5E1BDDF-47E6-4421-9B1A-91D9B01DA931}" srcOrd="0" destOrd="0" presId="urn:microsoft.com/office/officeart/2005/8/layout/equation2"/>
    <dgm:cxn modelId="{C3BABD7D-92AF-4B84-94FB-22B0860B5B92}" type="presOf" srcId="{F376D3EB-6AC3-4A3C-AE1E-76C2FB5BAF4A}" destId="{B3013239-1B92-4499-83A8-FC71ED0F0E34}" srcOrd="1" destOrd="0" presId="urn:microsoft.com/office/officeart/2005/8/layout/equation2"/>
    <dgm:cxn modelId="{31E13B03-943B-4E9E-BD7C-A4ABC65CAD29}" srcId="{BF445D29-DF92-4E3B-869D-F0E17B78CAAB}" destId="{F54807DD-8B92-47DD-8EB0-55B2AD856D3C}" srcOrd="1" destOrd="0" parTransId="{71DBBE54-34B0-41B6-B4C7-FF92F88529EC}" sibTransId="{F376D3EB-6AC3-4A3C-AE1E-76C2FB5BAF4A}"/>
    <dgm:cxn modelId="{801A2944-734C-4085-A225-46561D77AEB6}" type="presOf" srcId="{015B778B-FA67-46BE-A901-8C3A10B3646B}" destId="{ABBC539A-B08F-4DA0-B462-7C6C677C80B5}" srcOrd="0" destOrd="0" presId="urn:microsoft.com/office/officeart/2005/8/layout/equation2"/>
    <dgm:cxn modelId="{18227A0D-A1B2-44D5-8A74-AB71BED18E9D}" type="presOf" srcId="{F54807DD-8B92-47DD-8EB0-55B2AD856D3C}" destId="{18159812-1D8E-4F7E-A6ED-9C4D6267827C}" srcOrd="0" destOrd="0" presId="urn:microsoft.com/office/officeart/2005/8/layout/equation2"/>
    <dgm:cxn modelId="{EBEA5BF3-6860-464A-AF62-A8F7588F330E}" srcId="{BF445D29-DF92-4E3B-869D-F0E17B78CAAB}" destId="{4A20AEB4-9050-4D83-A52A-03A96AF34741}" srcOrd="2" destOrd="0" parTransId="{AA85A381-FDF1-49EF-8288-C2598C3A82B4}" sibTransId="{3CB70FCF-4129-4632-A0BC-EFC01F511E87}"/>
    <dgm:cxn modelId="{93C33A41-AFDA-4CB5-97BF-88961F8A04A9}" srcId="{BF445D29-DF92-4E3B-869D-F0E17B78CAAB}" destId="{015B778B-FA67-46BE-A901-8C3A10B3646B}" srcOrd="0" destOrd="0" parTransId="{1FBEC876-4583-4371-B01C-21418D953E36}" sibTransId="{255ABE74-8329-4D5E-8D23-AF4D3D3AD0F1}"/>
    <dgm:cxn modelId="{45BA20A5-80AC-46C5-9250-B5288D3FCCD6}" type="presOf" srcId="{255ABE74-8329-4D5E-8D23-AF4D3D3AD0F1}" destId="{4A8D0563-D23A-4AF3-A912-60F7B0C88A96}" srcOrd="0" destOrd="0" presId="urn:microsoft.com/office/officeart/2005/8/layout/equation2"/>
    <dgm:cxn modelId="{954C0A03-A24B-4700-BA7C-CD3D00FCA9CF}" type="presOf" srcId="{BF445D29-DF92-4E3B-869D-F0E17B78CAAB}" destId="{1F10CEA3-968C-455F-A6A7-157DB00AE6A8}" srcOrd="0" destOrd="0" presId="urn:microsoft.com/office/officeart/2005/8/layout/equation2"/>
    <dgm:cxn modelId="{11CFD043-6412-4744-A5D7-C34BC7FCCB79}" type="presParOf" srcId="{1F10CEA3-968C-455F-A6A7-157DB00AE6A8}" destId="{A24BE36D-CE39-43F2-8EF0-77B4F22B3DDF}" srcOrd="0" destOrd="0" presId="urn:microsoft.com/office/officeart/2005/8/layout/equation2"/>
    <dgm:cxn modelId="{2660E2D9-263B-4B31-AB9D-56AA710B98DC}" type="presParOf" srcId="{A24BE36D-CE39-43F2-8EF0-77B4F22B3DDF}" destId="{ABBC539A-B08F-4DA0-B462-7C6C677C80B5}" srcOrd="0" destOrd="0" presId="urn:microsoft.com/office/officeart/2005/8/layout/equation2"/>
    <dgm:cxn modelId="{FFD38AE1-7549-4F7E-9CC8-8F3CD890EC04}" type="presParOf" srcId="{A24BE36D-CE39-43F2-8EF0-77B4F22B3DDF}" destId="{76A6CEC1-EDDE-4821-A57C-142E0ED83439}" srcOrd="1" destOrd="0" presId="urn:microsoft.com/office/officeart/2005/8/layout/equation2"/>
    <dgm:cxn modelId="{90525844-D430-4BAE-908C-A4EA383A3200}" type="presParOf" srcId="{A24BE36D-CE39-43F2-8EF0-77B4F22B3DDF}" destId="{4A8D0563-D23A-4AF3-A912-60F7B0C88A96}" srcOrd="2" destOrd="0" presId="urn:microsoft.com/office/officeart/2005/8/layout/equation2"/>
    <dgm:cxn modelId="{39847A2D-13F1-418D-9E87-438980D5A449}" type="presParOf" srcId="{A24BE36D-CE39-43F2-8EF0-77B4F22B3DDF}" destId="{58951AD3-B7FF-400B-B45F-736EACBEC6CC}" srcOrd="3" destOrd="0" presId="urn:microsoft.com/office/officeart/2005/8/layout/equation2"/>
    <dgm:cxn modelId="{7F6F449A-2B4A-466E-9916-1B140C8BA67B}" type="presParOf" srcId="{A24BE36D-CE39-43F2-8EF0-77B4F22B3DDF}" destId="{18159812-1D8E-4F7E-A6ED-9C4D6267827C}" srcOrd="4" destOrd="0" presId="urn:microsoft.com/office/officeart/2005/8/layout/equation2"/>
    <dgm:cxn modelId="{81C76111-EF35-47EA-BDE1-66E14BD49494}" type="presParOf" srcId="{1F10CEA3-968C-455F-A6A7-157DB00AE6A8}" destId="{222D304F-E58F-45F6-B1DA-3248ADB77BAE}" srcOrd="1" destOrd="0" presId="urn:microsoft.com/office/officeart/2005/8/layout/equation2"/>
    <dgm:cxn modelId="{F68572DE-1A18-46C5-85AB-3200AB9B83AE}" type="presParOf" srcId="{222D304F-E58F-45F6-B1DA-3248ADB77BAE}" destId="{B3013239-1B92-4499-83A8-FC71ED0F0E34}" srcOrd="0" destOrd="0" presId="urn:microsoft.com/office/officeart/2005/8/layout/equation2"/>
    <dgm:cxn modelId="{89F06F95-97FA-4AD2-8236-8B9DE741608A}" type="presParOf" srcId="{1F10CEA3-968C-455F-A6A7-157DB00AE6A8}" destId="{A5E1BDDF-47E6-4421-9B1A-91D9B01DA93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A62FC5-DFF9-448B-8FA6-041E3053665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FE634E-BE12-44BA-ACC9-F98F6E45A667}">
      <dgm:prSet phldrT="[Text]" custT="1"/>
      <dgm:spPr/>
      <dgm:t>
        <a:bodyPr/>
        <a:lstStyle/>
        <a:p>
          <a:r>
            <a:rPr lang="en-US" sz="2800" dirty="0" smtClean="0"/>
            <a:t>Planning</a:t>
          </a:r>
          <a:endParaRPr lang="en-US" sz="2800" dirty="0"/>
        </a:p>
      </dgm:t>
    </dgm:pt>
    <dgm:pt modelId="{2E980EBD-C9B3-41A9-82DC-4882ED11606B}" type="parTrans" cxnId="{BB58B893-1563-4A74-AF2A-8D0090EF3259}">
      <dgm:prSet/>
      <dgm:spPr/>
      <dgm:t>
        <a:bodyPr/>
        <a:lstStyle/>
        <a:p>
          <a:endParaRPr lang="en-US"/>
        </a:p>
      </dgm:t>
    </dgm:pt>
    <dgm:pt modelId="{2E688638-B4E7-4AFE-AEAB-2CE5B51EDEC9}" type="sibTrans" cxnId="{BB58B893-1563-4A74-AF2A-8D0090EF3259}">
      <dgm:prSet/>
      <dgm:spPr/>
      <dgm:t>
        <a:bodyPr/>
        <a:lstStyle/>
        <a:p>
          <a:endParaRPr lang="en-US"/>
        </a:p>
      </dgm:t>
    </dgm:pt>
    <dgm:pt modelId="{FC4F1112-5D61-44ED-BECC-2E5CAFF0DA4E}">
      <dgm:prSet phldrT="[Text]" custT="1"/>
      <dgm:spPr/>
      <dgm:t>
        <a:bodyPr/>
        <a:lstStyle/>
        <a:p>
          <a:r>
            <a:rPr lang="en-US" sz="2800" dirty="0" smtClean="0"/>
            <a:t>Articulating and Developing</a:t>
          </a:r>
          <a:endParaRPr lang="en-US" sz="2800" dirty="0"/>
        </a:p>
      </dgm:t>
    </dgm:pt>
    <dgm:pt modelId="{ED845ED4-BCB9-46DF-A6BD-00FFC20A0303}" type="parTrans" cxnId="{041EA6C7-0C2E-40B2-838A-14E281BA9B20}">
      <dgm:prSet/>
      <dgm:spPr/>
      <dgm:t>
        <a:bodyPr/>
        <a:lstStyle/>
        <a:p>
          <a:endParaRPr lang="en-US"/>
        </a:p>
      </dgm:t>
    </dgm:pt>
    <dgm:pt modelId="{AF4DC07C-964F-41D1-B12C-88780EF03D06}" type="sibTrans" cxnId="{041EA6C7-0C2E-40B2-838A-14E281BA9B20}">
      <dgm:prSet/>
      <dgm:spPr/>
      <dgm:t>
        <a:bodyPr/>
        <a:lstStyle/>
        <a:p>
          <a:endParaRPr lang="en-US"/>
        </a:p>
      </dgm:t>
    </dgm:pt>
    <dgm:pt modelId="{1BCF0C39-E675-4733-8E84-AD7C7A00D24D}">
      <dgm:prSet phldrT="[Text]" custT="1"/>
      <dgm:spPr/>
      <dgm:t>
        <a:bodyPr/>
        <a:lstStyle/>
        <a:p>
          <a:r>
            <a:rPr lang="en-US" sz="2800" dirty="0" smtClean="0"/>
            <a:t>Implementing</a:t>
          </a:r>
          <a:endParaRPr lang="en-US" sz="2800" dirty="0"/>
        </a:p>
      </dgm:t>
    </dgm:pt>
    <dgm:pt modelId="{ABA15B55-CF3D-4D21-9E6D-156F6AEBEA45}" type="parTrans" cxnId="{2E8D6C0C-EE05-4AEC-81BC-0AAD524A5F25}">
      <dgm:prSet/>
      <dgm:spPr/>
      <dgm:t>
        <a:bodyPr/>
        <a:lstStyle/>
        <a:p>
          <a:endParaRPr lang="en-US"/>
        </a:p>
      </dgm:t>
    </dgm:pt>
    <dgm:pt modelId="{2982E149-9FB7-45A2-8FC2-095A2FD6720E}" type="sibTrans" cxnId="{2E8D6C0C-EE05-4AEC-81BC-0AAD524A5F25}">
      <dgm:prSet/>
      <dgm:spPr/>
      <dgm:t>
        <a:bodyPr/>
        <a:lstStyle/>
        <a:p>
          <a:endParaRPr lang="en-US"/>
        </a:p>
      </dgm:t>
    </dgm:pt>
    <dgm:pt modelId="{7FA959EB-6EF3-4D1B-ACD9-FA35B15D8B40}">
      <dgm:prSet/>
      <dgm:spPr/>
      <dgm:t>
        <a:bodyPr/>
        <a:lstStyle/>
        <a:p>
          <a:r>
            <a:rPr lang="en-US" dirty="0" smtClean="0"/>
            <a:t>Evaluating</a:t>
          </a:r>
          <a:endParaRPr lang="en-US" dirty="0"/>
        </a:p>
      </dgm:t>
    </dgm:pt>
    <dgm:pt modelId="{A3F7437C-F054-43CC-8C1C-0E512DC6C5A2}" type="parTrans" cxnId="{A0E20016-D6A1-4675-9A6F-51D59BF0A83A}">
      <dgm:prSet/>
      <dgm:spPr/>
      <dgm:t>
        <a:bodyPr/>
        <a:lstStyle/>
        <a:p>
          <a:endParaRPr lang="en-US"/>
        </a:p>
      </dgm:t>
    </dgm:pt>
    <dgm:pt modelId="{D1B1FD4F-4914-41A5-83F4-AF00D39CFD37}" type="sibTrans" cxnId="{A0E20016-D6A1-4675-9A6F-51D59BF0A83A}">
      <dgm:prSet/>
      <dgm:spPr/>
      <dgm:t>
        <a:bodyPr/>
        <a:lstStyle/>
        <a:p>
          <a:endParaRPr lang="en-US"/>
        </a:p>
      </dgm:t>
    </dgm:pt>
    <dgm:pt modelId="{796DFB93-A78E-4B30-8BA0-BCD9B4A32654}" type="pres">
      <dgm:prSet presAssocID="{80A62FC5-DFF9-448B-8FA6-041E305366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C889706-3BF1-48E2-A1F2-9FE4849F2905}" type="pres">
      <dgm:prSet presAssocID="{7FA959EB-6EF3-4D1B-ACD9-FA35B15D8B40}" presName="boxAndChildren" presStyleCnt="0"/>
      <dgm:spPr/>
    </dgm:pt>
    <dgm:pt modelId="{693C1110-A4DE-44C6-BE86-447D5F1F923F}" type="pres">
      <dgm:prSet presAssocID="{7FA959EB-6EF3-4D1B-ACD9-FA35B15D8B40}" presName="parentTextBox" presStyleLbl="node1" presStyleIdx="0" presStyleCnt="4"/>
      <dgm:spPr/>
      <dgm:t>
        <a:bodyPr/>
        <a:lstStyle/>
        <a:p>
          <a:endParaRPr lang="th-TH"/>
        </a:p>
      </dgm:t>
    </dgm:pt>
    <dgm:pt modelId="{180B9E18-6F0E-40CC-BD46-B2C84047094E}" type="pres">
      <dgm:prSet presAssocID="{2982E149-9FB7-45A2-8FC2-095A2FD6720E}" presName="sp" presStyleCnt="0"/>
      <dgm:spPr/>
    </dgm:pt>
    <dgm:pt modelId="{C860D408-EEF9-45E6-92F5-404DA8AED861}" type="pres">
      <dgm:prSet presAssocID="{1BCF0C39-E675-4733-8E84-AD7C7A00D24D}" presName="arrowAndChildren" presStyleCnt="0"/>
      <dgm:spPr/>
    </dgm:pt>
    <dgm:pt modelId="{A349ACAF-1238-4CC0-8804-B16996C64C76}" type="pres">
      <dgm:prSet presAssocID="{1BCF0C39-E675-4733-8E84-AD7C7A00D24D}" presName="parentTextArrow" presStyleLbl="node1" presStyleIdx="1" presStyleCnt="4"/>
      <dgm:spPr/>
      <dgm:t>
        <a:bodyPr/>
        <a:lstStyle/>
        <a:p>
          <a:endParaRPr lang="th-TH"/>
        </a:p>
      </dgm:t>
    </dgm:pt>
    <dgm:pt modelId="{347E165C-BB80-44D1-AE27-D9AECF76E3BD}" type="pres">
      <dgm:prSet presAssocID="{AF4DC07C-964F-41D1-B12C-88780EF03D06}" presName="sp" presStyleCnt="0"/>
      <dgm:spPr/>
    </dgm:pt>
    <dgm:pt modelId="{930D1FC9-A978-4AA0-A78C-DA4DEF19008B}" type="pres">
      <dgm:prSet presAssocID="{FC4F1112-5D61-44ED-BECC-2E5CAFF0DA4E}" presName="arrowAndChildren" presStyleCnt="0"/>
      <dgm:spPr/>
    </dgm:pt>
    <dgm:pt modelId="{D8D9DBE8-FD4D-4786-9A6E-A0D962276181}" type="pres">
      <dgm:prSet presAssocID="{FC4F1112-5D61-44ED-BECC-2E5CAFF0DA4E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D1120F08-4204-483E-9952-C982FB5161D5}" type="pres">
      <dgm:prSet presAssocID="{2E688638-B4E7-4AFE-AEAB-2CE5B51EDEC9}" presName="sp" presStyleCnt="0"/>
      <dgm:spPr/>
    </dgm:pt>
    <dgm:pt modelId="{4E191336-B7F0-4E95-B835-991371E6E877}" type="pres">
      <dgm:prSet presAssocID="{63FE634E-BE12-44BA-ACC9-F98F6E45A667}" presName="arrowAndChildren" presStyleCnt="0"/>
      <dgm:spPr/>
    </dgm:pt>
    <dgm:pt modelId="{836F1757-ABD4-4E3E-9E29-9473AEC9BC8E}" type="pres">
      <dgm:prSet presAssocID="{63FE634E-BE12-44BA-ACC9-F98F6E45A667}" presName="parentTextArrow" presStyleLbl="node1" presStyleIdx="3" presStyleCnt="4"/>
      <dgm:spPr/>
      <dgm:t>
        <a:bodyPr/>
        <a:lstStyle/>
        <a:p>
          <a:endParaRPr lang="th-TH"/>
        </a:p>
      </dgm:t>
    </dgm:pt>
  </dgm:ptLst>
  <dgm:cxnLst>
    <dgm:cxn modelId="{BB58B893-1563-4A74-AF2A-8D0090EF3259}" srcId="{80A62FC5-DFF9-448B-8FA6-041E30536658}" destId="{63FE634E-BE12-44BA-ACC9-F98F6E45A667}" srcOrd="0" destOrd="0" parTransId="{2E980EBD-C9B3-41A9-82DC-4882ED11606B}" sibTransId="{2E688638-B4E7-4AFE-AEAB-2CE5B51EDEC9}"/>
    <dgm:cxn modelId="{9999D10A-532A-454B-924D-CFF4D765878D}" type="presOf" srcId="{80A62FC5-DFF9-448B-8FA6-041E30536658}" destId="{796DFB93-A78E-4B30-8BA0-BCD9B4A32654}" srcOrd="0" destOrd="0" presId="urn:microsoft.com/office/officeart/2005/8/layout/process4"/>
    <dgm:cxn modelId="{94708196-5758-4319-B952-5AF9D1BFD248}" type="presOf" srcId="{7FA959EB-6EF3-4D1B-ACD9-FA35B15D8B40}" destId="{693C1110-A4DE-44C6-BE86-447D5F1F923F}" srcOrd="0" destOrd="0" presId="urn:microsoft.com/office/officeart/2005/8/layout/process4"/>
    <dgm:cxn modelId="{99DDAB0B-0A3C-43C4-87E6-8B2A18517B3F}" type="presOf" srcId="{FC4F1112-5D61-44ED-BECC-2E5CAFF0DA4E}" destId="{D8D9DBE8-FD4D-4786-9A6E-A0D962276181}" srcOrd="0" destOrd="0" presId="urn:microsoft.com/office/officeart/2005/8/layout/process4"/>
    <dgm:cxn modelId="{A0E20016-D6A1-4675-9A6F-51D59BF0A83A}" srcId="{80A62FC5-DFF9-448B-8FA6-041E30536658}" destId="{7FA959EB-6EF3-4D1B-ACD9-FA35B15D8B40}" srcOrd="3" destOrd="0" parTransId="{A3F7437C-F054-43CC-8C1C-0E512DC6C5A2}" sibTransId="{D1B1FD4F-4914-41A5-83F4-AF00D39CFD37}"/>
    <dgm:cxn modelId="{2E8D6C0C-EE05-4AEC-81BC-0AAD524A5F25}" srcId="{80A62FC5-DFF9-448B-8FA6-041E30536658}" destId="{1BCF0C39-E675-4733-8E84-AD7C7A00D24D}" srcOrd="2" destOrd="0" parTransId="{ABA15B55-CF3D-4D21-9E6D-156F6AEBEA45}" sibTransId="{2982E149-9FB7-45A2-8FC2-095A2FD6720E}"/>
    <dgm:cxn modelId="{E0FED8D4-A84F-4F39-8C79-EF8C951CEA92}" type="presOf" srcId="{1BCF0C39-E675-4733-8E84-AD7C7A00D24D}" destId="{A349ACAF-1238-4CC0-8804-B16996C64C76}" srcOrd="0" destOrd="0" presId="urn:microsoft.com/office/officeart/2005/8/layout/process4"/>
    <dgm:cxn modelId="{1F8B7D19-8764-482F-AF19-FAAD97C118D0}" type="presOf" srcId="{63FE634E-BE12-44BA-ACC9-F98F6E45A667}" destId="{836F1757-ABD4-4E3E-9E29-9473AEC9BC8E}" srcOrd="0" destOrd="0" presId="urn:microsoft.com/office/officeart/2005/8/layout/process4"/>
    <dgm:cxn modelId="{041EA6C7-0C2E-40B2-838A-14E281BA9B20}" srcId="{80A62FC5-DFF9-448B-8FA6-041E30536658}" destId="{FC4F1112-5D61-44ED-BECC-2E5CAFF0DA4E}" srcOrd="1" destOrd="0" parTransId="{ED845ED4-BCB9-46DF-A6BD-00FFC20A0303}" sibTransId="{AF4DC07C-964F-41D1-B12C-88780EF03D06}"/>
    <dgm:cxn modelId="{BB230C21-5CB2-4F0E-AB64-6411FF65034B}" type="presParOf" srcId="{796DFB93-A78E-4B30-8BA0-BCD9B4A32654}" destId="{DC889706-3BF1-48E2-A1F2-9FE4849F2905}" srcOrd="0" destOrd="0" presId="urn:microsoft.com/office/officeart/2005/8/layout/process4"/>
    <dgm:cxn modelId="{D18D1523-8F73-415C-9C84-79EB1ABA6DE9}" type="presParOf" srcId="{DC889706-3BF1-48E2-A1F2-9FE4849F2905}" destId="{693C1110-A4DE-44C6-BE86-447D5F1F923F}" srcOrd="0" destOrd="0" presId="urn:microsoft.com/office/officeart/2005/8/layout/process4"/>
    <dgm:cxn modelId="{494A9259-4D9C-4D8E-B848-6AF0C4E4D871}" type="presParOf" srcId="{796DFB93-A78E-4B30-8BA0-BCD9B4A32654}" destId="{180B9E18-6F0E-40CC-BD46-B2C84047094E}" srcOrd="1" destOrd="0" presId="urn:microsoft.com/office/officeart/2005/8/layout/process4"/>
    <dgm:cxn modelId="{7AEC384A-C4A4-4B1A-9EDD-B54CA6DD87DF}" type="presParOf" srcId="{796DFB93-A78E-4B30-8BA0-BCD9B4A32654}" destId="{C860D408-EEF9-45E6-92F5-404DA8AED861}" srcOrd="2" destOrd="0" presId="urn:microsoft.com/office/officeart/2005/8/layout/process4"/>
    <dgm:cxn modelId="{A3320417-7240-46F7-B71E-64FBC1BA4F92}" type="presParOf" srcId="{C860D408-EEF9-45E6-92F5-404DA8AED861}" destId="{A349ACAF-1238-4CC0-8804-B16996C64C76}" srcOrd="0" destOrd="0" presId="urn:microsoft.com/office/officeart/2005/8/layout/process4"/>
    <dgm:cxn modelId="{ADC65A77-08E9-4DEE-BFC9-A7CB2F346C57}" type="presParOf" srcId="{796DFB93-A78E-4B30-8BA0-BCD9B4A32654}" destId="{347E165C-BB80-44D1-AE27-D9AECF76E3BD}" srcOrd="3" destOrd="0" presId="urn:microsoft.com/office/officeart/2005/8/layout/process4"/>
    <dgm:cxn modelId="{BC75AD8B-5161-4C49-8C49-4F60A87DBE17}" type="presParOf" srcId="{796DFB93-A78E-4B30-8BA0-BCD9B4A32654}" destId="{930D1FC9-A978-4AA0-A78C-DA4DEF19008B}" srcOrd="4" destOrd="0" presId="urn:microsoft.com/office/officeart/2005/8/layout/process4"/>
    <dgm:cxn modelId="{5A5CBDB2-A0B2-416D-93E6-023FCA23124E}" type="presParOf" srcId="{930D1FC9-A978-4AA0-A78C-DA4DEF19008B}" destId="{D8D9DBE8-FD4D-4786-9A6E-A0D962276181}" srcOrd="0" destOrd="0" presId="urn:microsoft.com/office/officeart/2005/8/layout/process4"/>
    <dgm:cxn modelId="{9BCC5A31-8A58-42F2-854A-D36DE67DEC95}" type="presParOf" srcId="{796DFB93-A78E-4B30-8BA0-BCD9B4A32654}" destId="{D1120F08-4204-483E-9952-C982FB5161D5}" srcOrd="5" destOrd="0" presId="urn:microsoft.com/office/officeart/2005/8/layout/process4"/>
    <dgm:cxn modelId="{E0DAE315-010B-42F4-9DF3-6A6E8BEDF17B}" type="presParOf" srcId="{796DFB93-A78E-4B30-8BA0-BCD9B4A32654}" destId="{4E191336-B7F0-4E95-B835-991371E6E877}" srcOrd="6" destOrd="0" presId="urn:microsoft.com/office/officeart/2005/8/layout/process4"/>
    <dgm:cxn modelId="{233DD26E-E989-4007-A996-29F05B3A4A1F}" type="presParOf" srcId="{4E191336-B7F0-4E95-B835-991371E6E877}" destId="{836F1757-ABD4-4E3E-9E29-9473AEC9BC8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C539A-B08F-4DA0-B462-7C6C677C80B5}">
      <dsp:nvSpPr>
        <dsp:cNvPr id="0" name=""/>
        <dsp:cNvSpPr/>
      </dsp:nvSpPr>
      <dsp:spPr>
        <a:xfrm>
          <a:off x="599069" y="238"/>
          <a:ext cx="1750336" cy="1750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philos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(love)</a:t>
          </a:r>
          <a:endParaRPr lang="th-TH" sz="2400" kern="1200" dirty="0"/>
        </a:p>
      </dsp:txBody>
      <dsp:txXfrm>
        <a:off x="855400" y="256569"/>
        <a:ext cx="1237674" cy="1237674"/>
      </dsp:txXfrm>
    </dsp:sp>
    <dsp:sp modelId="{4A8D0563-D23A-4AF3-A912-60F7B0C88A96}">
      <dsp:nvSpPr>
        <dsp:cNvPr id="0" name=""/>
        <dsp:cNvSpPr/>
      </dsp:nvSpPr>
      <dsp:spPr>
        <a:xfrm>
          <a:off x="966639" y="1892702"/>
          <a:ext cx="1015195" cy="101519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kern="1200"/>
        </a:p>
      </dsp:txBody>
      <dsp:txXfrm>
        <a:off x="1101203" y="2280913"/>
        <a:ext cx="746067" cy="238773"/>
      </dsp:txXfrm>
    </dsp:sp>
    <dsp:sp modelId="{18159812-1D8E-4F7E-A6ED-9C4D6267827C}">
      <dsp:nvSpPr>
        <dsp:cNvPr id="0" name=""/>
        <dsp:cNvSpPr/>
      </dsp:nvSpPr>
      <dsp:spPr>
        <a:xfrm>
          <a:off x="599069" y="3050024"/>
          <a:ext cx="1750336" cy="1750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Sophia (wisdom)</a:t>
          </a:r>
          <a:endParaRPr lang="th-TH" sz="2400" kern="1200" dirty="0"/>
        </a:p>
      </dsp:txBody>
      <dsp:txXfrm>
        <a:off x="855400" y="3306355"/>
        <a:ext cx="1237674" cy="1237674"/>
      </dsp:txXfrm>
    </dsp:sp>
    <dsp:sp modelId="{222D304F-E58F-45F6-B1DA-3248ADB77BAE}">
      <dsp:nvSpPr>
        <dsp:cNvPr id="0" name=""/>
        <dsp:cNvSpPr/>
      </dsp:nvSpPr>
      <dsp:spPr>
        <a:xfrm>
          <a:off x="2611956" y="2074737"/>
          <a:ext cx="556607" cy="6511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2611956" y="2204962"/>
        <a:ext cx="389625" cy="390675"/>
      </dsp:txXfrm>
    </dsp:sp>
    <dsp:sp modelId="{A5E1BDDF-47E6-4421-9B1A-91D9B01DA931}">
      <dsp:nvSpPr>
        <dsp:cNvPr id="0" name=""/>
        <dsp:cNvSpPr/>
      </dsp:nvSpPr>
      <dsp:spPr>
        <a:xfrm>
          <a:off x="3399607" y="649963"/>
          <a:ext cx="3500673" cy="35006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Philosophy (love of wisdom)</a:t>
          </a:r>
          <a:endParaRPr lang="th-TH" sz="4200" kern="1200" dirty="0"/>
        </a:p>
      </dsp:txBody>
      <dsp:txXfrm>
        <a:off x="3912269" y="1162625"/>
        <a:ext cx="2475349" cy="2475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C1110-A4DE-44C6-BE86-447D5F1F923F}">
      <dsp:nvSpPr>
        <dsp:cNvPr id="0" name=""/>
        <dsp:cNvSpPr/>
      </dsp:nvSpPr>
      <dsp:spPr>
        <a:xfrm>
          <a:off x="0" y="3457083"/>
          <a:ext cx="6096000" cy="756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Evaluating</a:t>
          </a:r>
          <a:endParaRPr lang="en-US" sz="2700" kern="1200" dirty="0"/>
        </a:p>
      </dsp:txBody>
      <dsp:txXfrm>
        <a:off x="0" y="3457083"/>
        <a:ext cx="6096000" cy="756325"/>
      </dsp:txXfrm>
    </dsp:sp>
    <dsp:sp modelId="{A349ACAF-1238-4CC0-8804-B16996C64C76}">
      <dsp:nvSpPr>
        <dsp:cNvPr id="0" name=""/>
        <dsp:cNvSpPr/>
      </dsp:nvSpPr>
      <dsp:spPr>
        <a:xfrm rot="10800000">
          <a:off x="0" y="2305200"/>
          <a:ext cx="6096000" cy="116322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Implementing</a:t>
          </a:r>
          <a:endParaRPr lang="en-US" sz="2800" kern="1200" dirty="0"/>
        </a:p>
      </dsp:txBody>
      <dsp:txXfrm rot="10800000">
        <a:off x="0" y="2305200"/>
        <a:ext cx="6096000" cy="755831"/>
      </dsp:txXfrm>
    </dsp:sp>
    <dsp:sp modelId="{D8D9DBE8-FD4D-4786-9A6E-A0D962276181}">
      <dsp:nvSpPr>
        <dsp:cNvPr id="0" name=""/>
        <dsp:cNvSpPr/>
      </dsp:nvSpPr>
      <dsp:spPr>
        <a:xfrm rot="10800000">
          <a:off x="0" y="1153316"/>
          <a:ext cx="6096000" cy="116322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Articulating and Developing</a:t>
          </a:r>
          <a:endParaRPr lang="en-US" sz="2800" kern="1200" dirty="0"/>
        </a:p>
      </dsp:txBody>
      <dsp:txXfrm rot="10800000">
        <a:off x="0" y="1153316"/>
        <a:ext cx="6096000" cy="755831"/>
      </dsp:txXfrm>
    </dsp:sp>
    <dsp:sp modelId="{836F1757-ABD4-4E3E-9E29-9473AEC9BC8E}">
      <dsp:nvSpPr>
        <dsp:cNvPr id="0" name=""/>
        <dsp:cNvSpPr/>
      </dsp:nvSpPr>
      <dsp:spPr>
        <a:xfrm rot="10800000">
          <a:off x="0" y="1432"/>
          <a:ext cx="6096000" cy="116322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Planning</a:t>
          </a:r>
          <a:endParaRPr lang="en-US" sz="2800" kern="1200" dirty="0"/>
        </a:p>
      </dsp:txBody>
      <dsp:txXfrm rot="10800000">
        <a:off x="0" y="1432"/>
        <a:ext cx="6096000" cy="755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17CDB-9025-4975-9073-35DFAAFD6A30}" type="datetimeFigureOut">
              <a:rPr lang="th-TH" smtClean="0"/>
              <a:pPr/>
              <a:t>11/09/58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36DBD-DB0F-436A-B667-CF77A7D71FD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055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7E730-49F9-432D-B1E4-D0F8F7CB7C4E}" type="datetimeFigureOut">
              <a:rPr lang="th-TH" smtClean="0"/>
              <a:pPr/>
              <a:t>11/09/58</a:t>
            </a:fld>
            <a:endParaRPr lang="th-T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6B79-8932-4A4D-BD5E-DFDC5D37624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7E730-49F9-432D-B1E4-D0F8F7CB7C4E}" type="datetimeFigureOut">
              <a:rPr lang="th-TH" smtClean="0"/>
              <a:pPr/>
              <a:t>11/09/58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6B79-8932-4A4D-BD5E-DFDC5D3762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7E730-49F9-432D-B1E4-D0F8F7CB7C4E}" type="datetimeFigureOut">
              <a:rPr lang="th-TH" smtClean="0"/>
              <a:pPr/>
              <a:t>11/09/58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6B79-8932-4A4D-BD5E-DFDC5D3762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7E730-49F9-432D-B1E4-D0F8F7CB7C4E}" type="datetimeFigureOut">
              <a:rPr lang="th-TH" smtClean="0"/>
              <a:pPr/>
              <a:t>11/09/58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6B79-8932-4A4D-BD5E-DFDC5D3762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7E730-49F9-432D-B1E4-D0F8F7CB7C4E}" type="datetimeFigureOut">
              <a:rPr lang="th-TH" smtClean="0"/>
              <a:pPr/>
              <a:t>11/09/58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6B79-8932-4A4D-BD5E-DFDC5D37624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7E730-49F9-432D-B1E4-D0F8F7CB7C4E}" type="datetimeFigureOut">
              <a:rPr lang="th-TH" smtClean="0"/>
              <a:pPr/>
              <a:t>11/09/58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6B79-8932-4A4D-BD5E-DFDC5D3762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7E730-49F9-432D-B1E4-D0F8F7CB7C4E}" type="datetimeFigureOut">
              <a:rPr lang="th-TH" smtClean="0"/>
              <a:pPr/>
              <a:t>11/09/58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6B79-8932-4A4D-BD5E-DFDC5D3762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7E730-49F9-432D-B1E4-D0F8F7CB7C4E}" type="datetimeFigureOut">
              <a:rPr lang="th-TH" smtClean="0"/>
              <a:pPr/>
              <a:t>11/09/58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6B79-8932-4A4D-BD5E-DFDC5D3762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7E730-49F9-432D-B1E4-D0F8F7CB7C4E}" type="datetimeFigureOut">
              <a:rPr lang="th-TH" smtClean="0"/>
              <a:pPr/>
              <a:t>11/09/58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6B79-8932-4A4D-BD5E-DFDC5D37624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7E730-49F9-432D-B1E4-D0F8F7CB7C4E}" type="datetimeFigureOut">
              <a:rPr lang="th-TH" smtClean="0"/>
              <a:pPr/>
              <a:t>11/09/58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6B79-8932-4A4D-BD5E-DFDC5D3762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7E730-49F9-432D-B1E4-D0F8F7CB7C4E}" type="datetimeFigureOut">
              <a:rPr lang="th-TH" smtClean="0"/>
              <a:pPr/>
              <a:t>11/09/58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16B79-8932-4A4D-BD5E-DFDC5D37624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17E730-49F9-432D-B1E4-D0F8F7CB7C4E}" type="datetimeFigureOut">
              <a:rPr lang="th-TH" smtClean="0"/>
              <a:pPr/>
              <a:t>11/09/58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C16B79-8932-4A4D-BD5E-DFDC5D37624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1357298"/>
            <a:ext cx="7406640" cy="1472184"/>
          </a:xfrm>
        </p:spPr>
        <p:txBody>
          <a:bodyPr/>
          <a:lstStyle/>
          <a:p>
            <a:r>
              <a:rPr lang="en-US" dirty="0" smtClean="0"/>
              <a:t>Philosophy and Curriculum Development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429000"/>
            <a:ext cx="7406640" cy="1752600"/>
          </a:xfrm>
        </p:spPr>
        <p:txBody>
          <a:bodyPr/>
          <a:lstStyle/>
          <a:p>
            <a:r>
              <a:rPr lang="en-US" dirty="0" smtClean="0"/>
              <a:t>Assoc. Prof. </a:t>
            </a:r>
            <a:r>
              <a:rPr lang="en-US" dirty="0" err="1" smtClean="0"/>
              <a:t>Chaweewan</a:t>
            </a:r>
            <a:r>
              <a:rPr lang="en-US" dirty="0" smtClean="0"/>
              <a:t> </a:t>
            </a:r>
            <a:r>
              <a:rPr lang="en-US" dirty="0" err="1" smtClean="0"/>
              <a:t>Kaewsaiha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Curriculum: Foundation of T-L-P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Suggests methods of assessing the achievement of the program’s goals and objectives</a:t>
            </a:r>
            <a:endParaRPr lang="th-TH" dirty="0" smtClean="0"/>
          </a:p>
          <a:p>
            <a:r>
              <a:rPr lang="en-US" dirty="0" smtClean="0"/>
              <a:t>Provides learning and teaching resources</a:t>
            </a:r>
          </a:p>
          <a:p>
            <a:r>
              <a:rPr lang="en-US" dirty="0" smtClean="0"/>
              <a:t>Provides direction for procurement of human resources</a:t>
            </a:r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1143000"/>
          </a:xfrm>
        </p:spPr>
        <p:txBody>
          <a:bodyPr/>
          <a:lstStyle/>
          <a:p>
            <a:r>
              <a:rPr lang="en-US" dirty="0" smtClean="0"/>
              <a:t>Curriculum VS Syllabus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28" y="1571612"/>
          <a:ext cx="7215238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619"/>
                <a:gridCol w="36076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Syllabus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 Describes the objectives of school system and the complete set of taught material in school system 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 The curriculum is the superset.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 Describes the outline of topics covered and the means to achieved  them.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 The syllabus is the subset  of curriculum.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357554" y="4071942"/>
            <a:ext cx="4357718" cy="20717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57818" y="4357694"/>
            <a:ext cx="171451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Syllabus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571868" y="4929198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Curriculum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204" y="0"/>
            <a:ext cx="7929586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Effective Curriculum Development Process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0E3-5FC9-4CE6-9EDF-D277544F1948}" type="slidenum">
              <a:rPr lang="th-TH" smtClean="0"/>
              <a:pPr/>
              <a:t>12</a:t>
            </a:fld>
            <a:endParaRPr lang="th-TH"/>
          </a:p>
        </p:txBody>
      </p:sp>
      <p:graphicFrame>
        <p:nvGraphicFramePr>
          <p:cNvPr id="6" name="Diagram 5"/>
          <p:cNvGraphicFramePr/>
          <p:nvPr/>
        </p:nvGraphicFramePr>
        <p:xfrm>
          <a:off x="1785918" y="1020416"/>
          <a:ext cx="60960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C-D Process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7159526" cy="339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0436"/>
                <a:gridCol w="3929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Planning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convening a committee, identifying key issues and trends, assessing needs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Articulating and Developing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expressing philosophy in words, developing and sequencing of grade-level and course objectives, identifying learning and teaching resources, developing and/or identifying assessment items and instruments to measure student progress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Implementing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putting the new program into practice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Evaluating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updating the program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Educational Philosophy	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Philosophy </a:t>
            </a:r>
            <a:r>
              <a:rPr lang="en-US" dirty="0" smtClean="0"/>
              <a:t>about education requires systematic, critical thinking about educational practice.</a:t>
            </a:r>
          </a:p>
          <a:p>
            <a:r>
              <a:rPr lang="en-US" dirty="0" smtClean="0"/>
              <a:t>Philosophy points out to the society what they expect to be achieved through education.</a:t>
            </a: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D89C2B-CC81-4B1F-950A-A8B2548691B4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Educational </a:t>
            </a:r>
            <a:r>
              <a:rPr lang="en-US" dirty="0" smtClean="0"/>
              <a:t>Philosophy (cont.)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Philosophy provides educators and curriculum makers with framework for planning implementation and evaluating curriculum in schools.</a:t>
            </a:r>
          </a:p>
          <a:p>
            <a:r>
              <a:rPr lang="en-US" dirty="0" smtClean="0"/>
              <a:t>Educational </a:t>
            </a:r>
            <a:r>
              <a:rPr lang="en-US" dirty="0" smtClean="0"/>
              <a:t>philosophy helps the </a:t>
            </a:r>
            <a:r>
              <a:rPr lang="en-US" dirty="0" smtClean="0"/>
              <a:t>teachers </a:t>
            </a:r>
            <a:r>
              <a:rPr lang="en-US" dirty="0" smtClean="0"/>
              <a:t>interpret, find meaning, and direct the daily work of the </a:t>
            </a:r>
            <a:r>
              <a:rPr lang="en-US" dirty="0" smtClean="0"/>
              <a:t>classroom.</a:t>
            </a: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D89C2B-CC81-4B1F-950A-A8B2548691B4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4717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Kimura, Y.G. (2006). Philosophy as Wisdom of Love. Retrieved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August 2015 from http://www.via-visioninaction.org/via-li/newsletters/Philosophy_as_Wisdom_of_Love.pdf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Philosophy?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Love</a:t>
            </a:r>
            <a:r>
              <a:rPr lang="en-US" dirty="0" smtClean="0"/>
              <a:t> means </a:t>
            </a:r>
          </a:p>
          <a:p>
            <a:pPr marL="596646" indent="-514350">
              <a:buAutoNum type="arabicParenBoth"/>
            </a:pPr>
            <a:r>
              <a:rPr lang="en-US" dirty="0" smtClean="0"/>
              <a:t>to like; </a:t>
            </a:r>
          </a:p>
          <a:p>
            <a:pPr marL="596646" indent="-514350">
              <a:buAutoNum type="arabicParenBoth"/>
            </a:pPr>
            <a:r>
              <a:rPr lang="en-US" dirty="0" smtClean="0"/>
              <a:t>to be used to something; </a:t>
            </a:r>
          </a:p>
          <a:p>
            <a:pPr marL="596646" indent="-514350">
              <a:buAutoNum type="arabicParenBoth"/>
            </a:pPr>
            <a:r>
              <a:rPr lang="en-US" dirty="0" smtClean="0"/>
              <a:t>to have friendly feelings for something; </a:t>
            </a:r>
          </a:p>
          <a:p>
            <a:pPr marL="596646" indent="-514350">
              <a:buAutoNum type="arabicParenBoth"/>
            </a:pPr>
            <a:r>
              <a:rPr lang="en-US" dirty="0" smtClean="0"/>
              <a:t>to approve of something.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Meaning of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Wisdom</a:t>
            </a:r>
            <a:r>
              <a:rPr lang="en-US" dirty="0" smtClean="0"/>
              <a:t> means </a:t>
            </a:r>
          </a:p>
          <a:p>
            <a:pPr marL="596646" indent="-514350">
              <a:buAutoNum type="arabicParenBoth"/>
            </a:pPr>
            <a:r>
              <a:rPr lang="en-US" dirty="0" smtClean="0"/>
              <a:t>a kind of practical skill that one needs in performing any subject; </a:t>
            </a:r>
          </a:p>
          <a:p>
            <a:pPr marL="596646" indent="-514350">
              <a:buAutoNum type="arabicParenBoth"/>
            </a:pPr>
            <a:r>
              <a:rPr lang="en-US" dirty="0" smtClean="0"/>
              <a:t>clever subtlety (detail); </a:t>
            </a:r>
          </a:p>
          <a:p>
            <a:pPr marL="596646" indent="-514350">
              <a:buAutoNum type="arabicParenBoth"/>
            </a:pPr>
            <a:r>
              <a:rPr lang="en-US" dirty="0" smtClean="0"/>
              <a:t>the ability to think, and to be creative;</a:t>
            </a:r>
          </a:p>
          <a:p>
            <a:pPr marL="596646" indent="-514350">
              <a:buAutoNum type="arabicParenBoth"/>
            </a:pPr>
            <a:r>
              <a:rPr lang="en-US" dirty="0" smtClean="0"/>
              <a:t>knowledge and understanding in any subject of higher learning; </a:t>
            </a:r>
          </a:p>
          <a:p>
            <a:pPr marL="596646" indent="-514350">
              <a:buAutoNum type="arabicParenBoth"/>
            </a:pPr>
            <a:r>
              <a:rPr lang="en-US" dirty="0" smtClean="0"/>
              <a:t>real and true understanding of the highest values in life.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the term of “ philosophy ” by combining the meaning of “ love ” and “ wisdom 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Combined Term Love of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Pythagoras invented the term of </a:t>
            </a:r>
            <a:r>
              <a:rPr lang="en-US" dirty="0" err="1" smtClean="0"/>
              <a:t>philosophia</a:t>
            </a:r>
            <a:r>
              <a:rPr lang="en-US" dirty="0" smtClean="0"/>
              <a:t> as follows (Kimura,2006):</a:t>
            </a:r>
          </a:p>
          <a:p>
            <a:pPr marL="596646" indent="-514350">
              <a:buAutoNum type="arabicParenBoth"/>
            </a:pPr>
            <a:r>
              <a:rPr lang="en-US" dirty="0" smtClean="0"/>
              <a:t>a scholarly occupation;</a:t>
            </a:r>
          </a:p>
          <a:p>
            <a:pPr marL="596646" indent="-514350">
              <a:buAutoNum type="arabicParenBoth"/>
            </a:pPr>
            <a:r>
              <a:rPr lang="en-US" dirty="0" smtClean="0"/>
              <a:t>eagerness to learn;</a:t>
            </a:r>
          </a:p>
          <a:p>
            <a:pPr marL="596646" indent="-514350">
              <a:buAutoNum type="arabicParenBoth"/>
            </a:pPr>
            <a:r>
              <a:rPr lang="en-US" dirty="0" smtClean="0"/>
              <a:t>a practical way of life to live according to a set of ethical guidelines;</a:t>
            </a:r>
          </a:p>
          <a:p>
            <a:pPr marL="596646" indent="-514350">
              <a:buAutoNum type="arabicParenBoth"/>
            </a:pPr>
            <a:r>
              <a:rPr lang="en-US" dirty="0" smtClean="0"/>
              <a:t>Striving for higher knowledge and wisdom.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Curriculum?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   </a:t>
            </a:r>
            <a:r>
              <a:rPr lang="en-US" dirty="0" smtClean="0">
                <a:solidFill>
                  <a:srgbClr val="FF0000"/>
                </a:solidFill>
              </a:rPr>
              <a:t>Curriculum</a:t>
            </a:r>
            <a:r>
              <a:rPr lang="en-US" dirty="0" smtClean="0"/>
              <a:t> is the totality of learning experiences provided to students so that they can attain general skills and knowledge at a variety of learning sites.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Curriculum: Foundation of Teaching-Learning Process (T-L-P)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Establishes a clear philosophy</a:t>
            </a:r>
          </a:p>
          <a:p>
            <a:r>
              <a:rPr lang="en-US" sz="3600" dirty="0" smtClean="0"/>
              <a:t>Sets goals that guide the entire curriculum</a:t>
            </a:r>
          </a:p>
          <a:p>
            <a:r>
              <a:rPr lang="en-US" sz="3600" dirty="0" smtClean="0"/>
              <a:t>Develops programs of study (sequences both within and between levels)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0E3-5FC9-4CE6-9EDF-D277544F1948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Curriculum: Foundation of T-L-P (cont.)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Outlines a basic framework for learning and teaching (what to do it, how to do it,  when to do it, and how to know it has been achieved) </a:t>
            </a:r>
            <a:endParaRPr lang="th-TH" dirty="0" smtClean="0"/>
          </a:p>
          <a:p>
            <a:r>
              <a:rPr lang="en-US" dirty="0" smtClean="0"/>
              <a:t>Provides flexibility approaches to support individual differences (learner-oriented learning, integration of contents for learning group and integration for group learning)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10E3-5FC9-4CE6-9EDF-D277544F1948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515</TotalTime>
  <Words>531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Philosophy and Curriculum Development</vt:lpstr>
      <vt:lpstr>What is Philosophy?</vt:lpstr>
      <vt:lpstr>Meaning of Love</vt:lpstr>
      <vt:lpstr>Meaning of Wisdom</vt:lpstr>
      <vt:lpstr>Activity 1</vt:lpstr>
      <vt:lpstr>Combined Term Love of Wisdom</vt:lpstr>
      <vt:lpstr>What is Curriculum?</vt:lpstr>
      <vt:lpstr>Curriculum: Foundation of Teaching-Learning Process (T-L-P)</vt:lpstr>
      <vt:lpstr>Curriculum: Foundation of T-L-P (cont.)</vt:lpstr>
      <vt:lpstr>Curriculum: Foundation of T-L-P (cont.)</vt:lpstr>
      <vt:lpstr>Curriculum VS Syllabus</vt:lpstr>
      <vt:lpstr>Effective Curriculum Development Process</vt:lpstr>
      <vt:lpstr>Description of C-D Process</vt:lpstr>
      <vt:lpstr>Educational Philosophy </vt:lpstr>
      <vt:lpstr>Educational Philosophy (cont.)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 and Curriculum Development</dc:title>
  <dc:creator>NOTEBOOK 12 - DELL</dc:creator>
  <cp:lastModifiedBy>Admin</cp:lastModifiedBy>
  <cp:revision>63</cp:revision>
  <dcterms:created xsi:type="dcterms:W3CDTF">2014-08-26T13:13:10Z</dcterms:created>
  <dcterms:modified xsi:type="dcterms:W3CDTF">2015-09-11T02:03:21Z</dcterms:modified>
</cp:coreProperties>
</file>