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2" r:id="rId4"/>
  </p:sldMasterIdLst>
  <p:notesMasterIdLst>
    <p:notesMasterId r:id="rId15"/>
  </p:notesMasterIdLst>
  <p:sldIdLst>
    <p:sldId id="256" r:id="rId5"/>
    <p:sldId id="341" r:id="rId6"/>
    <p:sldId id="343" r:id="rId7"/>
    <p:sldId id="284" r:id="rId8"/>
    <p:sldId id="347" r:id="rId9"/>
    <p:sldId id="300" r:id="rId10"/>
    <p:sldId id="350" r:id="rId11"/>
    <p:sldId id="351" r:id="rId12"/>
    <p:sldId id="349" r:id="rId13"/>
    <p:sldId id="34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5" autoAdjust="0"/>
    <p:restoredTop sz="95226" autoAdjust="0"/>
  </p:normalViewPr>
  <p:slideViewPr>
    <p:cSldViewPr snapToGrid="0">
      <p:cViewPr varScale="1">
        <p:scale>
          <a:sx n="114" d="100"/>
          <a:sy n="114" d="100"/>
        </p:scale>
        <p:origin x="186" y="1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88C29-9E04-4B26-9F0D-4A69CE9FE1A5}" type="datetimeFigureOut">
              <a:rPr lang="en-US" smtClean="0"/>
              <a:t>3/5/2023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E0407-935A-438B-AF66-28803EDE65A9}" type="slidenum">
              <a:rPr lang="en-US" smtClean="0"/>
              <a:t>‹#›</a:t>
            </a:fld>
            <a:endParaRPr lang="en-US" dirty="0"/>
          </a:p>
        </p:txBody>
      </p:sp>
    </p:spTree>
    <p:extLst>
      <p:ext uri="{BB962C8B-B14F-4D97-AF65-F5344CB8AC3E}">
        <p14:creationId xmlns:p14="http://schemas.microsoft.com/office/powerpoint/2010/main" val="190795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18E17-E86B-4918-AC6E-373CA9D86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628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18E17-E86B-4918-AC6E-373CA9D86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450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18E17-E86B-4918-AC6E-373CA9D86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628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18E17-E86B-4918-AC6E-373CA9D86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964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18E17-E86B-4918-AC6E-373CA9D86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339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18E17-E86B-4918-AC6E-373CA9D86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5208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2">
            <a:alpha val="7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124D-D927-400B-B59C-CEDBD507BE0C}"/>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rot="16200000">
            <a:off x="43976" y="-43974"/>
            <a:ext cx="1447800" cy="1535750"/>
          </a:xfrm>
          <a:prstGeom prst="rect">
            <a:avLst/>
          </a:prstGeom>
        </p:spPr>
      </p:pic>
      <p:sp>
        <p:nvSpPr>
          <p:cNvPr id="10" name="Title 1">
            <a:extLst>
              <a:ext uri="{FF2B5EF4-FFF2-40B4-BE49-F238E27FC236}">
                <a16:creationId xmlns:a16="http://schemas.microsoft.com/office/drawing/2014/main" id="{D6ADF6CE-9ECB-46C3-934F-B81BC2BE0449}"/>
              </a:ext>
            </a:extLst>
          </p:cNvPr>
          <p:cNvSpPr>
            <a:spLocks noGrp="1"/>
          </p:cNvSpPr>
          <p:nvPr>
            <p:ph type="ctrTitle"/>
          </p:nvPr>
        </p:nvSpPr>
        <p:spPr>
          <a:xfrm>
            <a:off x="1293876" y="304801"/>
            <a:ext cx="9601200" cy="1534297"/>
          </a:xfrm>
        </p:spPr>
        <p:txBody>
          <a:bodyPr anchor="b">
            <a:normAutofit/>
          </a:bodyPr>
          <a:lstStyle>
            <a:lvl1pPr algn="ctr">
              <a:defRPr>
                <a:solidFill>
                  <a:schemeClr val="tx2"/>
                </a:solidFill>
              </a:defRPr>
            </a:lvl1pPr>
          </a:lstStyle>
          <a:p>
            <a:pPr>
              <a:lnSpc>
                <a:spcPct val="100000"/>
              </a:lnSpc>
            </a:pPr>
            <a:r>
              <a:rPr lang="en-US" sz="4400" spc="120">
                <a:solidFill>
                  <a:schemeClr val="tx2"/>
                </a:solidFill>
                <a:cs typeface="Posterama" panose="020B0504020200020000" pitchFamily="34" charset="0"/>
              </a:rPr>
              <a:t>Click to edit Master title style</a:t>
            </a:r>
            <a:endParaRPr lang="en-US" sz="4400" spc="120" dirty="0">
              <a:solidFill>
                <a:schemeClr val="tx2"/>
              </a:solidFill>
              <a:cs typeface="Posterama" panose="020B0504020200020000" pitchFamily="34" charset="0"/>
            </a:endParaRPr>
          </a:p>
        </p:txBody>
      </p:sp>
      <p:sp>
        <p:nvSpPr>
          <p:cNvPr id="19" name="Picture Placeholder 18">
            <a:extLst>
              <a:ext uri="{FF2B5EF4-FFF2-40B4-BE49-F238E27FC236}">
                <a16:creationId xmlns:a16="http://schemas.microsoft.com/office/drawing/2014/main" id="{62DF7C0A-1B3B-401D-A625-E7F87B1DFE07}"/>
              </a:ext>
            </a:extLst>
          </p:cNvPr>
          <p:cNvSpPr>
            <a:spLocks noGrp="1"/>
          </p:cNvSpPr>
          <p:nvPr>
            <p:ph type="pic" sz="quarter" idx="13" hasCustomPrompt="1"/>
          </p:nvPr>
        </p:nvSpPr>
        <p:spPr>
          <a:xfrm>
            <a:off x="619840" y="3013206"/>
            <a:ext cx="11084189" cy="3854030"/>
          </a:xfrm>
          <a:custGeom>
            <a:avLst/>
            <a:gdLst>
              <a:gd name="connsiteX0" fmla="*/ 5542094 w 11084189"/>
              <a:gd name="connsiteY0" fmla="*/ 0 h 3854030"/>
              <a:gd name="connsiteX1" fmla="*/ 11061525 w 11084189"/>
              <a:gd name="connsiteY1" fmla="*/ 3748287 h 3854030"/>
              <a:gd name="connsiteX2" fmla="*/ 11084189 w 11084189"/>
              <a:gd name="connsiteY2" fmla="*/ 3854030 h 3854030"/>
              <a:gd name="connsiteX3" fmla="*/ 0 w 11084189"/>
              <a:gd name="connsiteY3" fmla="*/ 3854030 h 3854030"/>
              <a:gd name="connsiteX4" fmla="*/ 22663 w 11084189"/>
              <a:gd name="connsiteY4" fmla="*/ 3748287 h 3854030"/>
              <a:gd name="connsiteX5" fmla="*/ 5542094 w 11084189"/>
              <a:gd name="connsiteY5" fmla="*/ 0 h 385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84189" h="3854030">
                <a:moveTo>
                  <a:pt x="5542094" y="0"/>
                </a:moveTo>
                <a:cubicBezTo>
                  <a:pt x="8264668" y="0"/>
                  <a:pt x="10536186" y="1609144"/>
                  <a:pt x="11061525" y="3748287"/>
                </a:cubicBezTo>
                <a:lnTo>
                  <a:pt x="11084189" y="3854030"/>
                </a:lnTo>
                <a:lnTo>
                  <a:pt x="0" y="3854030"/>
                </a:lnTo>
                <a:lnTo>
                  <a:pt x="22663" y="3748287"/>
                </a:lnTo>
                <a:cubicBezTo>
                  <a:pt x="548002" y="1609144"/>
                  <a:pt x="2819520" y="0"/>
                  <a:pt x="5542094" y="0"/>
                </a:cubicBezTo>
                <a:close/>
              </a:path>
            </a:pathLst>
          </a:custGeom>
        </p:spPr>
        <p:txBody>
          <a:bodyPr wrap="square" anchor="ctr">
            <a:noAutofit/>
          </a:bodyPr>
          <a:lstStyle>
            <a:lvl1pPr marL="0" indent="0" algn="ctr">
              <a:buNone/>
              <a:defRPr>
                <a:solidFill>
                  <a:schemeClr val="tx2"/>
                </a:solidFill>
              </a:defRPr>
            </a:lvl1pPr>
          </a:lstStyle>
          <a:p>
            <a:r>
              <a:rPr lang="en-US" dirty="0"/>
              <a:t>Click to add photo</a:t>
            </a:r>
          </a:p>
        </p:txBody>
      </p:sp>
      <p:sp>
        <p:nvSpPr>
          <p:cNvPr id="11" name="Subtitle 2">
            <a:extLst>
              <a:ext uri="{FF2B5EF4-FFF2-40B4-BE49-F238E27FC236}">
                <a16:creationId xmlns:a16="http://schemas.microsoft.com/office/drawing/2014/main" id="{ADA6D2C5-E6A9-4A27-AE58-9CEDCFCB4C92}"/>
              </a:ext>
            </a:extLst>
          </p:cNvPr>
          <p:cNvSpPr>
            <a:spLocks noGrp="1"/>
          </p:cNvSpPr>
          <p:nvPr>
            <p:ph type="subTitle" idx="1"/>
          </p:nvPr>
        </p:nvSpPr>
        <p:spPr>
          <a:xfrm>
            <a:off x="1712976" y="1905001"/>
            <a:ext cx="8763001" cy="962442"/>
          </a:xfrm>
        </p:spPr>
        <p:txBody>
          <a:bodyPr anchor="t"/>
          <a:lstStyle>
            <a:lvl1pPr marL="0" indent="0" algn="ctr">
              <a:buNone/>
              <a:defRPr>
                <a:solidFill>
                  <a:schemeClr val="tx2"/>
                </a:solidFill>
              </a:defRPr>
            </a:lvl1pPr>
          </a:lstStyle>
          <a:p>
            <a:pPr>
              <a:lnSpc>
                <a:spcPct val="110000"/>
              </a:lnSpc>
            </a:pPr>
            <a:r>
              <a:rPr lang="en-US" sz="2200">
                <a:solidFill>
                  <a:schemeClr val="tx2"/>
                </a:solidFill>
                <a:cs typeface="Segoe UI Semilight" panose="020B0402040204020203" pitchFamily="34" charset="0"/>
              </a:rPr>
              <a:t>Click to edit Master subtitle style</a:t>
            </a:r>
            <a:endParaRPr lang="en-US" sz="2200" dirty="0">
              <a:solidFill>
                <a:schemeClr val="tx2"/>
              </a:solidFill>
              <a:cs typeface="Segoe UI Semilight" panose="020B0402040204020203" pitchFamily="34" charset="0"/>
            </a:endParaRPr>
          </a:p>
        </p:txBody>
      </p:sp>
      <p:pic>
        <p:nvPicPr>
          <p:cNvPr id="12" name="Picture 11">
            <a:extLst>
              <a:ext uri="{FF2B5EF4-FFF2-40B4-BE49-F238E27FC236}">
                <a16:creationId xmlns:a16="http://schemas.microsoft.com/office/drawing/2014/main" id="{7B147A7F-B058-475D-BA3A-E1807E37B5D5}"/>
              </a:ext>
              <a:ext uri="{C183D7F6-B498-43B3-948B-1728B52AA6E4}">
                <adec:decorative xmlns:adec="http://schemas.microsoft.com/office/drawing/2017/decorative" val="1"/>
              </a:ext>
            </a:extLst>
          </p:cNvPr>
          <p:cNvPicPr>
            <a:picLocks noChangeAspect="1"/>
          </p:cNvPicPr>
          <p:nvPr userDrawn="1"/>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10820400" y="3144779"/>
            <a:ext cx="1371600" cy="2548349"/>
          </a:xfrm>
          <a:prstGeom prst="rect">
            <a:avLst/>
          </a:prstGeom>
        </p:spPr>
      </p:pic>
    </p:spTree>
    <p:extLst>
      <p:ext uri="{BB962C8B-B14F-4D97-AF65-F5344CB8AC3E}">
        <p14:creationId xmlns:p14="http://schemas.microsoft.com/office/powerpoint/2010/main" val="728819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3 Column">
    <p:bg>
      <p:bgPr>
        <a:solidFill>
          <a:schemeClr val="bg2">
            <a:alpha val="7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EDB5FC-CA7C-4369-A121-67C4C93AB4B9}"/>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10744200" y="0"/>
            <a:ext cx="1447800" cy="1535750"/>
          </a:xfrm>
          <a:prstGeom prst="rect">
            <a:avLst/>
          </a:prstGeom>
        </p:spPr>
      </p:pic>
      <p:sp>
        <p:nvSpPr>
          <p:cNvPr id="10" name="Title 1">
            <a:extLst>
              <a:ext uri="{FF2B5EF4-FFF2-40B4-BE49-F238E27FC236}">
                <a16:creationId xmlns:a16="http://schemas.microsoft.com/office/drawing/2014/main" id="{79814F19-D3DA-42AB-AAD4-22D54FE3743B}"/>
              </a:ext>
            </a:extLst>
          </p:cNvPr>
          <p:cNvSpPr>
            <a:spLocks noGrp="1"/>
          </p:cNvSpPr>
          <p:nvPr>
            <p:ph type="title"/>
          </p:nvPr>
        </p:nvSpPr>
        <p:spPr>
          <a:xfrm>
            <a:off x="838201" y="559814"/>
            <a:ext cx="10348146" cy="753172"/>
          </a:xfrm>
        </p:spPr>
        <p:txBody>
          <a:bodyPr anchor="t">
            <a:normAutofit/>
          </a:bodyPr>
          <a:lstStyle>
            <a:lvl1pPr>
              <a:defRPr>
                <a:solidFill>
                  <a:schemeClr val="tx2"/>
                </a:solidFill>
              </a:defRPr>
            </a:lvl1pPr>
          </a:lstStyle>
          <a:p>
            <a:pPr>
              <a:lnSpc>
                <a:spcPct val="100000"/>
              </a:lnSpc>
            </a:pPr>
            <a:r>
              <a:rPr lang="en-US" spc="120">
                <a:solidFill>
                  <a:schemeClr val="tx2"/>
                </a:solidFill>
                <a:cs typeface="Posterama" panose="020B0504020200020000" pitchFamily="34" charset="0"/>
              </a:rPr>
              <a:t>Click to edit Master title style</a:t>
            </a:r>
            <a:endParaRPr lang="en-US" spc="120" dirty="0">
              <a:solidFill>
                <a:schemeClr val="tx2"/>
              </a:solidFill>
              <a:cs typeface="Posterama" panose="020B0504020200020000" pitchFamily="34" charset="0"/>
            </a:endParaRPr>
          </a:p>
        </p:txBody>
      </p:sp>
      <p:pic>
        <p:nvPicPr>
          <p:cNvPr id="11" name="Picture 10">
            <a:extLst>
              <a:ext uri="{FF2B5EF4-FFF2-40B4-BE49-F238E27FC236}">
                <a16:creationId xmlns:a16="http://schemas.microsoft.com/office/drawing/2014/main" id="{14126634-B312-428E-8F30-17C18904047D}"/>
              </a:ext>
              <a:ext uri="{C183D7F6-B498-43B3-948B-1728B52AA6E4}">
                <adec:decorative xmlns:adec="http://schemas.microsoft.com/office/drawing/2017/decorative" val="1"/>
              </a:ext>
            </a:extLst>
          </p:cNvPr>
          <p:cNvPicPr>
            <a:picLocks noChangeAspect="1"/>
          </p:cNvPicPr>
          <p:nvPr userDrawn="1"/>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rot="10800000">
            <a:off x="-1" y="2719661"/>
            <a:ext cx="830249" cy="2548349"/>
          </a:xfrm>
          <a:prstGeom prst="rect">
            <a:avLst/>
          </a:prstGeom>
        </p:spPr>
      </p:pic>
      <p:sp>
        <p:nvSpPr>
          <p:cNvPr id="12" name="Date Placeholder 5">
            <a:extLst>
              <a:ext uri="{FF2B5EF4-FFF2-40B4-BE49-F238E27FC236}">
                <a16:creationId xmlns:a16="http://schemas.microsoft.com/office/drawing/2014/main" id="{1AC832B9-3155-477F-89D0-A170836416F1}"/>
              </a:ext>
            </a:extLst>
          </p:cNvPr>
          <p:cNvSpPr>
            <a:spLocks noGrp="1"/>
          </p:cNvSpPr>
          <p:nvPr>
            <p:ph type="dt" sz="half" idx="10"/>
          </p:nvPr>
        </p:nvSpPr>
        <p:spPr>
          <a:xfrm>
            <a:off x="838200" y="6324600"/>
            <a:ext cx="2743200" cy="365125"/>
          </a:xfrm>
        </p:spPr>
        <p:txBody>
          <a:bodyPr/>
          <a:lstStyle>
            <a:lvl1pPr>
              <a:defRPr>
                <a:solidFill>
                  <a:schemeClr val="tx1">
                    <a:alpha val="60000"/>
                  </a:schemeClr>
                </a:solidFill>
              </a:defRPr>
            </a:lvl1pPr>
          </a:lstStyle>
          <a:p>
            <a:pPr>
              <a:defRPr/>
            </a:pPr>
            <a:r>
              <a:rPr lang="en-US" dirty="0"/>
              <a:t>20XX</a:t>
            </a:r>
          </a:p>
        </p:txBody>
      </p:sp>
      <p:sp>
        <p:nvSpPr>
          <p:cNvPr id="13" name="Footer Placeholder 6">
            <a:extLst>
              <a:ext uri="{FF2B5EF4-FFF2-40B4-BE49-F238E27FC236}">
                <a16:creationId xmlns:a16="http://schemas.microsoft.com/office/drawing/2014/main" id="{7801D982-FEE5-4484-AD95-86DEE2E5D214}"/>
              </a:ext>
            </a:extLst>
          </p:cNvPr>
          <p:cNvSpPr>
            <a:spLocks noGrp="1"/>
          </p:cNvSpPr>
          <p:nvPr>
            <p:ph type="ftr" sz="quarter" idx="11"/>
          </p:nvPr>
        </p:nvSpPr>
        <p:spPr>
          <a:xfrm>
            <a:off x="4038600" y="6324600"/>
            <a:ext cx="4114800" cy="365125"/>
          </a:xfrm>
        </p:spPr>
        <p:txBody>
          <a:bodyPr/>
          <a:lstStyle>
            <a:lvl1pPr>
              <a:defRPr>
                <a:solidFill>
                  <a:schemeClr val="tx1">
                    <a:alpha val="60000"/>
                  </a:schemeClr>
                </a:solidFill>
              </a:defRPr>
            </a:lvl1pPr>
          </a:lstStyle>
          <a:p>
            <a:r>
              <a:rPr lang="en-US" dirty="0"/>
              <a:t>Presentation title</a:t>
            </a:r>
          </a:p>
        </p:txBody>
      </p:sp>
      <p:sp>
        <p:nvSpPr>
          <p:cNvPr id="14" name="Slide Number Placeholder 7">
            <a:extLst>
              <a:ext uri="{FF2B5EF4-FFF2-40B4-BE49-F238E27FC236}">
                <a16:creationId xmlns:a16="http://schemas.microsoft.com/office/drawing/2014/main" id="{5F932331-BB94-49D3-9E40-67111663B4F6}"/>
              </a:ext>
            </a:extLst>
          </p:cNvPr>
          <p:cNvSpPr>
            <a:spLocks noGrp="1"/>
          </p:cNvSpPr>
          <p:nvPr>
            <p:ph type="sldNum" sz="quarter" idx="12"/>
          </p:nvPr>
        </p:nvSpPr>
        <p:spPr>
          <a:xfrm>
            <a:off x="8610600" y="6324600"/>
            <a:ext cx="2743200" cy="365125"/>
          </a:xfrm>
        </p:spPr>
        <p:txBody>
          <a:bodyPr/>
          <a:lstStyle>
            <a:lvl1pPr>
              <a:defRPr>
                <a:solidFill>
                  <a:schemeClr val="tx1">
                    <a:alpha val="60000"/>
                  </a:schemeClr>
                </a:solidFill>
              </a:defRPr>
            </a:lvl1pPr>
          </a:lstStyle>
          <a:p>
            <a:pPr>
              <a:defRPr/>
            </a:pPr>
            <a:fld id="{73B850FF-6169-4056-8077-06FFA93A5366}" type="slidenum">
              <a:rPr lang="en-US" smtClean="0"/>
              <a:pPr>
                <a:defRPr/>
              </a:pPr>
              <a:t>‹#›</a:t>
            </a:fld>
            <a:endParaRPr lang="en-US" dirty="0"/>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005653" y="1719628"/>
            <a:ext cx="3300183" cy="554038"/>
          </a:xfrm>
        </p:spPr>
        <p:txBody>
          <a:bodyPr>
            <a:normAutofit/>
          </a:bodyPr>
          <a:lstStyle>
            <a:lvl1pPr marL="0" indent="0">
              <a:buNone/>
              <a:defRPr sz="2400" b="1">
                <a:solidFill>
                  <a:schemeClr val="accent4"/>
                </a:solidFill>
              </a:defRPr>
            </a:lvl1pPr>
          </a:lstStyle>
          <a:p>
            <a:pPr lvl="0"/>
            <a:r>
              <a:rPr lang="en-US" dirty="0"/>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006265"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4529261" y="1719628"/>
            <a:ext cx="3300183" cy="554038"/>
          </a:xfrm>
        </p:spPr>
        <p:txBody>
          <a:bodyPr>
            <a:normAutofit/>
          </a:bodyPr>
          <a:lstStyle>
            <a:lvl1pPr marL="0" indent="0">
              <a:buNone/>
              <a:defRPr sz="2400" b="1">
                <a:solidFill>
                  <a:schemeClr val="accent4"/>
                </a:solidFill>
              </a:defRPr>
            </a:lvl1pPr>
          </a:lstStyle>
          <a:p>
            <a:pPr lvl="0"/>
            <a:r>
              <a:rPr lang="en-US" dirty="0"/>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4529873"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8053617" y="1719628"/>
            <a:ext cx="3300183" cy="554038"/>
          </a:xfrm>
        </p:spPr>
        <p:txBody>
          <a:bodyPr>
            <a:normAutofit/>
          </a:bodyPr>
          <a:lstStyle>
            <a:lvl1pPr marL="0" indent="0">
              <a:buNone/>
              <a:defRPr sz="2400" b="1">
                <a:solidFill>
                  <a:schemeClr val="accent4"/>
                </a:solidFill>
              </a:defRPr>
            </a:lvl1pPr>
          </a:lstStyle>
          <a:p>
            <a:pPr lvl="0"/>
            <a:r>
              <a:rPr lang="en-US" dirty="0"/>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8054229"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Tree>
    <p:extLst>
      <p:ext uri="{BB962C8B-B14F-4D97-AF65-F5344CB8AC3E}">
        <p14:creationId xmlns:p14="http://schemas.microsoft.com/office/powerpoint/2010/main" val="19207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Summary">
    <p:bg>
      <p:bgPr>
        <a:solidFill>
          <a:schemeClr val="bg2">
            <a:alpha val="70000"/>
          </a:schemeClr>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DDA21C8-9B4F-48CA-BBF3-273AA89D85D8}"/>
              </a:ext>
            </a:extLst>
          </p:cNvPr>
          <p:cNvSpPr>
            <a:spLocks noGrp="1"/>
          </p:cNvSpPr>
          <p:nvPr>
            <p:ph type="title"/>
          </p:nvPr>
        </p:nvSpPr>
        <p:spPr>
          <a:xfrm>
            <a:off x="7696200" y="461339"/>
            <a:ext cx="3949840" cy="2251716"/>
          </a:xfrm>
        </p:spPr>
        <p:txBody>
          <a:bodyPr>
            <a:normAutofit/>
          </a:bodyPr>
          <a:lstStyle>
            <a:lvl1pPr>
              <a:defRPr>
                <a:solidFill>
                  <a:schemeClr val="tx2"/>
                </a:solidFill>
              </a:defRPr>
            </a:lvl1pPr>
          </a:lstStyle>
          <a:p>
            <a:pPr>
              <a:lnSpc>
                <a:spcPct val="100000"/>
              </a:lnSpc>
            </a:pPr>
            <a:r>
              <a:rPr lang="en-US" sz="3600" spc="120">
                <a:solidFill>
                  <a:schemeClr val="tx2"/>
                </a:solidFill>
                <a:cs typeface="Posterama" panose="020B0504020200020000" pitchFamily="34" charset="0"/>
              </a:rPr>
              <a:t>Click to edit Master title style</a:t>
            </a:r>
            <a:endParaRPr lang="en-US" sz="3600" spc="120" dirty="0">
              <a:solidFill>
                <a:schemeClr val="tx2"/>
              </a:solidFill>
              <a:cs typeface="Posterama" panose="020B0504020200020000" pitchFamily="34" charset="0"/>
            </a:endParaRPr>
          </a:p>
        </p:txBody>
      </p:sp>
      <p:sp>
        <p:nvSpPr>
          <p:cNvPr id="11" name="Rectangle 10">
            <a:extLst>
              <a:ext uri="{FF2B5EF4-FFF2-40B4-BE49-F238E27FC236}">
                <a16:creationId xmlns:a16="http://schemas.microsoft.com/office/drawing/2014/main" id="{6FC60A49-3E5E-45D9-82CF-80174402BDE3}"/>
              </a:ext>
              <a:ext uri="{C183D7F6-B498-43B3-948B-1728B52AA6E4}">
                <adec:decorative xmlns:adec="http://schemas.microsoft.com/office/drawing/2017/decorative" val="1"/>
              </a:ext>
            </a:extLst>
          </p:cNvPr>
          <p:cNvSpPr/>
          <p:nvPr userDrawn="1"/>
        </p:nvSpPr>
        <p:spPr>
          <a:xfrm>
            <a:off x="-7942" y="0"/>
            <a:ext cx="719262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2" name="Rectangle 11">
            <a:extLst>
              <a:ext uri="{FF2B5EF4-FFF2-40B4-BE49-F238E27FC236}">
                <a16:creationId xmlns:a16="http://schemas.microsoft.com/office/drawing/2014/main" id="{493E687B-7CD1-42D6-B28F-7CF3EB7148AC}"/>
              </a:ext>
              <a:ext uri="{C183D7F6-B498-43B3-948B-1728B52AA6E4}">
                <adec:decorative xmlns:adec="http://schemas.microsoft.com/office/drawing/2017/decorative" val="1"/>
              </a:ext>
            </a:extLst>
          </p:cNvPr>
          <p:cNvSpPr/>
          <p:nvPr userDrawn="1"/>
        </p:nvSpPr>
        <p:spPr>
          <a:xfrm rot="10800000">
            <a:off x="-7942" y="0"/>
            <a:ext cx="7192630"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2" name="Picture Placeholder 19">
            <a:extLst>
              <a:ext uri="{FF2B5EF4-FFF2-40B4-BE49-F238E27FC236}">
                <a16:creationId xmlns:a16="http://schemas.microsoft.com/office/drawing/2014/main" id="{B458BE2E-5260-4DB2-86A2-2C93610844D0}"/>
              </a:ext>
            </a:extLst>
          </p:cNvPr>
          <p:cNvSpPr>
            <a:spLocks noGrp="1"/>
          </p:cNvSpPr>
          <p:nvPr>
            <p:ph type="pic" sz="quarter" idx="13" hasCustomPrompt="1"/>
          </p:nvPr>
        </p:nvSpPr>
        <p:spPr>
          <a:xfrm>
            <a:off x="838200" y="461339"/>
            <a:ext cx="5508288" cy="2831136"/>
          </a:xfrm>
        </p:spPr>
        <p:txBody>
          <a:bodyPr/>
          <a:lstStyle>
            <a:lvl1pPr marL="0" indent="0" algn="ctr">
              <a:buNone/>
              <a:defRPr/>
            </a:lvl1pPr>
          </a:lstStyle>
          <a:p>
            <a:r>
              <a:rPr lang="en-US" dirty="0"/>
              <a:t>Click to add photo</a:t>
            </a:r>
          </a:p>
        </p:txBody>
      </p:sp>
      <p:sp>
        <p:nvSpPr>
          <p:cNvPr id="23" name="Picture Placeholder 19">
            <a:extLst>
              <a:ext uri="{FF2B5EF4-FFF2-40B4-BE49-F238E27FC236}">
                <a16:creationId xmlns:a16="http://schemas.microsoft.com/office/drawing/2014/main" id="{73295B3D-C1CE-453D-B606-79917F4EFDDE}"/>
              </a:ext>
            </a:extLst>
          </p:cNvPr>
          <p:cNvSpPr>
            <a:spLocks noGrp="1"/>
          </p:cNvSpPr>
          <p:nvPr>
            <p:ph type="pic" sz="quarter" idx="14" hasCustomPrompt="1"/>
          </p:nvPr>
        </p:nvSpPr>
        <p:spPr>
          <a:xfrm>
            <a:off x="830826" y="3429000"/>
            <a:ext cx="5508288" cy="2831136"/>
          </a:xfrm>
        </p:spPr>
        <p:txBody>
          <a:bodyPr/>
          <a:lstStyle>
            <a:lvl1pPr marL="0" indent="0" algn="ctr">
              <a:buNone/>
              <a:defRPr/>
            </a:lvl1pPr>
          </a:lstStyle>
          <a:p>
            <a:r>
              <a:rPr lang="en-US" dirty="0"/>
              <a:t>Click to add photo</a:t>
            </a:r>
          </a:p>
        </p:txBody>
      </p:sp>
      <p:sp>
        <p:nvSpPr>
          <p:cNvPr id="15" name="Date Placeholder 6">
            <a:extLst>
              <a:ext uri="{FF2B5EF4-FFF2-40B4-BE49-F238E27FC236}">
                <a16:creationId xmlns:a16="http://schemas.microsoft.com/office/drawing/2014/main" id="{42C36F80-96FA-43AC-ACFF-C626ED2F6F0C}"/>
              </a:ext>
            </a:extLst>
          </p:cNvPr>
          <p:cNvSpPr>
            <a:spLocks noGrp="1"/>
          </p:cNvSpPr>
          <p:nvPr>
            <p:ph type="dt" sz="half" idx="10"/>
          </p:nvPr>
        </p:nvSpPr>
        <p:spPr>
          <a:xfrm>
            <a:off x="838200" y="6327648"/>
            <a:ext cx="2743200" cy="365125"/>
          </a:xfrm>
        </p:spPr>
        <p:txBody>
          <a:bodyPr/>
          <a:lstStyle>
            <a:lvl1pPr>
              <a:defRPr>
                <a:solidFill>
                  <a:schemeClr val="bg1">
                    <a:alpha val="60000"/>
                  </a:schemeClr>
                </a:solidFill>
              </a:defRPr>
            </a:lvl1pPr>
          </a:lstStyle>
          <a:p>
            <a:r>
              <a:rPr lang="en-US" dirty="0"/>
              <a:t>20XX</a:t>
            </a:r>
          </a:p>
        </p:txBody>
      </p:sp>
      <p:sp>
        <p:nvSpPr>
          <p:cNvPr id="27" name="Text Placeholder 25">
            <a:extLst>
              <a:ext uri="{FF2B5EF4-FFF2-40B4-BE49-F238E27FC236}">
                <a16:creationId xmlns:a16="http://schemas.microsoft.com/office/drawing/2014/main" id="{3A3DA98F-3AD9-4503-8525-7A30DD715BDF}"/>
              </a:ext>
            </a:extLst>
          </p:cNvPr>
          <p:cNvSpPr>
            <a:spLocks noGrp="1"/>
          </p:cNvSpPr>
          <p:nvPr>
            <p:ph type="body" sz="quarter" idx="15" hasCustomPrompt="1"/>
          </p:nvPr>
        </p:nvSpPr>
        <p:spPr>
          <a:xfrm>
            <a:off x="7690290" y="2867741"/>
            <a:ext cx="3949586" cy="3294680"/>
          </a:xfrm>
        </p:spPr>
        <p:txBody>
          <a:bodyPr>
            <a:normAutofit/>
          </a:bodyPr>
          <a:lstStyle>
            <a:lvl1pPr marL="0" indent="0">
              <a:buNone/>
              <a:defRPr sz="1800">
                <a:solidFill>
                  <a:schemeClr val="tx2"/>
                </a:solidFill>
              </a:defRPr>
            </a:lvl1pPr>
          </a:lstStyle>
          <a:p>
            <a:pPr lvl="0"/>
            <a:r>
              <a:rPr lang="en-US" dirty="0"/>
              <a:t>Click to add text</a:t>
            </a:r>
          </a:p>
        </p:txBody>
      </p:sp>
      <p:sp>
        <p:nvSpPr>
          <p:cNvPr id="16" name="Footer Placeholder 7">
            <a:extLst>
              <a:ext uri="{FF2B5EF4-FFF2-40B4-BE49-F238E27FC236}">
                <a16:creationId xmlns:a16="http://schemas.microsoft.com/office/drawing/2014/main" id="{29F436A2-3398-4A5A-AF46-81BC526412C9}"/>
              </a:ext>
            </a:extLst>
          </p:cNvPr>
          <p:cNvSpPr>
            <a:spLocks noGrp="1"/>
          </p:cNvSpPr>
          <p:nvPr>
            <p:ph type="ftr" sz="quarter" idx="11"/>
          </p:nvPr>
        </p:nvSpPr>
        <p:spPr>
          <a:xfrm>
            <a:off x="7696200" y="6327648"/>
            <a:ext cx="3045406" cy="365125"/>
          </a:xfrm>
        </p:spPr>
        <p:txBody>
          <a:bodyPr/>
          <a:lstStyle>
            <a:lvl1pPr algn="l">
              <a:defRPr>
                <a:solidFill>
                  <a:schemeClr val="tx1">
                    <a:alpha val="60000"/>
                  </a:schemeClr>
                </a:solidFill>
              </a:defRPr>
            </a:lvl1pPr>
          </a:lstStyle>
          <a:p>
            <a:r>
              <a:rPr lang="en-US" dirty="0"/>
              <a:t>Presentation title</a:t>
            </a:r>
          </a:p>
        </p:txBody>
      </p:sp>
      <p:sp>
        <p:nvSpPr>
          <p:cNvPr id="17" name="Slide Number Placeholder 8">
            <a:extLst>
              <a:ext uri="{FF2B5EF4-FFF2-40B4-BE49-F238E27FC236}">
                <a16:creationId xmlns:a16="http://schemas.microsoft.com/office/drawing/2014/main" id="{78BD5B31-7A42-46D8-A5A3-CD0DC4B99F63}"/>
              </a:ext>
            </a:extLst>
          </p:cNvPr>
          <p:cNvSpPr>
            <a:spLocks noGrp="1"/>
          </p:cNvSpPr>
          <p:nvPr>
            <p:ph type="sldNum" sz="quarter" idx="12"/>
          </p:nvPr>
        </p:nvSpPr>
        <p:spPr>
          <a:xfrm>
            <a:off x="10820400" y="6327648"/>
            <a:ext cx="533400" cy="365125"/>
          </a:xfrm>
        </p:spPr>
        <p:txBody>
          <a:bodyPr/>
          <a:lstStyle>
            <a:lvl1pPr>
              <a:defRPr>
                <a:solidFill>
                  <a:schemeClr val="tx1">
                    <a:alpha val="60000"/>
                  </a:schemeClr>
                </a:solidFill>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899542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losing">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FB9ADE-90DA-4820-BE03-6440FAF8B83E}"/>
              </a:ext>
              <a:ext uri="{C183D7F6-B498-43B3-948B-1728B52AA6E4}">
                <adec:decorative xmlns:adec="http://schemas.microsoft.com/office/drawing/2017/decorative" val="1"/>
              </a:ext>
            </a:extLst>
          </p:cNvPr>
          <p:cNvSpPr/>
          <p:nvPr userDrawn="1"/>
        </p:nvSpPr>
        <p:spPr>
          <a:xfrm rot="10800000">
            <a:off x="0" y="1"/>
            <a:ext cx="12191999"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Rectangle 9">
            <a:extLst>
              <a:ext uri="{FF2B5EF4-FFF2-40B4-BE49-F238E27FC236}">
                <a16:creationId xmlns:a16="http://schemas.microsoft.com/office/drawing/2014/main" id="{9FF4039C-77F7-44AD-AEB2-A6079C9DA3C9}"/>
              </a:ext>
              <a:ext uri="{C183D7F6-B498-43B3-948B-1728B52AA6E4}">
                <adec:decorative xmlns:adec="http://schemas.microsoft.com/office/drawing/2017/decorative" val="1"/>
              </a:ext>
            </a:extLst>
          </p:cNvPr>
          <p:cNvSpPr/>
          <p:nvPr userDrawn="1"/>
        </p:nvSpPr>
        <p:spPr>
          <a:xfrm>
            <a:off x="713457" y="739600"/>
            <a:ext cx="10768226" cy="539095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1" name="Title 1">
            <a:extLst>
              <a:ext uri="{FF2B5EF4-FFF2-40B4-BE49-F238E27FC236}">
                <a16:creationId xmlns:a16="http://schemas.microsoft.com/office/drawing/2014/main" id="{36E930C2-F546-4C94-BF53-6C7C8A57E0B3}"/>
              </a:ext>
            </a:extLst>
          </p:cNvPr>
          <p:cNvSpPr>
            <a:spLocks noGrp="1"/>
          </p:cNvSpPr>
          <p:nvPr>
            <p:ph type="ctrTitle"/>
          </p:nvPr>
        </p:nvSpPr>
        <p:spPr>
          <a:xfrm>
            <a:off x="990600" y="1066800"/>
            <a:ext cx="4749276" cy="2592425"/>
          </a:xfrm>
        </p:spPr>
        <p:txBody>
          <a:bodyPr anchor="b">
            <a:normAutofit/>
          </a:bodyPr>
          <a:lstStyle>
            <a:lvl1pPr>
              <a:defRPr>
                <a:solidFill>
                  <a:schemeClr val="tx2"/>
                </a:solidFill>
              </a:defRPr>
            </a:lvl1pPr>
          </a:lstStyle>
          <a:p>
            <a:pPr algn="l">
              <a:lnSpc>
                <a:spcPct val="100000"/>
              </a:lnSpc>
            </a:pPr>
            <a:r>
              <a:rPr lang="en-US" sz="4400" spc="120">
                <a:solidFill>
                  <a:schemeClr val="tx2"/>
                </a:solidFill>
                <a:cs typeface="Posterama" panose="020B0504020200020000" pitchFamily="34" charset="0"/>
              </a:rPr>
              <a:t>Click to edit Master title style</a:t>
            </a:r>
            <a:endParaRPr lang="en-US" sz="4400" spc="120" dirty="0">
              <a:solidFill>
                <a:schemeClr val="tx2"/>
              </a:solidFill>
              <a:cs typeface="Posterama" panose="020B0504020200020000" pitchFamily="34" charset="0"/>
            </a:endParaRPr>
          </a:p>
        </p:txBody>
      </p:sp>
      <p:sp>
        <p:nvSpPr>
          <p:cNvPr id="12" name="Subtitle 2">
            <a:extLst>
              <a:ext uri="{FF2B5EF4-FFF2-40B4-BE49-F238E27FC236}">
                <a16:creationId xmlns:a16="http://schemas.microsoft.com/office/drawing/2014/main" id="{43F81DC1-1A78-495F-B862-27847D0EE012}"/>
              </a:ext>
            </a:extLst>
          </p:cNvPr>
          <p:cNvSpPr>
            <a:spLocks noGrp="1"/>
          </p:cNvSpPr>
          <p:nvPr>
            <p:ph type="subTitle" idx="1"/>
          </p:nvPr>
        </p:nvSpPr>
        <p:spPr>
          <a:xfrm>
            <a:off x="990599" y="3856314"/>
            <a:ext cx="4749275" cy="1858686"/>
          </a:xfrm>
        </p:spPr>
        <p:txBody>
          <a:bodyPr anchor="t"/>
          <a:lstStyle>
            <a:lvl1pPr marL="0" indent="0">
              <a:buNone/>
              <a:defRPr>
                <a:solidFill>
                  <a:schemeClr val="tx2"/>
                </a:solidFill>
              </a:defRPr>
            </a:lvl1pPr>
          </a:lstStyle>
          <a:p>
            <a:pPr algn="l">
              <a:lnSpc>
                <a:spcPct val="110000"/>
              </a:lnSpc>
            </a:pPr>
            <a:r>
              <a:rPr lang="en-US" sz="2200">
                <a:solidFill>
                  <a:schemeClr val="tx2"/>
                </a:solidFill>
                <a:cs typeface="Segoe UI Semilight" panose="020B0402040204020203" pitchFamily="34" charset="0"/>
              </a:rPr>
              <a:t>Click to edit Master subtitle style</a:t>
            </a:r>
            <a:endParaRPr lang="en-US" sz="2200" dirty="0">
              <a:solidFill>
                <a:schemeClr val="tx2"/>
              </a:solidFill>
              <a:cs typeface="Segoe UI Semilight" panose="020B0402040204020203" pitchFamily="34" charset="0"/>
            </a:endParaRPr>
          </a:p>
        </p:txBody>
      </p:sp>
      <p:sp>
        <p:nvSpPr>
          <p:cNvPr id="25" name="Picture Placeholder 20">
            <a:extLst>
              <a:ext uri="{FF2B5EF4-FFF2-40B4-BE49-F238E27FC236}">
                <a16:creationId xmlns:a16="http://schemas.microsoft.com/office/drawing/2014/main" id="{F44B6D46-2238-46D9-8D7F-730BDD0C144C}"/>
              </a:ext>
            </a:extLst>
          </p:cNvPr>
          <p:cNvSpPr>
            <a:spLocks noGrp="1"/>
          </p:cNvSpPr>
          <p:nvPr>
            <p:ph type="pic" sz="quarter" idx="13" hasCustomPrompt="1"/>
          </p:nvPr>
        </p:nvSpPr>
        <p:spPr>
          <a:xfrm>
            <a:off x="6077447" y="1066800"/>
            <a:ext cx="2405746" cy="2262033"/>
          </a:xfrm>
        </p:spPr>
        <p:txBody>
          <a:bodyPr/>
          <a:lstStyle>
            <a:lvl1pPr marL="0" indent="0" algn="ctr">
              <a:buNone/>
              <a:defRPr>
                <a:solidFill>
                  <a:schemeClr val="tx2"/>
                </a:solidFill>
              </a:defRPr>
            </a:lvl1pPr>
          </a:lstStyle>
          <a:p>
            <a:r>
              <a:rPr lang="en-US" dirty="0"/>
              <a:t>Click to add photo</a:t>
            </a:r>
          </a:p>
        </p:txBody>
      </p:sp>
      <p:sp>
        <p:nvSpPr>
          <p:cNvPr id="26" name="Picture Placeholder 20">
            <a:extLst>
              <a:ext uri="{FF2B5EF4-FFF2-40B4-BE49-F238E27FC236}">
                <a16:creationId xmlns:a16="http://schemas.microsoft.com/office/drawing/2014/main" id="{B600C62E-9610-468D-B50C-B5D55DB2D06E}"/>
              </a:ext>
            </a:extLst>
          </p:cNvPr>
          <p:cNvSpPr>
            <a:spLocks noGrp="1"/>
          </p:cNvSpPr>
          <p:nvPr>
            <p:ph type="pic" sz="quarter" idx="14" hasCustomPrompt="1"/>
          </p:nvPr>
        </p:nvSpPr>
        <p:spPr>
          <a:xfrm>
            <a:off x="8592404" y="1066800"/>
            <a:ext cx="2405746" cy="2262033"/>
          </a:xfrm>
        </p:spPr>
        <p:txBody>
          <a:bodyPr/>
          <a:lstStyle>
            <a:lvl1pPr marL="0" indent="0" algn="ctr">
              <a:buNone/>
              <a:defRPr>
                <a:solidFill>
                  <a:schemeClr val="tx2"/>
                </a:solidFill>
              </a:defRPr>
            </a:lvl1pPr>
          </a:lstStyle>
          <a:p>
            <a:r>
              <a:rPr lang="en-US" dirty="0"/>
              <a:t>Click to add photo</a:t>
            </a:r>
          </a:p>
        </p:txBody>
      </p:sp>
      <p:sp>
        <p:nvSpPr>
          <p:cNvPr id="27" name="Picture Placeholder 20">
            <a:extLst>
              <a:ext uri="{FF2B5EF4-FFF2-40B4-BE49-F238E27FC236}">
                <a16:creationId xmlns:a16="http://schemas.microsoft.com/office/drawing/2014/main" id="{03A822E7-844A-4C6F-9941-ACCF803F61F6}"/>
              </a:ext>
            </a:extLst>
          </p:cNvPr>
          <p:cNvSpPr>
            <a:spLocks noGrp="1"/>
          </p:cNvSpPr>
          <p:nvPr>
            <p:ph type="pic" sz="quarter" idx="15" hasCustomPrompt="1"/>
          </p:nvPr>
        </p:nvSpPr>
        <p:spPr>
          <a:xfrm>
            <a:off x="6077447" y="3443645"/>
            <a:ext cx="2405746" cy="2262033"/>
          </a:xfrm>
        </p:spPr>
        <p:txBody>
          <a:bodyPr/>
          <a:lstStyle>
            <a:lvl1pPr marL="0" indent="0" algn="ctr">
              <a:buNone/>
              <a:defRPr>
                <a:solidFill>
                  <a:schemeClr val="tx2"/>
                </a:solidFill>
              </a:defRPr>
            </a:lvl1pPr>
          </a:lstStyle>
          <a:p>
            <a:r>
              <a:rPr lang="en-US" dirty="0"/>
              <a:t>Click to add photo</a:t>
            </a:r>
          </a:p>
        </p:txBody>
      </p:sp>
      <p:sp>
        <p:nvSpPr>
          <p:cNvPr id="28" name="Picture Placeholder 20">
            <a:extLst>
              <a:ext uri="{FF2B5EF4-FFF2-40B4-BE49-F238E27FC236}">
                <a16:creationId xmlns:a16="http://schemas.microsoft.com/office/drawing/2014/main" id="{07DE9330-8C8A-4B8E-A4C6-F84147872A34}"/>
              </a:ext>
            </a:extLst>
          </p:cNvPr>
          <p:cNvSpPr>
            <a:spLocks noGrp="1"/>
          </p:cNvSpPr>
          <p:nvPr>
            <p:ph type="pic" sz="quarter" idx="16" hasCustomPrompt="1"/>
          </p:nvPr>
        </p:nvSpPr>
        <p:spPr>
          <a:xfrm>
            <a:off x="8592405" y="3443645"/>
            <a:ext cx="2405746" cy="2262033"/>
          </a:xfrm>
        </p:spPr>
        <p:txBody>
          <a:bodyPr/>
          <a:lstStyle>
            <a:lvl1pPr marL="0" indent="0" algn="ctr">
              <a:buNone/>
              <a:defRPr>
                <a:solidFill>
                  <a:schemeClr val="tx2"/>
                </a:solidFill>
              </a:defRPr>
            </a:lvl1pPr>
          </a:lstStyle>
          <a:p>
            <a:r>
              <a:rPr lang="en-US" dirty="0"/>
              <a:t>Click to add photo</a:t>
            </a:r>
          </a:p>
        </p:txBody>
      </p:sp>
      <p:sp>
        <p:nvSpPr>
          <p:cNvPr id="17" name="Date Placeholder 9">
            <a:extLst>
              <a:ext uri="{FF2B5EF4-FFF2-40B4-BE49-F238E27FC236}">
                <a16:creationId xmlns:a16="http://schemas.microsoft.com/office/drawing/2014/main" id="{693CD890-5369-4257-9426-7FA8B9FD3B25}"/>
              </a:ext>
            </a:extLst>
          </p:cNvPr>
          <p:cNvSpPr>
            <a:spLocks noGrp="1"/>
          </p:cNvSpPr>
          <p:nvPr>
            <p:ph type="dt" sz="half" idx="10"/>
          </p:nvPr>
        </p:nvSpPr>
        <p:spPr>
          <a:xfrm>
            <a:off x="838200" y="6327648"/>
            <a:ext cx="2743200" cy="365125"/>
          </a:xfrm>
        </p:spPr>
        <p:txBody>
          <a:bodyPr/>
          <a:lstStyle>
            <a:lvl1pPr>
              <a:defRPr/>
            </a:lvl1pPr>
          </a:lstStyle>
          <a:p>
            <a:pPr>
              <a:defRPr/>
            </a:pPr>
            <a:r>
              <a:rPr lang="en-US" dirty="0">
                <a:solidFill>
                  <a:prstClr val="white">
                    <a:alpha val="60000"/>
                  </a:prstClr>
                </a:solidFill>
              </a:rPr>
              <a:t>20XX</a:t>
            </a:r>
          </a:p>
        </p:txBody>
      </p:sp>
      <p:sp>
        <p:nvSpPr>
          <p:cNvPr id="18" name="Footer Placeholder 10">
            <a:extLst>
              <a:ext uri="{FF2B5EF4-FFF2-40B4-BE49-F238E27FC236}">
                <a16:creationId xmlns:a16="http://schemas.microsoft.com/office/drawing/2014/main" id="{3A86BCFE-67DF-4B63-AC7B-74E66919CD28}"/>
              </a:ext>
            </a:extLst>
          </p:cNvPr>
          <p:cNvSpPr>
            <a:spLocks noGrp="1"/>
          </p:cNvSpPr>
          <p:nvPr>
            <p:ph type="ftr" sz="quarter" idx="11"/>
          </p:nvPr>
        </p:nvSpPr>
        <p:spPr>
          <a:xfrm>
            <a:off x="4038600" y="6327648"/>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Presentation title</a:t>
            </a:r>
          </a:p>
        </p:txBody>
      </p:sp>
      <p:sp>
        <p:nvSpPr>
          <p:cNvPr id="19" name="Slide Number Placeholder 11">
            <a:extLst>
              <a:ext uri="{FF2B5EF4-FFF2-40B4-BE49-F238E27FC236}">
                <a16:creationId xmlns:a16="http://schemas.microsoft.com/office/drawing/2014/main" id="{1301AADD-E25B-4AB6-A4E4-E95CFB9877B3}"/>
              </a:ext>
            </a:extLst>
          </p:cNvPr>
          <p:cNvSpPr>
            <a:spLocks noGrp="1"/>
          </p:cNvSpPr>
          <p:nvPr>
            <p:ph type="sldNum" sz="quarter" idx="12"/>
          </p:nvPr>
        </p:nvSpPr>
        <p:spPr>
          <a:xfrm>
            <a:off x="10058400" y="6327648"/>
            <a:ext cx="1295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Tree>
    <p:extLst>
      <p:ext uri="{BB962C8B-B14F-4D97-AF65-F5344CB8AC3E}">
        <p14:creationId xmlns:p14="http://schemas.microsoft.com/office/powerpoint/2010/main" val="3782432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887E59D-6BE5-4CB5-B3B3-BAF69EFA10C4}"/>
              </a:ext>
            </a:extLst>
          </p:cNvPr>
          <p:cNvSpPr>
            <a:spLocks noGrp="1"/>
          </p:cNvSpPr>
          <p:nvPr>
            <p:ph type="title"/>
          </p:nvPr>
        </p:nvSpPr>
        <p:spPr>
          <a:xfrm>
            <a:off x="838200" y="586992"/>
            <a:ext cx="4953000" cy="2688598"/>
          </a:xfrm>
        </p:spPr>
        <p:txBody>
          <a:bodyPr>
            <a:noAutofit/>
          </a:bodyPr>
          <a:lstStyle>
            <a:lvl1pPr>
              <a:defRPr>
                <a:solidFill>
                  <a:schemeClr val="tx2"/>
                </a:solidFill>
              </a:defRPr>
            </a:lvl1pPr>
          </a:lstStyle>
          <a:p>
            <a:pPr>
              <a:lnSpc>
                <a:spcPct val="100000"/>
              </a:lnSpc>
            </a:pPr>
            <a:r>
              <a:rPr lang="en-US" spc="120">
                <a:solidFill>
                  <a:schemeClr val="tx2"/>
                </a:solidFill>
                <a:cs typeface="Posterama" panose="020B0504020200020000" pitchFamily="34" charset="0"/>
              </a:rPr>
              <a:t>Click to edit Master title style</a:t>
            </a:r>
            <a:endParaRPr lang="en-US" spc="120" dirty="0">
              <a:solidFill>
                <a:schemeClr val="tx2"/>
              </a:solidFill>
              <a:cs typeface="Posterama" panose="020B0504020200020000" pitchFamily="34" charset="0"/>
            </a:endParaRPr>
          </a:p>
        </p:txBody>
      </p:sp>
      <p:sp>
        <p:nvSpPr>
          <p:cNvPr id="11" name="Rectangle 10">
            <a:extLst>
              <a:ext uri="{FF2B5EF4-FFF2-40B4-BE49-F238E27FC236}">
                <a16:creationId xmlns:a16="http://schemas.microsoft.com/office/drawing/2014/main" id="{1D13BFBD-7478-4683-BA2C-E7BFC660BBB1}"/>
              </a:ext>
              <a:ext uri="{C183D7F6-B498-43B3-948B-1728B52AA6E4}">
                <adec:decorative xmlns:adec="http://schemas.microsoft.com/office/drawing/2017/decorative" val="1"/>
              </a:ext>
            </a:extLst>
          </p:cNvPr>
          <p:cNvSpPr/>
          <p:nvPr userDrawn="1"/>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2" name="Rectangle 11">
            <a:extLst>
              <a:ext uri="{FF2B5EF4-FFF2-40B4-BE49-F238E27FC236}">
                <a16:creationId xmlns:a16="http://schemas.microsoft.com/office/drawing/2014/main" id="{8B3FF916-2B4D-4DC1-AD98-AF8F2EFD4A8C}"/>
              </a:ext>
              <a:ext uri="{C183D7F6-B498-43B3-948B-1728B52AA6E4}">
                <adec:decorative xmlns:adec="http://schemas.microsoft.com/office/drawing/2017/decorative" val="1"/>
              </a:ext>
            </a:extLst>
          </p:cNvPr>
          <p:cNvSpPr/>
          <p:nvPr userDrawn="1"/>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3" name="Rectangle 12">
            <a:extLst>
              <a:ext uri="{FF2B5EF4-FFF2-40B4-BE49-F238E27FC236}">
                <a16:creationId xmlns:a16="http://schemas.microsoft.com/office/drawing/2014/main" id="{5480B3D3-8262-4D62-8B77-51C5FF582408}"/>
              </a:ext>
              <a:ext uri="{C183D7F6-B498-43B3-948B-1728B52AA6E4}">
                <adec:decorative xmlns:adec="http://schemas.microsoft.com/office/drawing/2017/decorative" val="1"/>
              </a:ext>
            </a:extLst>
          </p:cNvPr>
          <p:cNvSpPr/>
          <p:nvPr userDrawn="1"/>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9" name="Text Placeholder 27">
            <a:extLst>
              <a:ext uri="{FF2B5EF4-FFF2-40B4-BE49-F238E27FC236}">
                <a16:creationId xmlns:a16="http://schemas.microsoft.com/office/drawing/2014/main" id="{D44A1B8E-1071-45A0-8A94-0AA7F201EB43}"/>
              </a:ext>
            </a:extLst>
          </p:cNvPr>
          <p:cNvSpPr>
            <a:spLocks noGrp="1"/>
          </p:cNvSpPr>
          <p:nvPr>
            <p:ph type="body" sz="quarter" idx="16" hasCustomPrompt="1"/>
          </p:nvPr>
        </p:nvSpPr>
        <p:spPr>
          <a:xfrm>
            <a:off x="835149" y="3412114"/>
            <a:ext cx="4952681" cy="2750307"/>
          </a:xfrm>
        </p:spPr>
        <p:txBody>
          <a:bodyPr>
            <a:normAutofit/>
          </a:bodyPr>
          <a:lstStyle>
            <a:lvl1pPr marL="342900" indent="-342900">
              <a:buFont typeface="Arial" panose="020B0604020202020204" pitchFamily="34" charset="0"/>
              <a:buChar char="•"/>
              <a:defRPr sz="2000">
                <a:solidFill>
                  <a:schemeClr val="tx2"/>
                </a:solidFill>
              </a:defRPr>
            </a:lvl1pPr>
            <a:lvl2pPr marL="457200" indent="0">
              <a:buNone/>
              <a:defRPr sz="2400">
                <a:solidFill>
                  <a:schemeClr val="tx2"/>
                </a:solidFill>
              </a:defRPr>
            </a:lvl2pPr>
            <a:lvl3pPr marL="914400" indent="0">
              <a:buNone/>
              <a:defRPr sz="2400">
                <a:solidFill>
                  <a:schemeClr val="tx2"/>
                </a:solidFill>
              </a:defRPr>
            </a:lvl3pPr>
            <a:lvl4pPr marL="1371600" indent="0">
              <a:buNone/>
              <a:defRPr sz="2400">
                <a:solidFill>
                  <a:schemeClr val="tx2"/>
                </a:solidFill>
              </a:defRPr>
            </a:lvl4pPr>
            <a:lvl5pPr marL="1828800" indent="0">
              <a:buNone/>
              <a:defRPr sz="2400">
                <a:solidFill>
                  <a:schemeClr val="tx2"/>
                </a:solidFill>
              </a:defRPr>
            </a:lvl5pPr>
          </a:lstStyle>
          <a:p>
            <a:pPr lvl="0"/>
            <a:r>
              <a:rPr lang="en-US" dirty="0"/>
              <a:t>Click to add text</a:t>
            </a:r>
          </a:p>
        </p:txBody>
      </p:sp>
      <p:sp>
        <p:nvSpPr>
          <p:cNvPr id="17" name="Date Placeholder 5">
            <a:extLst>
              <a:ext uri="{FF2B5EF4-FFF2-40B4-BE49-F238E27FC236}">
                <a16:creationId xmlns:a16="http://schemas.microsoft.com/office/drawing/2014/main" id="{DF6FCAD9-068D-41D9-A5F4-E22F2D28717A}"/>
              </a:ext>
            </a:extLst>
          </p:cNvPr>
          <p:cNvSpPr>
            <a:spLocks noGrp="1"/>
          </p:cNvSpPr>
          <p:nvPr>
            <p:ph type="dt" sz="half" idx="10"/>
          </p:nvPr>
        </p:nvSpPr>
        <p:spPr>
          <a:xfrm>
            <a:off x="838200" y="6327648"/>
            <a:ext cx="2743200" cy="365125"/>
          </a:xfrm>
        </p:spPr>
        <p:txBody>
          <a:bodyPr/>
          <a:lstStyle>
            <a:lvl1pPr>
              <a:defRPr>
                <a:solidFill>
                  <a:schemeClr val="tx1">
                    <a:alpha val="60000"/>
                  </a:schemeClr>
                </a:solidFill>
              </a:defRPr>
            </a:lvl1pPr>
          </a:lstStyle>
          <a:p>
            <a:pPr>
              <a:defRPr/>
            </a:pPr>
            <a:r>
              <a:rPr lang="en-US" dirty="0"/>
              <a:t>20XX</a:t>
            </a:r>
          </a:p>
        </p:txBody>
      </p:sp>
      <p:sp>
        <p:nvSpPr>
          <p:cNvPr id="24" name="Picture Placeholder 20">
            <a:extLst>
              <a:ext uri="{FF2B5EF4-FFF2-40B4-BE49-F238E27FC236}">
                <a16:creationId xmlns:a16="http://schemas.microsoft.com/office/drawing/2014/main" id="{0402EFB4-17A2-4345-82DA-89EF34B5E919}"/>
              </a:ext>
            </a:extLst>
          </p:cNvPr>
          <p:cNvSpPr>
            <a:spLocks noGrp="1"/>
          </p:cNvSpPr>
          <p:nvPr>
            <p:ph type="pic" sz="quarter" idx="13" hasCustomPrompt="1"/>
          </p:nvPr>
        </p:nvSpPr>
        <p:spPr>
          <a:xfrm>
            <a:off x="6781801" y="380991"/>
            <a:ext cx="4856144" cy="1925415"/>
          </a:xfrm>
        </p:spPr>
        <p:txBody>
          <a:bodyPr/>
          <a:lstStyle>
            <a:lvl1pPr marL="0" indent="0" algn="ctr">
              <a:buNone/>
              <a:defRPr/>
            </a:lvl1pPr>
          </a:lstStyle>
          <a:p>
            <a:r>
              <a:rPr lang="en-US" dirty="0"/>
              <a:t>Click to add photo</a:t>
            </a:r>
          </a:p>
        </p:txBody>
      </p:sp>
      <p:sp>
        <p:nvSpPr>
          <p:cNvPr id="25" name="Picture Placeholder 20">
            <a:extLst>
              <a:ext uri="{FF2B5EF4-FFF2-40B4-BE49-F238E27FC236}">
                <a16:creationId xmlns:a16="http://schemas.microsoft.com/office/drawing/2014/main" id="{EC3DFC6E-6D3D-48C3-BD9E-33878CD86D58}"/>
              </a:ext>
            </a:extLst>
          </p:cNvPr>
          <p:cNvSpPr>
            <a:spLocks noGrp="1"/>
          </p:cNvSpPr>
          <p:nvPr>
            <p:ph type="pic" sz="quarter" idx="14" hasCustomPrompt="1"/>
          </p:nvPr>
        </p:nvSpPr>
        <p:spPr>
          <a:xfrm>
            <a:off x="6781800" y="2376797"/>
            <a:ext cx="4856144" cy="1925415"/>
          </a:xfrm>
        </p:spPr>
        <p:txBody>
          <a:bodyPr/>
          <a:lstStyle>
            <a:lvl1pPr marL="0" indent="0" algn="ctr">
              <a:buNone/>
              <a:defRPr/>
            </a:lvl1pPr>
          </a:lstStyle>
          <a:p>
            <a:r>
              <a:rPr lang="en-US" dirty="0"/>
              <a:t>Click to add photo</a:t>
            </a:r>
          </a:p>
        </p:txBody>
      </p:sp>
      <p:sp>
        <p:nvSpPr>
          <p:cNvPr id="26" name="Picture Placeholder 20">
            <a:extLst>
              <a:ext uri="{FF2B5EF4-FFF2-40B4-BE49-F238E27FC236}">
                <a16:creationId xmlns:a16="http://schemas.microsoft.com/office/drawing/2014/main" id="{7EC41F32-B997-4949-A553-260965B03F32}"/>
              </a:ext>
            </a:extLst>
          </p:cNvPr>
          <p:cNvSpPr>
            <a:spLocks noGrp="1"/>
          </p:cNvSpPr>
          <p:nvPr>
            <p:ph type="pic" sz="quarter" idx="15" hasCustomPrompt="1"/>
          </p:nvPr>
        </p:nvSpPr>
        <p:spPr>
          <a:xfrm>
            <a:off x="6781800" y="4379170"/>
            <a:ext cx="4856144" cy="1925415"/>
          </a:xfrm>
        </p:spPr>
        <p:txBody>
          <a:bodyPr/>
          <a:lstStyle>
            <a:lvl1pPr marL="0" indent="0" algn="ctr">
              <a:buNone/>
              <a:defRPr/>
            </a:lvl1pPr>
          </a:lstStyle>
          <a:p>
            <a:r>
              <a:rPr lang="en-US" dirty="0"/>
              <a:t>Click to add photo</a:t>
            </a:r>
          </a:p>
        </p:txBody>
      </p:sp>
      <p:sp>
        <p:nvSpPr>
          <p:cNvPr id="18" name="Footer Placeholder 6">
            <a:extLst>
              <a:ext uri="{FF2B5EF4-FFF2-40B4-BE49-F238E27FC236}">
                <a16:creationId xmlns:a16="http://schemas.microsoft.com/office/drawing/2014/main" id="{3E86EC02-7D1A-4CB3-B376-1044BEF4C616}"/>
              </a:ext>
            </a:extLst>
          </p:cNvPr>
          <p:cNvSpPr>
            <a:spLocks noGrp="1"/>
          </p:cNvSpPr>
          <p:nvPr>
            <p:ph type="ftr" sz="quarter" idx="11"/>
          </p:nvPr>
        </p:nvSpPr>
        <p:spPr>
          <a:xfrm>
            <a:off x="6858000" y="6327648"/>
            <a:ext cx="3810000" cy="365125"/>
          </a:xfrm>
        </p:spPr>
        <p:txBody>
          <a:bodyPr/>
          <a:lstStyle>
            <a:lvl1pPr algn="l">
              <a:defRPr baseline="0"/>
            </a:lvl1pPr>
          </a:lstStyle>
          <a:p>
            <a:r>
              <a:rPr lang="en-US" dirty="0">
                <a:solidFill>
                  <a:prstClr val="white">
                    <a:alpha val="60000"/>
                  </a:prstClr>
                </a:solidFill>
              </a:rPr>
              <a:t>Presentation title</a:t>
            </a:r>
          </a:p>
        </p:txBody>
      </p:sp>
      <p:sp>
        <p:nvSpPr>
          <p:cNvPr id="19" name="Slide Number Placeholder 7">
            <a:extLst>
              <a:ext uri="{FF2B5EF4-FFF2-40B4-BE49-F238E27FC236}">
                <a16:creationId xmlns:a16="http://schemas.microsoft.com/office/drawing/2014/main" id="{F1ABD226-6012-4821-BD32-E8E6EB95537B}"/>
              </a:ext>
            </a:extLst>
          </p:cNvPr>
          <p:cNvSpPr>
            <a:spLocks noGrp="1"/>
          </p:cNvSpPr>
          <p:nvPr>
            <p:ph type="sldNum" sz="quarter" idx="12"/>
          </p:nvPr>
        </p:nvSpPr>
        <p:spPr>
          <a:xfrm>
            <a:off x="10820400" y="6327648"/>
            <a:ext cx="53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Tree>
    <p:extLst>
      <p:ext uri="{BB962C8B-B14F-4D97-AF65-F5344CB8AC3E}">
        <p14:creationId xmlns:p14="http://schemas.microsoft.com/office/powerpoint/2010/main" val="39340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bg>
      <p:bgPr>
        <a:solidFill>
          <a:schemeClr val="bg2">
            <a:alpha val="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C836EA2-D914-4028-95BF-1B97B17FE9E8}"/>
              </a:ext>
              <a:ext uri="{C183D7F6-B498-43B3-948B-1728B52AA6E4}">
                <adec:decorative xmlns:adec="http://schemas.microsoft.com/office/drawing/2017/decorative" val="1"/>
              </a:ext>
            </a:extLst>
          </p:cNvPr>
          <p:cNvSpPr/>
          <p:nvPr userDrawn="1"/>
        </p:nvSpPr>
        <p:spPr>
          <a:xfrm>
            <a:off x="0" y="4602877"/>
            <a:ext cx="12192000" cy="2267339"/>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1" name="Rectangle 10">
            <a:extLst>
              <a:ext uri="{FF2B5EF4-FFF2-40B4-BE49-F238E27FC236}">
                <a16:creationId xmlns:a16="http://schemas.microsoft.com/office/drawing/2014/main" id="{B5BDFAD1-E970-4A5F-98F7-D42CA9DFB788}"/>
              </a:ext>
              <a:ext uri="{C183D7F6-B498-43B3-948B-1728B52AA6E4}">
                <adec:decorative xmlns:adec="http://schemas.microsoft.com/office/drawing/2017/decorative" val="1"/>
              </a:ext>
            </a:extLst>
          </p:cNvPr>
          <p:cNvSpPr/>
          <p:nvPr userDrawn="1"/>
        </p:nvSpPr>
        <p:spPr>
          <a:xfrm rot="10800000">
            <a:off x="-3055" y="4596020"/>
            <a:ext cx="12191999" cy="2274195"/>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2" name="Title 1">
            <a:extLst>
              <a:ext uri="{FF2B5EF4-FFF2-40B4-BE49-F238E27FC236}">
                <a16:creationId xmlns:a16="http://schemas.microsoft.com/office/drawing/2014/main" id="{C53E32FB-4A5F-4D36-A227-CF26EBF0B713}"/>
              </a:ext>
            </a:extLst>
          </p:cNvPr>
          <p:cNvSpPr>
            <a:spLocks noGrp="1"/>
          </p:cNvSpPr>
          <p:nvPr>
            <p:ph type="title"/>
          </p:nvPr>
        </p:nvSpPr>
        <p:spPr>
          <a:xfrm>
            <a:off x="838200" y="4876800"/>
            <a:ext cx="10003218" cy="1219200"/>
          </a:xfrm>
        </p:spPr>
        <p:txBody>
          <a:bodyPr/>
          <a:lstStyle/>
          <a:p>
            <a:pPr>
              <a:lnSpc>
                <a:spcPct val="100000"/>
              </a:lnSpc>
            </a:pPr>
            <a:r>
              <a:rPr lang="en-US">
                <a:solidFill>
                  <a:schemeClr val="bg1"/>
                </a:solidFill>
                <a:cs typeface="Posterama" panose="020B0504020200020000" pitchFamily="34" charset="0"/>
              </a:rPr>
              <a:t>Click to edit Master title style</a:t>
            </a:r>
            <a:endParaRPr lang="en-US" dirty="0">
              <a:solidFill>
                <a:schemeClr val="bg1"/>
              </a:solidFill>
              <a:cs typeface="Posterama" panose="020B0504020200020000" pitchFamily="34" charset="0"/>
            </a:endParaRPr>
          </a:p>
        </p:txBody>
      </p:sp>
      <p:sp>
        <p:nvSpPr>
          <p:cNvPr id="19" name="Picture Placeholder 17">
            <a:extLst>
              <a:ext uri="{FF2B5EF4-FFF2-40B4-BE49-F238E27FC236}">
                <a16:creationId xmlns:a16="http://schemas.microsoft.com/office/drawing/2014/main" id="{9DA8CA5C-5748-45EE-B537-5A44A3BFC63E}"/>
              </a:ext>
            </a:extLst>
          </p:cNvPr>
          <p:cNvSpPr>
            <a:spLocks noGrp="1"/>
          </p:cNvSpPr>
          <p:nvPr>
            <p:ph type="pic" sz="quarter" idx="13" hasCustomPrompt="1"/>
          </p:nvPr>
        </p:nvSpPr>
        <p:spPr>
          <a:xfrm>
            <a:off x="-3175" y="0"/>
            <a:ext cx="6196013" cy="4602877"/>
          </a:xfrm>
        </p:spPr>
        <p:txBody>
          <a:bodyPr/>
          <a:lstStyle>
            <a:lvl1pPr marL="0" indent="0" algn="ctr">
              <a:buNone/>
              <a:defRPr>
                <a:solidFill>
                  <a:schemeClr val="tx2"/>
                </a:solidFill>
              </a:defRPr>
            </a:lvl1pPr>
          </a:lstStyle>
          <a:p>
            <a:r>
              <a:rPr lang="en-US" dirty="0"/>
              <a:t>Click to add photo</a:t>
            </a:r>
          </a:p>
        </p:txBody>
      </p:sp>
      <p:sp>
        <p:nvSpPr>
          <p:cNvPr id="23" name="Text Placeholder 21">
            <a:extLst>
              <a:ext uri="{FF2B5EF4-FFF2-40B4-BE49-F238E27FC236}">
                <a16:creationId xmlns:a16="http://schemas.microsoft.com/office/drawing/2014/main" id="{5015D873-DDCC-44AF-AE80-703ED88AEC7F}"/>
              </a:ext>
            </a:extLst>
          </p:cNvPr>
          <p:cNvSpPr>
            <a:spLocks noGrp="1"/>
          </p:cNvSpPr>
          <p:nvPr>
            <p:ph type="body" sz="quarter" idx="14" hasCustomPrompt="1"/>
          </p:nvPr>
        </p:nvSpPr>
        <p:spPr>
          <a:xfrm>
            <a:off x="6650718" y="327025"/>
            <a:ext cx="5073194" cy="3949987"/>
          </a:xfrm>
        </p:spPr>
        <p:txBody>
          <a:bodyPr anchor="ctr">
            <a:normAutofit/>
          </a:bodyPr>
          <a:lstStyle>
            <a:lvl1pPr marL="0" indent="0">
              <a:buNone/>
              <a:defRPr sz="1800">
                <a:solidFill>
                  <a:schemeClr val="tx2"/>
                </a:solidFill>
              </a:defRPr>
            </a:lvl1pPr>
          </a:lstStyle>
          <a:p>
            <a:pPr lvl="0"/>
            <a:r>
              <a:rPr lang="en-US" dirty="0"/>
              <a:t>Click to add text</a:t>
            </a:r>
          </a:p>
        </p:txBody>
      </p:sp>
      <p:sp>
        <p:nvSpPr>
          <p:cNvPr id="14" name="Date Placeholder 6">
            <a:extLst>
              <a:ext uri="{FF2B5EF4-FFF2-40B4-BE49-F238E27FC236}">
                <a16:creationId xmlns:a16="http://schemas.microsoft.com/office/drawing/2014/main" id="{16E99B66-5BC0-4B16-807E-B513E3272CB4}"/>
              </a:ext>
            </a:extLst>
          </p:cNvPr>
          <p:cNvSpPr>
            <a:spLocks noGrp="1"/>
          </p:cNvSpPr>
          <p:nvPr>
            <p:ph type="dt" sz="half" idx="10"/>
          </p:nvPr>
        </p:nvSpPr>
        <p:spPr>
          <a:xfrm>
            <a:off x="838200" y="6327648"/>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20XX</a:t>
            </a:r>
          </a:p>
        </p:txBody>
      </p:sp>
      <p:sp>
        <p:nvSpPr>
          <p:cNvPr id="15" name="Footer Placeholder 7">
            <a:extLst>
              <a:ext uri="{FF2B5EF4-FFF2-40B4-BE49-F238E27FC236}">
                <a16:creationId xmlns:a16="http://schemas.microsoft.com/office/drawing/2014/main" id="{086E91BF-4612-41A6-9A9F-AA6236BF5AB6}"/>
              </a:ext>
            </a:extLst>
          </p:cNvPr>
          <p:cNvSpPr>
            <a:spLocks noGrp="1"/>
          </p:cNvSpPr>
          <p:nvPr>
            <p:ph type="ftr" sz="quarter" idx="11"/>
          </p:nvPr>
        </p:nvSpPr>
        <p:spPr>
          <a:xfrm>
            <a:off x="4109310" y="6327648"/>
            <a:ext cx="3976429" cy="365125"/>
          </a:xfrm>
        </p:spPr>
        <p:txBody>
          <a:bodyPr/>
          <a:lstStyle>
            <a:lvl1pPr>
              <a:defRPr/>
            </a:lvl1pPr>
          </a:lstStyle>
          <a:p>
            <a:r>
              <a:rPr lang="en-US" dirty="0">
                <a:solidFill>
                  <a:prstClr val="white">
                    <a:alpha val="60000"/>
                  </a:prstClr>
                </a:solidFill>
                <a:effectLst>
                  <a:outerShdw blurRad="38100" dist="38100" dir="2700000" algn="tl">
                    <a:srgbClr val="000000">
                      <a:alpha val="43137"/>
                    </a:srgbClr>
                  </a:outerShdw>
                </a:effectLst>
              </a:rPr>
              <a:t>Presentation title</a:t>
            </a:r>
          </a:p>
        </p:txBody>
      </p:sp>
      <p:sp>
        <p:nvSpPr>
          <p:cNvPr id="16" name="Slide Number Placeholder 8">
            <a:extLst>
              <a:ext uri="{FF2B5EF4-FFF2-40B4-BE49-F238E27FC236}">
                <a16:creationId xmlns:a16="http://schemas.microsoft.com/office/drawing/2014/main" id="{F65A627F-E36A-460F-AD3C-7B63B500442D}"/>
              </a:ext>
            </a:extLst>
          </p:cNvPr>
          <p:cNvSpPr>
            <a:spLocks noGrp="1"/>
          </p:cNvSpPr>
          <p:nvPr>
            <p:ph type="sldNum" sz="quarter" idx="12"/>
          </p:nvPr>
        </p:nvSpPr>
        <p:spPr>
          <a:xfrm>
            <a:off x="10186908" y="6327648"/>
            <a:ext cx="116689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outerShdw blurRad="38100" dist="38100" dir="2700000" algn="tl">
                    <a:srgbClr val="000000">
                      <a:alpha val="43137"/>
                    </a:srgbClr>
                  </a:outerShdw>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alpha val="60000"/>
                </a:prstClr>
              </a:solidFill>
              <a:effectLst>
                <a:outerShdw blurRad="38100" dist="38100" dir="2700000" algn="tl">
                  <a:srgbClr val="000000">
                    <a:alpha val="43137"/>
                  </a:srgbClr>
                </a:outerShdw>
              </a:effectLst>
              <a:uLnTx/>
              <a:uFillTx/>
              <a:latin typeface="Avenir Next LT Pro"/>
              <a:ea typeface="+mn-ea"/>
              <a:cs typeface="+mn-cs"/>
            </a:endParaRPr>
          </a:p>
        </p:txBody>
      </p:sp>
    </p:spTree>
    <p:extLst>
      <p:ext uri="{BB962C8B-B14F-4D97-AF65-F5344CB8AC3E}">
        <p14:creationId xmlns:p14="http://schemas.microsoft.com/office/powerpoint/2010/main" val="2564083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bg>
      <p:bgPr>
        <a:solidFill>
          <a:schemeClr val="bg2">
            <a:alpha val="7000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50B4F7D-E398-40AA-9F3C-F3D59A3F4E2B}"/>
              </a:ext>
            </a:extLst>
          </p:cNvPr>
          <p:cNvSpPr>
            <a:spLocks noGrp="1"/>
          </p:cNvSpPr>
          <p:nvPr>
            <p:ph type="title"/>
          </p:nvPr>
        </p:nvSpPr>
        <p:spPr>
          <a:xfrm>
            <a:off x="838200" y="559813"/>
            <a:ext cx="4633785" cy="2397324"/>
          </a:xfrm>
        </p:spPr>
        <p:txBody>
          <a:bodyPr>
            <a:noAutofit/>
          </a:bodyPr>
          <a:lstStyle>
            <a:lvl1pPr>
              <a:defRPr>
                <a:solidFill>
                  <a:schemeClr val="tx2"/>
                </a:solidFill>
              </a:defRPr>
            </a:lvl1pPr>
          </a:lstStyle>
          <a:p>
            <a:pPr>
              <a:lnSpc>
                <a:spcPct val="100000"/>
              </a:lnSpc>
            </a:pPr>
            <a:r>
              <a:rPr lang="en-US" spc="120">
                <a:solidFill>
                  <a:schemeClr val="tx2"/>
                </a:solidFill>
                <a:cs typeface="Posterama" panose="020B0504020200020000" pitchFamily="34" charset="0"/>
              </a:rPr>
              <a:t>Click to edit Master title style</a:t>
            </a:r>
            <a:endParaRPr lang="en-US" spc="120" dirty="0">
              <a:solidFill>
                <a:schemeClr val="tx2"/>
              </a:solidFill>
              <a:cs typeface="Posterama" panose="020B0504020200020000" pitchFamily="34" charset="0"/>
            </a:endParaRPr>
          </a:p>
        </p:txBody>
      </p:sp>
      <p:sp>
        <p:nvSpPr>
          <p:cNvPr id="12" name="Rectangle 11">
            <a:extLst>
              <a:ext uri="{FF2B5EF4-FFF2-40B4-BE49-F238E27FC236}">
                <a16:creationId xmlns:a16="http://schemas.microsoft.com/office/drawing/2014/main" id="{A0388EFA-705D-45DA-BB3E-901ED20AF023}"/>
              </a:ext>
              <a:ext uri="{C183D7F6-B498-43B3-948B-1728B52AA6E4}">
                <adec:decorative xmlns:adec="http://schemas.microsoft.com/office/drawing/2017/decorative" val="1"/>
              </a:ext>
            </a:extLst>
          </p:cNvPr>
          <p:cNvSpPr/>
          <p:nvPr userDrawn="1"/>
        </p:nvSpPr>
        <p:spPr>
          <a:xfrm>
            <a:off x="6019800" y="0"/>
            <a:ext cx="617219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3" name="Rectangle 12">
            <a:extLst>
              <a:ext uri="{FF2B5EF4-FFF2-40B4-BE49-F238E27FC236}">
                <a16:creationId xmlns:a16="http://schemas.microsoft.com/office/drawing/2014/main" id="{5B0C378B-9DA9-4513-BF84-7422A1AE6A24}"/>
              </a:ext>
              <a:ext uri="{C183D7F6-B498-43B3-948B-1728B52AA6E4}">
                <adec:decorative xmlns:adec="http://schemas.microsoft.com/office/drawing/2017/decorative" val="1"/>
              </a:ext>
            </a:extLst>
          </p:cNvPr>
          <p:cNvSpPr/>
          <p:nvPr userDrawn="1"/>
        </p:nvSpPr>
        <p:spPr>
          <a:xfrm rot="10800000">
            <a:off x="6019800" y="0"/>
            <a:ext cx="6172198"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0" name="Text Placeholder 18">
            <a:extLst>
              <a:ext uri="{FF2B5EF4-FFF2-40B4-BE49-F238E27FC236}">
                <a16:creationId xmlns:a16="http://schemas.microsoft.com/office/drawing/2014/main" id="{B924BE58-42FE-46C1-9582-9E08FAFE0FE9}"/>
              </a:ext>
            </a:extLst>
          </p:cNvPr>
          <p:cNvSpPr>
            <a:spLocks noGrp="1"/>
          </p:cNvSpPr>
          <p:nvPr>
            <p:ph type="body" sz="quarter" idx="10" hasCustomPrompt="1"/>
          </p:nvPr>
        </p:nvSpPr>
        <p:spPr>
          <a:xfrm>
            <a:off x="838200" y="3200400"/>
            <a:ext cx="4633913" cy="2913063"/>
          </a:xfrm>
        </p:spPr>
        <p:txBody>
          <a:bodyPr>
            <a:normAutofit/>
          </a:bodyPr>
          <a:lstStyle>
            <a:lvl1pPr marL="0" indent="0">
              <a:buNone/>
              <a:defRPr sz="2400">
                <a:solidFill>
                  <a:schemeClr val="tx2"/>
                </a:solidFill>
              </a:defRPr>
            </a:lvl1pPr>
          </a:lstStyle>
          <a:p>
            <a:pPr lvl="0"/>
            <a:r>
              <a:rPr lang="en-US" dirty="0"/>
              <a:t>Click to add text</a:t>
            </a:r>
          </a:p>
        </p:txBody>
      </p:sp>
      <p:sp>
        <p:nvSpPr>
          <p:cNvPr id="23" name="Picture Placeholder 22">
            <a:extLst>
              <a:ext uri="{FF2B5EF4-FFF2-40B4-BE49-F238E27FC236}">
                <a16:creationId xmlns:a16="http://schemas.microsoft.com/office/drawing/2014/main" id="{2A2724A1-1A21-49B5-9057-269BD5D6249D}"/>
              </a:ext>
            </a:extLst>
          </p:cNvPr>
          <p:cNvSpPr>
            <a:spLocks noGrp="1"/>
          </p:cNvSpPr>
          <p:nvPr>
            <p:ph type="pic" sz="quarter" idx="11" hasCustomPrompt="1"/>
          </p:nvPr>
        </p:nvSpPr>
        <p:spPr>
          <a:xfrm>
            <a:off x="6508749" y="862806"/>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txBody>
          <a:bodyPr wrap="square" anchor="ctr">
            <a:noAutofit/>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201994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rt and Table">
    <p:bg>
      <p:bgPr>
        <a:solidFill>
          <a:schemeClr val="bg2">
            <a:alpha val="7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4C7413-1C75-42B7-9BFD-E0E14118F406}"/>
              </a:ext>
              <a:ext uri="{C183D7F6-B498-43B3-948B-1728B52AA6E4}">
                <adec:decorative xmlns:adec="http://schemas.microsoft.com/office/drawing/2017/decorative" val="1"/>
              </a:ext>
            </a:extLst>
          </p:cNvPr>
          <p:cNvSpPr/>
          <p:nvPr userDrawn="1"/>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3" name="Rectangle 12">
            <a:extLst>
              <a:ext uri="{FF2B5EF4-FFF2-40B4-BE49-F238E27FC236}">
                <a16:creationId xmlns:a16="http://schemas.microsoft.com/office/drawing/2014/main" id="{1301FDE2-61AF-4DEB-BF43-3694E0083A83}"/>
              </a:ext>
              <a:ext uri="{C183D7F6-B498-43B3-948B-1728B52AA6E4}">
                <adec:decorative xmlns:adec="http://schemas.microsoft.com/office/drawing/2017/decorative" val="1"/>
              </a:ext>
            </a:extLst>
          </p:cNvPr>
          <p:cNvSpPr/>
          <p:nvPr userDrawn="1"/>
        </p:nvSpPr>
        <p:spPr>
          <a:xfrm>
            <a:off x="1524" y="0"/>
            <a:ext cx="12188952" cy="2225674"/>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4" name="Title 1">
            <a:extLst>
              <a:ext uri="{FF2B5EF4-FFF2-40B4-BE49-F238E27FC236}">
                <a16:creationId xmlns:a16="http://schemas.microsoft.com/office/drawing/2014/main" id="{88D0D73E-DE18-4A23-B6FB-5182A7846053}"/>
              </a:ext>
            </a:extLst>
          </p:cNvPr>
          <p:cNvSpPr>
            <a:spLocks noGrp="1"/>
          </p:cNvSpPr>
          <p:nvPr>
            <p:ph type="title"/>
          </p:nvPr>
        </p:nvSpPr>
        <p:spPr>
          <a:xfrm>
            <a:off x="1198182" y="381000"/>
            <a:ext cx="10003218" cy="1600124"/>
          </a:xfrm>
        </p:spPr>
        <p:txBody>
          <a:bodyPr/>
          <a:lstStyle/>
          <a:p>
            <a:pPr>
              <a:lnSpc>
                <a:spcPct val="100000"/>
              </a:lnSpc>
            </a:pPr>
            <a:r>
              <a:rPr lang="en-US" spc="120">
                <a:solidFill>
                  <a:schemeClr val="bg1"/>
                </a:solidFill>
                <a:cs typeface="Posterama" panose="020B0504020200020000" pitchFamily="34" charset="0"/>
              </a:rPr>
              <a:t>Click to edit Master title style</a:t>
            </a:r>
            <a:endParaRPr lang="en-US" spc="120" dirty="0">
              <a:solidFill>
                <a:schemeClr val="bg1"/>
              </a:solidFill>
              <a:cs typeface="Posterama" panose="020B0504020200020000" pitchFamily="34" charset="0"/>
            </a:endParaRPr>
          </a:p>
        </p:txBody>
      </p:sp>
      <p:sp>
        <p:nvSpPr>
          <p:cNvPr id="15" name="Date Placeholder 6">
            <a:extLst>
              <a:ext uri="{FF2B5EF4-FFF2-40B4-BE49-F238E27FC236}">
                <a16:creationId xmlns:a16="http://schemas.microsoft.com/office/drawing/2014/main" id="{BDED38F6-34C9-4DB4-9BBF-DEBC41240459}"/>
              </a:ext>
            </a:extLst>
          </p:cNvPr>
          <p:cNvSpPr>
            <a:spLocks noGrp="1"/>
          </p:cNvSpPr>
          <p:nvPr>
            <p:ph type="dt" sz="half" idx="10"/>
          </p:nvPr>
        </p:nvSpPr>
        <p:spPr>
          <a:xfrm>
            <a:off x="838200" y="6327648"/>
            <a:ext cx="2743200" cy="365125"/>
          </a:xfrm>
        </p:spPr>
        <p:txBody>
          <a:bodyPr/>
          <a:lstStyle>
            <a:lvl1pPr>
              <a:defRPr>
                <a:solidFill>
                  <a:schemeClr val="tx1">
                    <a:alpha val="60000"/>
                  </a:schemeClr>
                </a:solidFill>
              </a:defRPr>
            </a:lvl1pPr>
          </a:lstStyle>
          <a:p>
            <a:pPr>
              <a:defRPr/>
            </a:pPr>
            <a:r>
              <a:rPr lang="en-US" dirty="0"/>
              <a:t>20XX</a:t>
            </a:r>
          </a:p>
        </p:txBody>
      </p:sp>
      <p:sp>
        <p:nvSpPr>
          <p:cNvPr id="16" name="Footer Placeholder 7">
            <a:extLst>
              <a:ext uri="{FF2B5EF4-FFF2-40B4-BE49-F238E27FC236}">
                <a16:creationId xmlns:a16="http://schemas.microsoft.com/office/drawing/2014/main" id="{FBD13A29-DF90-4047-B6E5-DFA75D6A5BB9}"/>
              </a:ext>
            </a:extLst>
          </p:cNvPr>
          <p:cNvSpPr>
            <a:spLocks noGrp="1"/>
          </p:cNvSpPr>
          <p:nvPr>
            <p:ph type="ftr" sz="quarter" idx="11"/>
          </p:nvPr>
        </p:nvSpPr>
        <p:spPr>
          <a:xfrm>
            <a:off x="4109310" y="6327648"/>
            <a:ext cx="3976429" cy="365125"/>
          </a:xfrm>
        </p:spPr>
        <p:txBody>
          <a:bodyPr/>
          <a:lstStyle>
            <a:lvl1pPr>
              <a:defRPr>
                <a:solidFill>
                  <a:schemeClr val="tx1">
                    <a:alpha val="60000"/>
                  </a:schemeClr>
                </a:solidFill>
              </a:defRPr>
            </a:lvl1pPr>
          </a:lstStyle>
          <a:p>
            <a:r>
              <a:rPr lang="en-US" dirty="0"/>
              <a:t>Presentation title</a:t>
            </a:r>
          </a:p>
        </p:txBody>
      </p:sp>
      <p:sp>
        <p:nvSpPr>
          <p:cNvPr id="17" name="Slide Number Placeholder 8">
            <a:extLst>
              <a:ext uri="{FF2B5EF4-FFF2-40B4-BE49-F238E27FC236}">
                <a16:creationId xmlns:a16="http://schemas.microsoft.com/office/drawing/2014/main" id="{DD0AF7D0-41AD-41E1-84B0-436A90E26D65}"/>
              </a:ext>
            </a:extLst>
          </p:cNvPr>
          <p:cNvSpPr>
            <a:spLocks noGrp="1"/>
          </p:cNvSpPr>
          <p:nvPr>
            <p:ph type="sldNum" sz="quarter" idx="12"/>
          </p:nvPr>
        </p:nvSpPr>
        <p:spPr>
          <a:xfrm>
            <a:off x="10186908" y="6327648"/>
            <a:ext cx="1166892" cy="365125"/>
          </a:xfrm>
        </p:spPr>
        <p:txBody>
          <a:bodyPr/>
          <a:lstStyle>
            <a:lvl1pPr>
              <a:defRPr>
                <a:solidFill>
                  <a:schemeClr val="tx1">
                    <a:alpha val="60000"/>
                  </a:schemeClr>
                </a:solidFill>
              </a:defRPr>
            </a:lvl1pPr>
          </a:lstStyle>
          <a:p>
            <a:pPr>
              <a:defRPr/>
            </a:pPr>
            <a:fld id="{73B850FF-6169-4056-8077-06FFA93A5366}" type="slidenum">
              <a:rPr lang="en-US" smtClean="0"/>
              <a:pPr>
                <a:defRPr/>
              </a:pPr>
              <a:t>‹#›</a:t>
            </a:fld>
            <a:endParaRPr lang="en-US" dirty="0"/>
          </a:p>
        </p:txBody>
      </p:sp>
    </p:spTree>
    <p:extLst>
      <p:ext uri="{BB962C8B-B14F-4D97-AF65-F5344CB8AC3E}">
        <p14:creationId xmlns:p14="http://schemas.microsoft.com/office/powerpoint/2010/main" val="252454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5" name="Picture Placeholder 23">
            <a:extLst>
              <a:ext uri="{FF2B5EF4-FFF2-40B4-BE49-F238E27FC236}">
                <a16:creationId xmlns:a16="http://schemas.microsoft.com/office/drawing/2014/main" id="{2580089F-49C9-440C-8318-24576EE00A42}"/>
              </a:ext>
            </a:extLst>
          </p:cNvPr>
          <p:cNvSpPr>
            <a:spLocks noGrp="1"/>
          </p:cNvSpPr>
          <p:nvPr>
            <p:ph type="pic" sz="quarter" idx="10" hasCustomPrompt="1"/>
          </p:nvPr>
        </p:nvSpPr>
        <p:spPr>
          <a:xfrm>
            <a:off x="0" y="0"/>
            <a:ext cx="12188825" cy="6858000"/>
          </a:xfrm>
        </p:spPr>
        <p:txBody>
          <a:bodyPr/>
          <a:lstStyle>
            <a:lvl1pPr marL="0" indent="0" algn="ctr">
              <a:buNone/>
              <a:defRPr/>
            </a:lvl1pPr>
          </a:lstStyle>
          <a:p>
            <a:r>
              <a:rPr lang="en-US" dirty="0"/>
              <a:t>Click to add photo</a:t>
            </a:r>
          </a:p>
        </p:txBody>
      </p:sp>
      <p:sp>
        <p:nvSpPr>
          <p:cNvPr id="17" name="Rectangle 16">
            <a:extLst>
              <a:ext uri="{FF2B5EF4-FFF2-40B4-BE49-F238E27FC236}">
                <a16:creationId xmlns:a16="http://schemas.microsoft.com/office/drawing/2014/main" id="{D0DEEF06-129C-4E9F-BB08-1F653A08D2A5}"/>
              </a:ext>
              <a:ext uri="{C183D7F6-B498-43B3-948B-1728B52AA6E4}">
                <adec:decorative xmlns:adec="http://schemas.microsoft.com/office/drawing/2017/decorative" val="1"/>
              </a:ext>
            </a:extLst>
          </p:cNvPr>
          <p:cNvSpPr/>
          <p:nvPr userDrawn="1"/>
        </p:nvSpPr>
        <p:spPr>
          <a:xfrm>
            <a:off x="1" y="681775"/>
            <a:ext cx="12191999" cy="5479852"/>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A4AEFBDB-1B30-4054-9EAE-3085105D69E4}"/>
              </a:ext>
            </a:extLst>
          </p:cNvPr>
          <p:cNvSpPr>
            <a:spLocks noGrp="1"/>
          </p:cNvSpPr>
          <p:nvPr>
            <p:ph type="title" hasCustomPrompt="1"/>
          </p:nvPr>
        </p:nvSpPr>
        <p:spPr>
          <a:xfrm>
            <a:off x="996275" y="865762"/>
            <a:ext cx="10198776" cy="4056968"/>
          </a:xfrm>
        </p:spPr>
        <p:txBody>
          <a:bodyPr anchor="b"/>
          <a:lstStyle>
            <a:lvl1pPr algn="ctr">
              <a:lnSpc>
                <a:spcPct val="110000"/>
              </a:lnSpc>
              <a:spcBef>
                <a:spcPts val="1000"/>
              </a:spcBef>
              <a:defRPr>
                <a:effectLst>
                  <a:outerShdw blurRad="38100" dist="38100" dir="2700000" algn="tl">
                    <a:srgbClr val="000000">
                      <a:alpha val="43137"/>
                    </a:srgbClr>
                  </a:outerShdw>
                </a:effectLst>
              </a:defRPr>
            </a:lvl1pPr>
          </a:lstStyle>
          <a:p>
            <a:r>
              <a:rPr lang="en-US" dirty="0"/>
              <a:t>Click to add title</a:t>
            </a:r>
          </a:p>
        </p:txBody>
      </p:sp>
      <p:sp>
        <p:nvSpPr>
          <p:cNvPr id="19" name="Subtitle 2">
            <a:extLst>
              <a:ext uri="{FF2B5EF4-FFF2-40B4-BE49-F238E27FC236}">
                <a16:creationId xmlns:a16="http://schemas.microsoft.com/office/drawing/2014/main" id="{0F34EB02-AC27-416D-A53F-77F9841BFD7D}"/>
              </a:ext>
            </a:extLst>
          </p:cNvPr>
          <p:cNvSpPr>
            <a:spLocks noGrp="1"/>
          </p:cNvSpPr>
          <p:nvPr>
            <p:ph type="subTitle" idx="1"/>
          </p:nvPr>
        </p:nvSpPr>
        <p:spPr>
          <a:xfrm>
            <a:off x="1218708" y="5101548"/>
            <a:ext cx="9781327" cy="502958"/>
          </a:xfrm>
        </p:spPr>
        <p:txBody>
          <a:bodyPr anchor="t">
            <a:normAutofit/>
          </a:bodyPr>
          <a:lstStyle>
            <a:lvl1pPr marL="0" indent="0" algn="ctr">
              <a:buNone/>
              <a:defRPr sz="2800"/>
            </a:lvl1pPr>
          </a:lstStyle>
          <a:p>
            <a:pPr>
              <a:lnSpc>
                <a:spcPct val="110000"/>
              </a:lnSpc>
            </a:pPr>
            <a:r>
              <a:rPr lang="en-US" sz="2200">
                <a:solidFill>
                  <a:srgbClr val="FFFFFF"/>
                </a:solidFill>
                <a:effectLst>
                  <a:outerShdw blurRad="38100" dist="38100" dir="2700000" algn="tl">
                    <a:srgbClr val="000000">
                      <a:alpha val="43137"/>
                    </a:srgbClr>
                  </a:outerShdw>
                </a:effectLst>
                <a:cs typeface="Segoe UI Semilight" panose="020B0402040204020203" pitchFamily="34" charset="0"/>
              </a:rPr>
              <a:t>Click to edit Master subtitle style</a:t>
            </a:r>
            <a:endParaRPr lang="en-US" sz="2200" dirty="0">
              <a:solidFill>
                <a:srgbClr val="FFFFFF"/>
              </a:solidFill>
              <a:effectLst>
                <a:outerShdw blurRad="38100" dist="38100" dir="2700000" algn="tl">
                  <a:srgbClr val="000000">
                    <a:alpha val="43137"/>
                  </a:srgbClr>
                </a:outerShdw>
              </a:effectLst>
              <a:cs typeface="Segoe UI Semilight" panose="020B0402040204020203" pitchFamily="34" charset="0"/>
            </a:endParaRPr>
          </a:p>
        </p:txBody>
      </p:sp>
    </p:spTree>
    <p:extLst>
      <p:ext uri="{BB962C8B-B14F-4D97-AF65-F5344CB8AC3E}">
        <p14:creationId xmlns:p14="http://schemas.microsoft.com/office/powerpoint/2010/main" val="3197212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am">
    <p:bg>
      <p:bgPr>
        <a:solidFill>
          <a:schemeClr val="bg2">
            <a:alpha val="70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798F9B1-9C80-43D7-9EEB-62368C6E4700}"/>
              </a:ext>
              <a:ext uri="{C183D7F6-B498-43B3-948B-1728B52AA6E4}">
                <adec:decorative xmlns:adec="http://schemas.microsoft.com/office/drawing/2017/decorative" val="1"/>
              </a:ext>
            </a:extLst>
          </p:cNvPr>
          <p:cNvSpPr/>
          <p:nvPr userDrawn="1"/>
        </p:nvSpPr>
        <p:spPr>
          <a:xfrm>
            <a:off x="0" y="4563122"/>
            <a:ext cx="12188952" cy="229487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9" name="Rectangle 18">
            <a:extLst>
              <a:ext uri="{FF2B5EF4-FFF2-40B4-BE49-F238E27FC236}">
                <a16:creationId xmlns:a16="http://schemas.microsoft.com/office/drawing/2014/main" id="{B19F8183-B975-40ED-AF54-2E47480E8FDF}"/>
              </a:ext>
              <a:ext uri="{C183D7F6-B498-43B3-948B-1728B52AA6E4}">
                <adec:decorative xmlns:adec="http://schemas.microsoft.com/office/drawing/2017/decorative" val="1"/>
              </a:ext>
            </a:extLst>
          </p:cNvPr>
          <p:cNvSpPr/>
          <p:nvPr userDrawn="1"/>
        </p:nvSpPr>
        <p:spPr>
          <a:xfrm>
            <a:off x="0" y="4632326"/>
            <a:ext cx="12188952" cy="2225674"/>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0" name="Title 1">
            <a:extLst>
              <a:ext uri="{FF2B5EF4-FFF2-40B4-BE49-F238E27FC236}">
                <a16:creationId xmlns:a16="http://schemas.microsoft.com/office/drawing/2014/main" id="{5F15006B-9319-46AF-AE0D-7BBBA5A5FEED}"/>
              </a:ext>
            </a:extLst>
          </p:cNvPr>
          <p:cNvSpPr>
            <a:spLocks noGrp="1"/>
          </p:cNvSpPr>
          <p:nvPr>
            <p:ph type="title"/>
          </p:nvPr>
        </p:nvSpPr>
        <p:spPr>
          <a:xfrm>
            <a:off x="838200" y="4679001"/>
            <a:ext cx="10348147" cy="1388631"/>
          </a:xfrm>
        </p:spPr>
        <p:txBody>
          <a:bodyPr>
            <a:normAutofit/>
          </a:bodyPr>
          <a:lstStyle/>
          <a:p>
            <a:pPr>
              <a:lnSpc>
                <a:spcPct val="100000"/>
              </a:lnSpc>
            </a:pPr>
            <a:r>
              <a:rPr lang="en-US" spc="120">
                <a:solidFill>
                  <a:schemeClr val="bg1"/>
                </a:solidFill>
                <a:cs typeface="Posterama" panose="020B0504020200020000" pitchFamily="34" charset="0"/>
              </a:rPr>
              <a:t>Click to edit Master title style</a:t>
            </a:r>
            <a:endParaRPr lang="en-US" spc="120" dirty="0">
              <a:solidFill>
                <a:schemeClr val="bg1"/>
              </a:solidFill>
              <a:cs typeface="Posterama" panose="020B0504020200020000" pitchFamily="34" charset="0"/>
            </a:endParaRPr>
          </a:p>
        </p:txBody>
      </p:sp>
      <p:sp>
        <p:nvSpPr>
          <p:cNvPr id="21" name="Date Placeholder 5">
            <a:extLst>
              <a:ext uri="{FF2B5EF4-FFF2-40B4-BE49-F238E27FC236}">
                <a16:creationId xmlns:a16="http://schemas.microsoft.com/office/drawing/2014/main" id="{EF966BF4-C741-471C-BD3E-40536108BDFF}"/>
              </a:ext>
            </a:extLst>
          </p:cNvPr>
          <p:cNvSpPr>
            <a:spLocks noGrp="1"/>
          </p:cNvSpPr>
          <p:nvPr>
            <p:ph type="dt" sz="half" idx="10"/>
          </p:nvPr>
        </p:nvSpPr>
        <p:spPr>
          <a:xfrm>
            <a:off x="838200" y="6324600"/>
            <a:ext cx="2743200" cy="365125"/>
          </a:xfrm>
        </p:spPr>
        <p:txBody>
          <a:bodyPr/>
          <a:lstStyle>
            <a:lvl1pPr>
              <a:defRPr/>
            </a:lvl1pPr>
          </a:lstStyle>
          <a:p>
            <a:pPr>
              <a:defRPr/>
            </a:pPr>
            <a:r>
              <a:rPr lang="en-US" dirty="0">
                <a:solidFill>
                  <a:prstClr val="white">
                    <a:alpha val="60000"/>
                  </a:prstClr>
                </a:solidFill>
              </a:rPr>
              <a:t>20XX</a:t>
            </a:r>
          </a:p>
        </p:txBody>
      </p:sp>
      <p:sp>
        <p:nvSpPr>
          <p:cNvPr id="22" name="Footer Placeholder 6">
            <a:extLst>
              <a:ext uri="{FF2B5EF4-FFF2-40B4-BE49-F238E27FC236}">
                <a16:creationId xmlns:a16="http://schemas.microsoft.com/office/drawing/2014/main" id="{E4052D32-8B32-4C10-8FF9-3CC40E7F37A9}"/>
              </a:ext>
            </a:extLst>
          </p:cNvPr>
          <p:cNvSpPr>
            <a:spLocks noGrp="1"/>
          </p:cNvSpPr>
          <p:nvPr>
            <p:ph type="ftr" sz="quarter" idx="11"/>
          </p:nvPr>
        </p:nvSpPr>
        <p:spPr>
          <a:xfrm>
            <a:off x="4038600" y="63246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Presentation title</a:t>
            </a:r>
          </a:p>
        </p:txBody>
      </p:sp>
      <p:sp>
        <p:nvSpPr>
          <p:cNvPr id="23" name="Slide Number Placeholder 7">
            <a:extLst>
              <a:ext uri="{FF2B5EF4-FFF2-40B4-BE49-F238E27FC236}">
                <a16:creationId xmlns:a16="http://schemas.microsoft.com/office/drawing/2014/main" id="{423F6085-8F80-41B9-9BA1-8719DDB0C313}"/>
              </a:ext>
            </a:extLst>
          </p:cNvPr>
          <p:cNvSpPr>
            <a:spLocks noGrp="1"/>
          </p:cNvSpPr>
          <p:nvPr>
            <p:ph type="sldNum" sz="quarter" idx="12"/>
          </p:nvPr>
        </p:nvSpPr>
        <p:spPr>
          <a:xfrm>
            <a:off x="8610600" y="632460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
        <p:nvSpPr>
          <p:cNvPr id="3" name="Content Placeholder 2">
            <a:extLst>
              <a:ext uri="{FF2B5EF4-FFF2-40B4-BE49-F238E27FC236}">
                <a16:creationId xmlns:a16="http://schemas.microsoft.com/office/drawing/2014/main" id="{A7452533-4333-455C-A755-FD0DB695115D}"/>
              </a:ext>
            </a:extLst>
          </p:cNvPr>
          <p:cNvSpPr>
            <a:spLocks noGrp="1"/>
          </p:cNvSpPr>
          <p:nvPr>
            <p:ph sz="quarter" idx="13" hasCustomPrompt="1"/>
          </p:nvPr>
        </p:nvSpPr>
        <p:spPr>
          <a:xfrm>
            <a:off x="392113" y="217488"/>
            <a:ext cx="11407775" cy="43449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content</a:t>
            </a:r>
          </a:p>
        </p:txBody>
      </p:sp>
    </p:spTree>
    <p:extLst>
      <p:ext uri="{BB962C8B-B14F-4D97-AF65-F5344CB8AC3E}">
        <p14:creationId xmlns:p14="http://schemas.microsoft.com/office/powerpoint/2010/main" val="1726798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meline">
    <p:bg>
      <p:bgPr>
        <a:solidFill>
          <a:schemeClr val="bg2">
            <a:alpha val="70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8EB1B99-4A44-424D-960B-E39E95E47FE1}"/>
              </a:ext>
              <a:ext uri="{C183D7F6-B498-43B3-948B-1728B52AA6E4}">
                <adec:decorative xmlns:adec="http://schemas.microsoft.com/office/drawing/2017/decorative" val="1"/>
              </a:ext>
            </a:extLst>
          </p:cNvPr>
          <p:cNvSpPr/>
          <p:nvPr userDrawn="1"/>
        </p:nvSpPr>
        <p:spPr>
          <a:xfrm>
            <a:off x="0" y="4563122"/>
            <a:ext cx="12188952" cy="229487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7" name="Rectangle 26">
            <a:extLst>
              <a:ext uri="{FF2B5EF4-FFF2-40B4-BE49-F238E27FC236}">
                <a16:creationId xmlns:a16="http://schemas.microsoft.com/office/drawing/2014/main" id="{1C4B9F2D-4BC8-49AA-AF37-3F0C8E5A2D87}"/>
              </a:ext>
              <a:ext uri="{C183D7F6-B498-43B3-948B-1728B52AA6E4}">
                <adec:decorative xmlns:adec="http://schemas.microsoft.com/office/drawing/2017/decorative" val="1"/>
              </a:ext>
            </a:extLst>
          </p:cNvPr>
          <p:cNvSpPr/>
          <p:nvPr userDrawn="1"/>
        </p:nvSpPr>
        <p:spPr>
          <a:xfrm>
            <a:off x="0" y="4632326"/>
            <a:ext cx="12188952" cy="2225674"/>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8" name="Title 1">
            <a:extLst>
              <a:ext uri="{FF2B5EF4-FFF2-40B4-BE49-F238E27FC236}">
                <a16:creationId xmlns:a16="http://schemas.microsoft.com/office/drawing/2014/main" id="{59607F4D-1EB7-4A8D-BDBE-3FBD59A56ECE}"/>
              </a:ext>
            </a:extLst>
          </p:cNvPr>
          <p:cNvSpPr>
            <a:spLocks noGrp="1"/>
          </p:cNvSpPr>
          <p:nvPr>
            <p:ph type="title"/>
          </p:nvPr>
        </p:nvSpPr>
        <p:spPr>
          <a:xfrm>
            <a:off x="838200" y="4581785"/>
            <a:ext cx="10348147" cy="1572606"/>
          </a:xfrm>
        </p:spPr>
        <p:txBody>
          <a:bodyPr>
            <a:normAutofit/>
          </a:bodyPr>
          <a:lstStyle/>
          <a:p>
            <a:pPr>
              <a:lnSpc>
                <a:spcPct val="100000"/>
              </a:lnSpc>
            </a:pPr>
            <a:r>
              <a:rPr lang="en-US" spc="120">
                <a:solidFill>
                  <a:schemeClr val="bg1"/>
                </a:solidFill>
                <a:cs typeface="Posterama" panose="020B0504020200020000" pitchFamily="34" charset="0"/>
              </a:rPr>
              <a:t>Click to edit Master title style</a:t>
            </a:r>
            <a:endParaRPr lang="en-US" spc="120" dirty="0">
              <a:solidFill>
                <a:schemeClr val="bg1"/>
              </a:solidFill>
              <a:cs typeface="Posterama" panose="020B0504020200020000" pitchFamily="34" charset="0"/>
            </a:endParaRPr>
          </a:p>
        </p:txBody>
      </p:sp>
      <p:sp>
        <p:nvSpPr>
          <p:cNvPr id="29" name="Date Placeholder 5">
            <a:extLst>
              <a:ext uri="{FF2B5EF4-FFF2-40B4-BE49-F238E27FC236}">
                <a16:creationId xmlns:a16="http://schemas.microsoft.com/office/drawing/2014/main" id="{D059A74B-DC70-4E6A-8B79-92049E91B19C}"/>
              </a:ext>
            </a:extLst>
          </p:cNvPr>
          <p:cNvSpPr>
            <a:spLocks noGrp="1"/>
          </p:cNvSpPr>
          <p:nvPr>
            <p:ph type="dt" sz="half" idx="10"/>
          </p:nvPr>
        </p:nvSpPr>
        <p:spPr>
          <a:xfrm>
            <a:off x="838200" y="6324600"/>
            <a:ext cx="2743200" cy="365125"/>
          </a:xfrm>
        </p:spPr>
        <p:txBody>
          <a:bodyPr/>
          <a:lstStyle>
            <a:lvl1pPr>
              <a:defRPr/>
            </a:lvl1pPr>
          </a:lstStyle>
          <a:p>
            <a:pPr>
              <a:defRPr/>
            </a:pPr>
            <a:r>
              <a:rPr lang="en-US" dirty="0">
                <a:solidFill>
                  <a:prstClr val="white">
                    <a:alpha val="60000"/>
                  </a:prstClr>
                </a:solidFill>
              </a:rPr>
              <a:t>20XX</a:t>
            </a:r>
          </a:p>
        </p:txBody>
      </p:sp>
      <p:sp>
        <p:nvSpPr>
          <p:cNvPr id="30" name="Footer Placeholder 6">
            <a:extLst>
              <a:ext uri="{FF2B5EF4-FFF2-40B4-BE49-F238E27FC236}">
                <a16:creationId xmlns:a16="http://schemas.microsoft.com/office/drawing/2014/main" id="{60A3B447-230B-4641-9E61-C6AFA8ADA113}"/>
              </a:ext>
            </a:extLst>
          </p:cNvPr>
          <p:cNvSpPr>
            <a:spLocks noGrp="1"/>
          </p:cNvSpPr>
          <p:nvPr>
            <p:ph type="ftr" sz="quarter" idx="11"/>
          </p:nvPr>
        </p:nvSpPr>
        <p:spPr>
          <a:xfrm>
            <a:off x="4038600" y="63246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Presentation title</a:t>
            </a:r>
          </a:p>
        </p:txBody>
      </p:sp>
      <p:sp>
        <p:nvSpPr>
          <p:cNvPr id="31" name="Slide Number Placeholder 7">
            <a:extLst>
              <a:ext uri="{FF2B5EF4-FFF2-40B4-BE49-F238E27FC236}">
                <a16:creationId xmlns:a16="http://schemas.microsoft.com/office/drawing/2014/main" id="{D891FDCC-CEC5-46EA-83E5-AF2316413B93}"/>
              </a:ext>
            </a:extLst>
          </p:cNvPr>
          <p:cNvSpPr>
            <a:spLocks noGrp="1"/>
          </p:cNvSpPr>
          <p:nvPr>
            <p:ph type="sldNum" sz="quarter" idx="12"/>
          </p:nvPr>
        </p:nvSpPr>
        <p:spPr>
          <a:xfrm>
            <a:off x="8610600" y="632460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
        <p:nvSpPr>
          <p:cNvPr id="3" name="Content Placeholder 2">
            <a:extLst>
              <a:ext uri="{FF2B5EF4-FFF2-40B4-BE49-F238E27FC236}">
                <a16:creationId xmlns:a16="http://schemas.microsoft.com/office/drawing/2014/main" id="{77112BDF-BBAF-4198-8203-F269CA203EB7}"/>
              </a:ext>
            </a:extLst>
          </p:cNvPr>
          <p:cNvSpPr>
            <a:spLocks noGrp="1"/>
          </p:cNvSpPr>
          <p:nvPr>
            <p:ph sz="quarter" idx="13" hasCustomPrompt="1"/>
          </p:nvPr>
        </p:nvSpPr>
        <p:spPr>
          <a:xfrm>
            <a:off x="1089025" y="209550"/>
            <a:ext cx="10013950" cy="4143375"/>
          </a:xfrm>
        </p:spPr>
        <p:txBody>
          <a:bodyPr/>
          <a:lstStyle>
            <a:lvl1pPr>
              <a:defRPr>
                <a:solidFill>
                  <a:schemeClr val="tx1"/>
                </a:solidFill>
              </a:defRPr>
            </a:lvl1pPr>
          </a:lstStyle>
          <a:p>
            <a:pPr lvl="0"/>
            <a:r>
              <a:rPr lang="en-US" dirty="0"/>
              <a:t>Click to add content</a:t>
            </a:r>
          </a:p>
        </p:txBody>
      </p:sp>
    </p:spTree>
    <p:extLst>
      <p:ext uri="{BB962C8B-B14F-4D97-AF65-F5344CB8AC3E}">
        <p14:creationId xmlns:p14="http://schemas.microsoft.com/office/powerpoint/2010/main" val="656986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2 Column">
    <p:bg>
      <p:bgPr>
        <a:solidFill>
          <a:schemeClr val="bg2">
            <a:alpha val="7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FDE745-8E05-475F-BC08-E9B8B01E6267}"/>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10744200" y="0"/>
            <a:ext cx="1447800" cy="1535750"/>
          </a:xfrm>
          <a:prstGeom prst="rect">
            <a:avLst/>
          </a:prstGeom>
        </p:spPr>
      </p:pic>
      <p:sp>
        <p:nvSpPr>
          <p:cNvPr id="10" name="Title 1">
            <a:extLst>
              <a:ext uri="{FF2B5EF4-FFF2-40B4-BE49-F238E27FC236}">
                <a16:creationId xmlns:a16="http://schemas.microsoft.com/office/drawing/2014/main" id="{D4AB668B-5364-48F5-8E6A-67B8A330D922}"/>
              </a:ext>
            </a:extLst>
          </p:cNvPr>
          <p:cNvSpPr>
            <a:spLocks noGrp="1"/>
          </p:cNvSpPr>
          <p:nvPr>
            <p:ph type="title"/>
          </p:nvPr>
        </p:nvSpPr>
        <p:spPr>
          <a:xfrm>
            <a:off x="838201" y="559814"/>
            <a:ext cx="10348146" cy="753172"/>
          </a:xfrm>
        </p:spPr>
        <p:txBody>
          <a:bodyPr anchor="t">
            <a:normAutofit/>
          </a:bodyPr>
          <a:lstStyle>
            <a:lvl1pPr>
              <a:defRPr>
                <a:solidFill>
                  <a:schemeClr val="tx2"/>
                </a:solidFill>
              </a:defRPr>
            </a:lvl1pPr>
          </a:lstStyle>
          <a:p>
            <a:pPr>
              <a:lnSpc>
                <a:spcPct val="100000"/>
              </a:lnSpc>
            </a:pPr>
            <a:r>
              <a:rPr lang="en-US" spc="120">
                <a:solidFill>
                  <a:schemeClr val="tx2"/>
                </a:solidFill>
                <a:cs typeface="Posterama" panose="020B0504020200020000" pitchFamily="34" charset="0"/>
              </a:rPr>
              <a:t>Click to edit Master title style</a:t>
            </a:r>
            <a:endParaRPr lang="en-US" spc="120" dirty="0">
              <a:solidFill>
                <a:schemeClr val="tx2"/>
              </a:solidFill>
              <a:cs typeface="Posterama" panose="020B0504020200020000" pitchFamily="34" charset="0"/>
            </a:endParaRPr>
          </a:p>
        </p:txBody>
      </p:sp>
      <p:pic>
        <p:nvPicPr>
          <p:cNvPr id="11" name="Picture 10">
            <a:extLst>
              <a:ext uri="{FF2B5EF4-FFF2-40B4-BE49-F238E27FC236}">
                <a16:creationId xmlns:a16="http://schemas.microsoft.com/office/drawing/2014/main" id="{BDCD62CE-FD0C-47C1-94CE-C2F8B5AA8272}"/>
              </a:ext>
              <a:ext uri="{C183D7F6-B498-43B3-948B-1728B52AA6E4}">
                <adec:decorative xmlns:adec="http://schemas.microsoft.com/office/drawing/2017/decorative" val="1"/>
              </a:ext>
            </a:extLst>
          </p:cNvPr>
          <p:cNvPicPr>
            <a:picLocks noChangeAspect="1"/>
          </p:cNvPicPr>
          <p:nvPr userDrawn="1"/>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rot="10800000">
            <a:off x="-1" y="2719661"/>
            <a:ext cx="830249" cy="2548349"/>
          </a:xfrm>
          <a:prstGeom prst="rect">
            <a:avLst/>
          </a:prstGeom>
        </p:spPr>
      </p:pic>
      <p:sp>
        <p:nvSpPr>
          <p:cNvPr id="16" name="Text Placeholder 15">
            <a:extLst>
              <a:ext uri="{FF2B5EF4-FFF2-40B4-BE49-F238E27FC236}">
                <a16:creationId xmlns:a16="http://schemas.microsoft.com/office/drawing/2014/main" id="{400F5829-71BC-4CC0-A88E-2D9B5D18E8D6}"/>
              </a:ext>
            </a:extLst>
          </p:cNvPr>
          <p:cNvSpPr>
            <a:spLocks noGrp="1"/>
          </p:cNvSpPr>
          <p:nvPr>
            <p:ph type="body" sz="quarter" idx="13" hasCustomPrompt="1"/>
          </p:nvPr>
        </p:nvSpPr>
        <p:spPr>
          <a:xfrm>
            <a:off x="1612288" y="1719628"/>
            <a:ext cx="4307865" cy="554038"/>
          </a:xfrm>
        </p:spPr>
        <p:txBody>
          <a:bodyPr>
            <a:normAutofit/>
          </a:bodyPr>
          <a:lstStyle>
            <a:lvl1pPr marL="0" indent="0">
              <a:buNone/>
              <a:defRPr sz="2400" b="1">
                <a:solidFill>
                  <a:schemeClr val="accent4"/>
                </a:solidFill>
              </a:defRPr>
            </a:lvl1pPr>
          </a:lstStyle>
          <a:p>
            <a:pPr lvl="0"/>
            <a:r>
              <a:rPr lang="en-US" dirty="0"/>
              <a:t>Click to add subtitle</a:t>
            </a:r>
          </a:p>
        </p:txBody>
      </p:sp>
      <p:sp>
        <p:nvSpPr>
          <p:cNvPr id="19" name="Text Placeholder 18">
            <a:extLst>
              <a:ext uri="{FF2B5EF4-FFF2-40B4-BE49-F238E27FC236}">
                <a16:creationId xmlns:a16="http://schemas.microsoft.com/office/drawing/2014/main" id="{FD2F63FE-D5D7-44B0-B72C-D45AA6EE129B}"/>
              </a:ext>
            </a:extLst>
          </p:cNvPr>
          <p:cNvSpPr>
            <a:spLocks noGrp="1"/>
          </p:cNvSpPr>
          <p:nvPr>
            <p:ph type="body" sz="quarter" idx="15" hasCustomPrompt="1"/>
          </p:nvPr>
        </p:nvSpPr>
        <p:spPr>
          <a:xfrm>
            <a:off x="1612900" y="2332649"/>
            <a:ext cx="4306888"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17" name="Text Placeholder 15">
            <a:extLst>
              <a:ext uri="{FF2B5EF4-FFF2-40B4-BE49-F238E27FC236}">
                <a16:creationId xmlns:a16="http://schemas.microsoft.com/office/drawing/2014/main" id="{E0314D87-B4EE-460E-B18F-73BD13911150}"/>
              </a:ext>
            </a:extLst>
          </p:cNvPr>
          <p:cNvSpPr>
            <a:spLocks noGrp="1"/>
          </p:cNvSpPr>
          <p:nvPr>
            <p:ph type="body" sz="quarter" idx="14" hasCustomPrompt="1"/>
          </p:nvPr>
        </p:nvSpPr>
        <p:spPr>
          <a:xfrm>
            <a:off x="6266350" y="1719628"/>
            <a:ext cx="4307865" cy="554038"/>
          </a:xfrm>
        </p:spPr>
        <p:txBody>
          <a:bodyPr>
            <a:normAutofit/>
          </a:bodyPr>
          <a:lstStyle>
            <a:lvl1pPr marL="0" indent="0">
              <a:buNone/>
              <a:defRPr sz="2400" b="1">
                <a:solidFill>
                  <a:schemeClr val="accent4"/>
                </a:solidFill>
              </a:defRPr>
            </a:lvl1pPr>
          </a:lstStyle>
          <a:p>
            <a:pPr lvl="0"/>
            <a:r>
              <a:rPr lang="en-US" dirty="0"/>
              <a:t>Click to add subtitle</a:t>
            </a:r>
          </a:p>
        </p:txBody>
      </p:sp>
      <p:sp>
        <p:nvSpPr>
          <p:cNvPr id="20" name="Text Placeholder 18">
            <a:extLst>
              <a:ext uri="{FF2B5EF4-FFF2-40B4-BE49-F238E27FC236}">
                <a16:creationId xmlns:a16="http://schemas.microsoft.com/office/drawing/2014/main" id="{C6020A13-A1EE-4B0D-9E98-DEC8824C5969}"/>
              </a:ext>
            </a:extLst>
          </p:cNvPr>
          <p:cNvSpPr>
            <a:spLocks noGrp="1"/>
          </p:cNvSpPr>
          <p:nvPr>
            <p:ph type="body" sz="quarter" idx="16" hasCustomPrompt="1"/>
          </p:nvPr>
        </p:nvSpPr>
        <p:spPr>
          <a:xfrm>
            <a:off x="6266838" y="2332649"/>
            <a:ext cx="4306888"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12" name="Date Placeholder 5">
            <a:extLst>
              <a:ext uri="{FF2B5EF4-FFF2-40B4-BE49-F238E27FC236}">
                <a16:creationId xmlns:a16="http://schemas.microsoft.com/office/drawing/2014/main" id="{DB65338A-C6F0-4F28-B7EA-064B872F628B}"/>
              </a:ext>
            </a:extLst>
          </p:cNvPr>
          <p:cNvSpPr>
            <a:spLocks noGrp="1"/>
          </p:cNvSpPr>
          <p:nvPr>
            <p:ph type="dt" sz="half" idx="10"/>
          </p:nvPr>
        </p:nvSpPr>
        <p:spPr>
          <a:xfrm>
            <a:off x="838200" y="6324600"/>
            <a:ext cx="2743200" cy="365125"/>
          </a:xfrm>
        </p:spPr>
        <p:txBody>
          <a:bodyPr/>
          <a:lstStyle>
            <a:lvl1pPr>
              <a:defRPr>
                <a:solidFill>
                  <a:schemeClr val="tx1">
                    <a:alpha val="60000"/>
                  </a:schemeClr>
                </a:solidFill>
              </a:defRPr>
            </a:lvl1pPr>
          </a:lstStyle>
          <a:p>
            <a:pPr>
              <a:defRPr/>
            </a:pPr>
            <a:r>
              <a:rPr lang="en-US" dirty="0"/>
              <a:t>20XX</a:t>
            </a:r>
          </a:p>
        </p:txBody>
      </p:sp>
      <p:sp>
        <p:nvSpPr>
          <p:cNvPr id="13" name="Footer Placeholder 6">
            <a:extLst>
              <a:ext uri="{FF2B5EF4-FFF2-40B4-BE49-F238E27FC236}">
                <a16:creationId xmlns:a16="http://schemas.microsoft.com/office/drawing/2014/main" id="{5743896B-BFE2-4F6B-B431-CF4B29CD3815}"/>
              </a:ext>
            </a:extLst>
          </p:cNvPr>
          <p:cNvSpPr>
            <a:spLocks noGrp="1"/>
          </p:cNvSpPr>
          <p:nvPr>
            <p:ph type="ftr" sz="quarter" idx="11"/>
          </p:nvPr>
        </p:nvSpPr>
        <p:spPr>
          <a:xfrm>
            <a:off x="4038600" y="6324600"/>
            <a:ext cx="4114800" cy="365125"/>
          </a:xfrm>
        </p:spPr>
        <p:txBody>
          <a:bodyPr/>
          <a:lstStyle>
            <a:lvl1pPr>
              <a:defRPr>
                <a:solidFill>
                  <a:schemeClr val="tx1">
                    <a:alpha val="60000"/>
                  </a:schemeClr>
                </a:solidFill>
              </a:defRPr>
            </a:lvl1pPr>
          </a:lstStyle>
          <a:p>
            <a:r>
              <a:rPr lang="en-US" dirty="0"/>
              <a:t>Presentation title</a:t>
            </a:r>
          </a:p>
        </p:txBody>
      </p:sp>
      <p:sp>
        <p:nvSpPr>
          <p:cNvPr id="14" name="Slide Number Placeholder 7">
            <a:extLst>
              <a:ext uri="{FF2B5EF4-FFF2-40B4-BE49-F238E27FC236}">
                <a16:creationId xmlns:a16="http://schemas.microsoft.com/office/drawing/2014/main" id="{1F6558AB-F8E9-4605-A5ED-FE3F46A11262}"/>
              </a:ext>
            </a:extLst>
          </p:cNvPr>
          <p:cNvSpPr>
            <a:spLocks noGrp="1"/>
          </p:cNvSpPr>
          <p:nvPr>
            <p:ph type="sldNum" sz="quarter" idx="12"/>
          </p:nvPr>
        </p:nvSpPr>
        <p:spPr>
          <a:xfrm>
            <a:off x="8610600" y="6324600"/>
            <a:ext cx="2743200" cy="365125"/>
          </a:xfrm>
        </p:spPr>
        <p:txBody>
          <a:bodyPr/>
          <a:lstStyle>
            <a:lvl1pPr>
              <a:defRPr>
                <a:solidFill>
                  <a:schemeClr val="tx1">
                    <a:alpha val="60000"/>
                  </a:schemeClr>
                </a:solidFill>
              </a:defRPr>
            </a:lvl1pPr>
          </a:lstStyle>
          <a:p>
            <a:pPr>
              <a:defRPr/>
            </a:pPr>
            <a:fld id="{73B850FF-6169-4056-8077-06FFA93A5366}" type="slidenum">
              <a:rPr lang="en-US" smtClean="0"/>
              <a:pPr>
                <a:defRPr/>
              </a:pPr>
              <a:t>‹#›</a:t>
            </a:fld>
            <a:endParaRPr lang="en-US" dirty="0"/>
          </a:p>
        </p:txBody>
      </p:sp>
    </p:spTree>
    <p:extLst>
      <p:ext uri="{BB962C8B-B14F-4D97-AF65-F5344CB8AC3E}">
        <p14:creationId xmlns:p14="http://schemas.microsoft.com/office/powerpoint/2010/main" val="3872868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4">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r>
              <a:rPr lang="en-US" dirty="0"/>
              <a:t>20XX</a:t>
            </a:r>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37308740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9" r:id="rId6"/>
    <p:sldLayoutId id="2147483740" r:id="rId7"/>
    <p:sldLayoutId id="2147483741" r:id="rId8"/>
    <p:sldLayoutId id="2147483742" r:id="rId9"/>
    <p:sldLayoutId id="2147483743" r:id="rId10"/>
    <p:sldLayoutId id="2147483756" r:id="rId11"/>
    <p:sldLayoutId id="2147483769" r:id="rId12"/>
  </p:sldLayoutIdLst>
  <p:hf hdr="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0B2BB2-146B-4714-8570-77C449ABC0E1}"/>
              </a:ext>
            </a:extLst>
          </p:cNvPr>
          <p:cNvSpPr>
            <a:spLocks noGrp="1"/>
          </p:cNvSpPr>
          <p:nvPr>
            <p:ph type="ctrTitle"/>
          </p:nvPr>
        </p:nvSpPr>
        <p:spPr>
          <a:xfrm>
            <a:off x="1294228" y="1724407"/>
            <a:ext cx="10410093" cy="1665364"/>
          </a:xfrm>
        </p:spPr>
        <p:txBody>
          <a:bodyPr>
            <a:normAutofit fontScale="90000"/>
          </a:bodyPr>
          <a:lstStyle/>
          <a:p>
            <a:r>
              <a:rPr lang="en-US" dirty="0"/>
              <a:t>Explore the Behavior of Earning Extra Income During the</a:t>
            </a:r>
            <a:r>
              <a:rPr lang="th-TH" dirty="0"/>
              <a:t> </a:t>
            </a:r>
            <a:r>
              <a:rPr lang="en-US" dirty="0"/>
              <a:t>COVID-19 Outbreak :</a:t>
            </a:r>
            <a:br>
              <a:rPr lang="th-TH" dirty="0"/>
            </a:br>
            <a:r>
              <a:rPr lang="en-US" dirty="0"/>
              <a:t> A Case Study of Tourism and Hospitality Industry Management Students </a:t>
            </a:r>
            <a:r>
              <a:rPr lang="en-US" dirty="0" err="1"/>
              <a:t>SuanSunandha</a:t>
            </a:r>
            <a:r>
              <a:rPr lang="en-US" dirty="0"/>
              <a:t> Rajabhat University</a:t>
            </a:r>
          </a:p>
        </p:txBody>
      </p:sp>
      <p:sp>
        <p:nvSpPr>
          <p:cNvPr id="7" name="Subtitle 6">
            <a:extLst>
              <a:ext uri="{FF2B5EF4-FFF2-40B4-BE49-F238E27FC236}">
                <a16:creationId xmlns:a16="http://schemas.microsoft.com/office/drawing/2014/main" id="{7DEE731E-C361-4204-9B35-43843B693B77}"/>
              </a:ext>
            </a:extLst>
          </p:cNvPr>
          <p:cNvSpPr>
            <a:spLocks noGrp="1"/>
          </p:cNvSpPr>
          <p:nvPr>
            <p:ph type="subTitle" idx="1"/>
          </p:nvPr>
        </p:nvSpPr>
        <p:spPr>
          <a:xfrm>
            <a:off x="1969478" y="3871504"/>
            <a:ext cx="9734843" cy="1665364"/>
          </a:xfrm>
        </p:spPr>
        <p:txBody>
          <a:bodyPr>
            <a:normAutofit fontScale="47500" lnSpcReduction="20000"/>
          </a:bodyPr>
          <a:lstStyle/>
          <a:p>
            <a:r>
              <a:rPr lang="en-US" sz="7600" dirty="0" err="1"/>
              <a:t>Asst.Prof.Chantouch</a:t>
            </a:r>
            <a:r>
              <a:rPr lang="en-US" sz="7600" dirty="0"/>
              <a:t> </a:t>
            </a:r>
            <a:r>
              <a:rPr lang="en-US" sz="7600" dirty="0" err="1"/>
              <a:t>Wannathanom</a:t>
            </a:r>
            <a:endParaRPr lang="th-TH" sz="7600" dirty="0"/>
          </a:p>
          <a:p>
            <a:r>
              <a:rPr lang="en-US" dirty="0" err="1"/>
              <a:t>Weera</a:t>
            </a:r>
            <a:r>
              <a:rPr lang="en-US" dirty="0"/>
              <a:t> </a:t>
            </a:r>
            <a:r>
              <a:rPr lang="en-US" dirty="0" err="1"/>
              <a:t>Weerasophon</a:t>
            </a:r>
            <a:r>
              <a:rPr lang="en-US" dirty="0"/>
              <a:t> , Bua </a:t>
            </a:r>
            <a:r>
              <a:rPr lang="en-US" dirty="0" err="1"/>
              <a:t>Srikos</a:t>
            </a:r>
            <a:r>
              <a:rPr lang="en-US" dirty="0"/>
              <a:t> , Sunita </a:t>
            </a:r>
            <a:r>
              <a:rPr lang="en-US" dirty="0" err="1"/>
              <a:t>Dasua</a:t>
            </a:r>
            <a:r>
              <a:rPr lang="en-US" dirty="0"/>
              <a:t> </a:t>
            </a:r>
          </a:p>
          <a:p>
            <a:r>
              <a:rPr lang="en-US" dirty="0"/>
              <a:t>Tourism Industry and Hospitality Management </a:t>
            </a:r>
            <a:r>
              <a:rPr lang="en-US" dirty="0" err="1"/>
              <a:t>DepartmentSuanSunandha</a:t>
            </a:r>
            <a:r>
              <a:rPr lang="en-US" dirty="0"/>
              <a:t> Rajabhat University</a:t>
            </a:r>
          </a:p>
          <a:p>
            <a:r>
              <a:rPr lang="en-US" dirty="0"/>
              <a:t>Email: chantouch.wa@ssru.ac.th, weera.we@ssru.ac.th, bua.sr@ssru.ac.th, Sunita.da@ssru.ac.th</a:t>
            </a:r>
          </a:p>
          <a:p>
            <a:endParaRPr lang="en-US" dirty="0"/>
          </a:p>
        </p:txBody>
      </p:sp>
      <p:pic>
        <p:nvPicPr>
          <p:cNvPr id="2" name="Picture 1">
            <a:extLst>
              <a:ext uri="{FF2B5EF4-FFF2-40B4-BE49-F238E27FC236}">
                <a16:creationId xmlns:a16="http://schemas.microsoft.com/office/drawing/2014/main" id="{84D82C90-0BB7-FF5D-4C93-22C2977A082F}"/>
              </a:ext>
            </a:extLst>
          </p:cNvPr>
          <p:cNvPicPr>
            <a:picLocks noChangeAspect="1"/>
          </p:cNvPicPr>
          <p:nvPr/>
        </p:nvPicPr>
        <p:blipFill>
          <a:blip r:embed="rId2"/>
          <a:stretch>
            <a:fillRect/>
          </a:stretch>
        </p:blipFill>
        <p:spPr>
          <a:xfrm>
            <a:off x="8092147" y="5557146"/>
            <a:ext cx="4099853" cy="1307000"/>
          </a:xfrm>
          <a:prstGeom prst="rect">
            <a:avLst/>
          </a:prstGeom>
        </p:spPr>
      </p:pic>
      <p:pic>
        <p:nvPicPr>
          <p:cNvPr id="9" name="Picture 8">
            <a:extLst>
              <a:ext uri="{FF2B5EF4-FFF2-40B4-BE49-F238E27FC236}">
                <a16:creationId xmlns:a16="http://schemas.microsoft.com/office/drawing/2014/main" id="{54388735-B1FD-F746-F2B3-D48EF4C7591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0681" y1="24614" x2="50681" y2="24614"/>
                        <a14:foregroundMark x1="49622" y1="27943" x2="49622" y2="27943"/>
                        <a14:foregroundMark x1="49168" y1="30202" x2="49168" y2="30202"/>
                        <a14:foregroundMark x1="47806" y1="32818" x2="47806" y2="32818"/>
                        <a14:foregroundMark x1="48563" y1="26516" x2="48563" y2="26516"/>
                        <a14:foregroundMark x1="45537" y1="27467" x2="45537" y2="27467"/>
                        <a14:foregroundMark x1="51740" y1="36266" x2="51740" y2="36266"/>
                        <a14:foregroundMark x1="49622" y1="68728" x2="49622" y2="68728"/>
                        <a14:foregroundMark x1="49168" y1="75030" x2="49168" y2="75030"/>
                        <a14:foregroundMark x1="51437" y1="78359" x2="51437" y2="78359"/>
                        <a14:foregroundMark x1="57943" y1="74673" x2="57943" y2="74673"/>
                        <a14:foregroundMark x1="56430" y1="72414" x2="56430" y2="72414"/>
                        <a14:foregroundMark x1="50681" y1="73603" x2="50681" y2="73603"/>
                        <a14:foregroundMark x1="43419" y1="73841" x2="43419" y2="73841"/>
                        <a14:foregroundMark x1="36914" y1="76338" x2="36914" y2="76338"/>
                        <a14:foregroundMark x1="40847" y1="78716" x2="60666" y2="81451"/>
                        <a14:foregroundMark x1="63540" y1="75743" x2="61120" y2="78121"/>
                        <a14:foregroundMark x1="34039" y1="76100" x2="37670" y2="81807"/>
                        <a14:foregroundMark x1="46293" y1="84899" x2="54614" y2="84661"/>
                        <a14:foregroundMark x1="53101" y1="82878" x2="50227" y2="82878"/>
                        <a14:foregroundMark x1="52799" y1="48989" x2="47504" y2="56837"/>
                      </a14:backgroundRemoval>
                    </a14:imgEffect>
                  </a14:imgLayer>
                </a14:imgProps>
              </a:ext>
            </a:extLst>
          </a:blip>
          <a:stretch>
            <a:fillRect/>
          </a:stretch>
        </p:blipFill>
        <p:spPr>
          <a:xfrm>
            <a:off x="7064886" y="5551000"/>
            <a:ext cx="1027261" cy="1307000"/>
          </a:xfrm>
          <a:prstGeom prst="rect">
            <a:avLst/>
          </a:prstGeom>
        </p:spPr>
      </p:pic>
      <p:pic>
        <p:nvPicPr>
          <p:cNvPr id="12" name="Picture 11">
            <a:extLst>
              <a:ext uri="{FF2B5EF4-FFF2-40B4-BE49-F238E27FC236}">
                <a16:creationId xmlns:a16="http://schemas.microsoft.com/office/drawing/2014/main" id="{7C4DF3E7-0E6A-A5BB-D678-8253C3B9679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100000" l="10000" r="100000">
                        <a14:foregroundMark x1="45000" y1="72031" x2="45000" y2="75000"/>
                        <a14:foregroundMark x1="54271" y1="76563" x2="55625" y2="76094"/>
                        <a14:foregroundMark x1="64688" y1="78438" x2="65521" y2="80469"/>
                        <a14:foregroundMark x1="75000" y1="48281" x2="73125" y2="50000"/>
                        <a14:foregroundMark x1="51563" y1="30312" x2="50208" y2="32500"/>
                        <a14:foregroundMark x1="68646" y1="35000" x2="68646" y2="36250"/>
                        <a14:foregroundMark x1="68854" y1="37500" x2="69688" y2="40938"/>
                        <a14:backgroundMark x1="39063" y1="26563" x2="26875" y2="98281"/>
                        <a14:backgroundMark x1="42708" y1="51250" x2="40313" y2="99688"/>
                        <a14:backgroundMark x1="64688" y1="31094" x2="64375" y2="45313"/>
                        <a14:backgroundMark x1="88854" y1="20156" x2="97917" y2="69531"/>
                        <a14:backgroundMark x1="93333" y1="65469" x2="98542" y2="88281"/>
                        <a14:backgroundMark x1="92813" y1="88281" x2="92813" y2="88281"/>
                        <a14:backgroundMark x1="90625" y1="86875" x2="89375" y2="88281"/>
                        <a14:backgroundMark x1="64063" y1="45781" x2="64688" y2="53125"/>
                        <a14:backgroundMark x1="61979" y1="48438" x2="61979" y2="48438"/>
                        <a14:backgroundMark x1="65313" y1="61250" x2="65625" y2="67188"/>
                        <a14:backgroundMark x1="67188" y1="84219" x2="67188" y2="84219"/>
                        <a14:backgroundMark x1="64063" y1="97500" x2="65313" y2="99219"/>
                        <a14:backgroundMark x1="50208" y1="46406" x2="49271" y2="46875"/>
                        <a14:backgroundMark x1="51250" y1="46094" x2="48438" y2="48281"/>
                        <a14:backgroundMark x1="45625" y1="49531" x2="43333" y2="52500"/>
                        <a14:backgroundMark x1="67708" y1="46094" x2="66875" y2="48906"/>
                        <a14:backgroundMark x1="69792" y1="46094" x2="68438" y2="46094"/>
                        <a14:backgroundMark x1="87500" y1="48281" x2="89896" y2="53750"/>
                        <a14:backgroundMark x1="85104" y1="46406" x2="85625" y2="46406"/>
                        <a14:backgroundMark x1="84167" y1="46094" x2="86563" y2="46406"/>
                        <a14:backgroundMark x1="80625" y1="44375" x2="80313" y2="43906"/>
                        <a14:backgroundMark x1="86875" y1="47031" x2="87396" y2="47813"/>
                        <a14:backgroundMark x1="65208" y1="54844" x2="65417" y2="60625"/>
                        <a14:backgroundMark x1="85833" y1="73750" x2="84583" y2="77500"/>
                        <a14:backgroundMark x1="87396" y1="88281" x2="86771" y2="88750"/>
                        <a14:backgroundMark x1="84583" y1="66250" x2="85625" y2="70781"/>
                        <a14:backgroundMark x1="84479" y1="74063" x2="84271" y2="75938"/>
                        <a14:backgroundMark x1="67083" y1="78438" x2="66458" y2="78438"/>
                        <a14:backgroundMark x1="67813" y1="83125" x2="63438" y2="82344"/>
                        <a14:backgroundMark x1="66146" y1="77500" x2="65208" y2="77500"/>
                        <a14:backgroundMark x1="42188" y1="78125" x2="43021" y2="79063"/>
                        <a14:backgroundMark x1="91875" y1="83906" x2="92708" y2="83438"/>
                        <a14:backgroundMark x1="86771" y1="75000" x2="86771" y2="75000"/>
                        <a14:backgroundMark x1="66042" y1="61875" x2="66042" y2="62344"/>
                        <a14:backgroundMark x1="57292" y1="45313" x2="58542" y2="46563"/>
                        <a14:backgroundMark x1="91146" y1="59688" x2="91146" y2="59688"/>
                        <a14:backgroundMark x1="92396" y1="64063" x2="92396" y2="64063"/>
                        <a14:backgroundMark x1="70938" y1="44531" x2="70938" y2="44531"/>
                        <a14:backgroundMark x1="58542" y1="47344" x2="58958" y2="47344"/>
                        <a14:backgroundMark x1="86771" y1="87344" x2="86771" y2="87344"/>
                        <a14:backgroundMark x1="85938" y1="88438" x2="86875" y2="87813"/>
                        <a14:backgroundMark x1="84271" y1="74063" x2="84271" y2="74063"/>
                        <a14:backgroundMark x1="46771" y1="70156" x2="46979" y2="69063"/>
                      </a14:backgroundRemoval>
                    </a14:imgEffect>
                  </a14:imgLayer>
                </a14:imgProps>
              </a:ext>
            </a:extLst>
          </a:blip>
          <a:stretch>
            <a:fillRect/>
          </a:stretch>
        </p:blipFill>
        <p:spPr>
          <a:xfrm>
            <a:off x="-2145557" y="3120264"/>
            <a:ext cx="5606604" cy="3737736"/>
          </a:xfrm>
          <a:prstGeom prst="rect">
            <a:avLst/>
          </a:prstGeom>
        </p:spPr>
      </p:pic>
    </p:spTree>
    <p:extLst>
      <p:ext uri="{BB962C8B-B14F-4D97-AF65-F5344CB8AC3E}">
        <p14:creationId xmlns:p14="http://schemas.microsoft.com/office/powerpoint/2010/main" val="3106661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0C4FDB-0CD0-4A24-86DA-1A1D1D16A241}"/>
              </a:ext>
            </a:extLst>
          </p:cNvPr>
          <p:cNvSpPr>
            <a:spLocks noGrp="1"/>
          </p:cNvSpPr>
          <p:nvPr>
            <p:ph type="ctrTitle"/>
          </p:nvPr>
        </p:nvSpPr>
        <p:spPr>
          <a:xfrm>
            <a:off x="990600" y="1066800"/>
            <a:ext cx="4749276" cy="2592425"/>
          </a:xfrm>
        </p:spPr>
        <p:txBody>
          <a:bodyPr/>
          <a:lstStyle/>
          <a:p>
            <a:r>
              <a:rPr lang="en-US" dirty="0"/>
              <a:t>Thank you</a:t>
            </a:r>
          </a:p>
        </p:txBody>
      </p:sp>
      <p:sp>
        <p:nvSpPr>
          <p:cNvPr id="7" name="Subtitle 6">
            <a:extLst>
              <a:ext uri="{FF2B5EF4-FFF2-40B4-BE49-F238E27FC236}">
                <a16:creationId xmlns:a16="http://schemas.microsoft.com/office/drawing/2014/main" id="{DA8E3932-CA6C-420E-9ABA-34B69620C426}"/>
              </a:ext>
            </a:extLst>
          </p:cNvPr>
          <p:cNvSpPr>
            <a:spLocks noGrp="1"/>
          </p:cNvSpPr>
          <p:nvPr>
            <p:ph type="subTitle" idx="1"/>
          </p:nvPr>
        </p:nvSpPr>
        <p:spPr>
          <a:xfrm>
            <a:off x="990599" y="3856314"/>
            <a:ext cx="5410201" cy="1858686"/>
          </a:xfrm>
        </p:spPr>
        <p:txBody>
          <a:bodyPr>
            <a:normAutofit/>
          </a:bodyPr>
          <a:lstStyle/>
          <a:p>
            <a:r>
              <a:rPr lang="en-US" sz="2200" dirty="0" err="1"/>
              <a:t>Asst.Prof.Chantouch</a:t>
            </a:r>
            <a:r>
              <a:rPr lang="th-TH" sz="2200" dirty="0"/>
              <a:t> </a:t>
            </a:r>
            <a:r>
              <a:rPr lang="en-US" sz="2200" dirty="0" err="1"/>
              <a:t>Wannathanom</a:t>
            </a:r>
            <a:endParaRPr lang="th-TH" sz="2200" dirty="0"/>
          </a:p>
          <a:p>
            <a:r>
              <a:rPr lang="en-US" sz="2200" dirty="0"/>
              <a:t>Chantouch.wa@ssru.ac.th</a:t>
            </a:r>
          </a:p>
        </p:txBody>
      </p:sp>
      <p:sp>
        <p:nvSpPr>
          <p:cNvPr id="26" name="Date Placeholder 25">
            <a:extLst>
              <a:ext uri="{FF2B5EF4-FFF2-40B4-BE49-F238E27FC236}">
                <a16:creationId xmlns:a16="http://schemas.microsoft.com/office/drawing/2014/main" id="{E6DC388C-72CE-4D2C-AA32-E1FF83F535A6}"/>
              </a:ext>
            </a:extLst>
          </p:cNvPr>
          <p:cNvSpPr>
            <a:spLocks noGrp="1"/>
          </p:cNvSpPr>
          <p:nvPr>
            <p:ph type="dt" sz="half" idx="10"/>
          </p:nvPr>
        </p:nvSpPr>
        <p:spPr>
          <a:xfrm>
            <a:off x="838200" y="6327648"/>
            <a:ext cx="2743200" cy="365125"/>
          </a:xfrm>
        </p:spPr>
        <p:txBody>
          <a:bodyPr/>
          <a:lstStyle/>
          <a:p>
            <a:pPr lvl="0"/>
            <a:r>
              <a:rPr lang="en-US" noProof="0" dirty="0"/>
              <a:t>20XX</a:t>
            </a:r>
          </a:p>
        </p:txBody>
      </p:sp>
      <p:sp>
        <p:nvSpPr>
          <p:cNvPr id="27" name="Footer Placeholder 26">
            <a:extLst>
              <a:ext uri="{FF2B5EF4-FFF2-40B4-BE49-F238E27FC236}">
                <a16:creationId xmlns:a16="http://schemas.microsoft.com/office/drawing/2014/main" id="{FD50BB59-A665-4D1E-BAE0-8D164269AA8E}"/>
              </a:ext>
            </a:extLst>
          </p:cNvPr>
          <p:cNvSpPr>
            <a:spLocks noGrp="1"/>
          </p:cNvSpPr>
          <p:nvPr>
            <p:ph type="ftr" sz="quarter" idx="11"/>
          </p:nvPr>
        </p:nvSpPr>
        <p:spPr>
          <a:xfrm>
            <a:off x="4038600" y="6327648"/>
            <a:ext cx="4114800" cy="365125"/>
          </a:xfrm>
        </p:spPr>
        <p:txBody>
          <a:bodyPr/>
          <a:lstStyle/>
          <a:p>
            <a:pPr lvl="0"/>
            <a:r>
              <a:rPr lang="en-US" noProof="0" dirty="0"/>
              <a:t>Presentation title</a:t>
            </a:r>
          </a:p>
        </p:txBody>
      </p:sp>
      <p:sp>
        <p:nvSpPr>
          <p:cNvPr id="28" name="Slide Number Placeholder 27">
            <a:extLst>
              <a:ext uri="{FF2B5EF4-FFF2-40B4-BE49-F238E27FC236}">
                <a16:creationId xmlns:a16="http://schemas.microsoft.com/office/drawing/2014/main" id="{96E5A4EB-E183-4EF0-8266-412826ACBCF0}"/>
              </a:ext>
            </a:extLst>
          </p:cNvPr>
          <p:cNvSpPr>
            <a:spLocks noGrp="1"/>
          </p:cNvSpPr>
          <p:nvPr>
            <p:ph type="sldNum" sz="quarter" idx="12"/>
          </p:nvPr>
        </p:nvSpPr>
        <p:spPr>
          <a:xfrm>
            <a:off x="10058400" y="6327648"/>
            <a:ext cx="1295400" cy="365125"/>
          </a:xfrm>
        </p:spPr>
        <p:txBody>
          <a:bodyPr/>
          <a:lstStyle/>
          <a:p>
            <a:pPr lvl="0"/>
            <a:fld id="{73B850FF-6169-4056-8077-06FFA93A5366}" type="slidenum">
              <a:rPr lang="en-US" noProof="0" smtClean="0"/>
              <a:pPr lvl="0"/>
              <a:t>10</a:t>
            </a:fld>
            <a:endParaRPr lang="en-US" noProof="0" dirty="0"/>
          </a:p>
        </p:txBody>
      </p:sp>
      <p:pic>
        <p:nvPicPr>
          <p:cNvPr id="14" name="Picture Placeholder 13">
            <a:extLst>
              <a:ext uri="{FF2B5EF4-FFF2-40B4-BE49-F238E27FC236}">
                <a16:creationId xmlns:a16="http://schemas.microsoft.com/office/drawing/2014/main" id="{DE0F4255-59EC-4572-681D-6200C4A79FCB}"/>
              </a:ext>
            </a:extLst>
          </p:cNvPr>
          <p:cNvPicPr>
            <a:picLocks noGrp="1" noChangeAspect="1"/>
          </p:cNvPicPr>
          <p:nvPr>
            <p:ph type="pic" sz="quarter" idx="13"/>
          </p:nvPr>
        </p:nvPicPr>
        <p:blipFill>
          <a:blip r:embed="rId2"/>
          <a:srcRect l="20054" r="20054"/>
          <a:stretch>
            <a:fillRect/>
          </a:stretch>
        </p:blipFill>
        <p:spPr>
          <a:prstGeom prst="rect">
            <a:avLst/>
          </a:prstGeom>
        </p:spPr>
      </p:pic>
      <p:pic>
        <p:nvPicPr>
          <p:cNvPr id="15" name="Picture Placeholder 14">
            <a:extLst>
              <a:ext uri="{FF2B5EF4-FFF2-40B4-BE49-F238E27FC236}">
                <a16:creationId xmlns:a16="http://schemas.microsoft.com/office/drawing/2014/main" id="{35FA848D-6DD8-5F4C-9B27-9A3B3E6A7CD2}"/>
              </a:ext>
            </a:extLst>
          </p:cNvPr>
          <p:cNvPicPr>
            <a:picLocks noGrp="1" noChangeAspect="1"/>
          </p:cNvPicPr>
          <p:nvPr>
            <p:ph type="pic" sz="quarter" idx="14"/>
          </p:nvPr>
        </p:nvPicPr>
        <p:blipFill>
          <a:blip r:embed="rId3"/>
          <a:srcRect l="29534" r="29534"/>
          <a:stretch>
            <a:fillRect/>
          </a:stretch>
        </p:blipFill>
        <p:spPr>
          <a:prstGeom prst="rect">
            <a:avLst/>
          </a:prstGeom>
        </p:spPr>
      </p:pic>
      <p:pic>
        <p:nvPicPr>
          <p:cNvPr id="17" name="Picture Placeholder 16">
            <a:extLst>
              <a:ext uri="{FF2B5EF4-FFF2-40B4-BE49-F238E27FC236}">
                <a16:creationId xmlns:a16="http://schemas.microsoft.com/office/drawing/2014/main" id="{9F70D5C6-FA16-1FF0-7EE2-72A68DFDC923}"/>
              </a:ext>
            </a:extLst>
          </p:cNvPr>
          <p:cNvPicPr>
            <a:picLocks noGrp="1" noChangeAspect="1"/>
          </p:cNvPicPr>
          <p:nvPr>
            <p:ph type="pic" sz="quarter" idx="16"/>
          </p:nvPr>
        </p:nvPicPr>
        <p:blipFill>
          <a:blip r:embed="rId4"/>
          <a:srcRect l="14440" r="14440"/>
          <a:stretch>
            <a:fillRect/>
          </a:stretch>
        </p:blipFill>
        <p:spPr>
          <a:prstGeom prst="rect">
            <a:avLst/>
          </a:prstGeom>
        </p:spPr>
      </p:pic>
      <p:pic>
        <p:nvPicPr>
          <p:cNvPr id="16" name="Picture Placeholder 15">
            <a:extLst>
              <a:ext uri="{FF2B5EF4-FFF2-40B4-BE49-F238E27FC236}">
                <a16:creationId xmlns:a16="http://schemas.microsoft.com/office/drawing/2014/main" id="{5BDAB54E-55B5-ABFE-A920-26BFF2ECD021}"/>
              </a:ext>
            </a:extLst>
          </p:cNvPr>
          <p:cNvPicPr>
            <a:picLocks noGrp="1" noChangeAspect="1"/>
          </p:cNvPicPr>
          <p:nvPr>
            <p:ph type="pic" sz="quarter" idx="15"/>
          </p:nvPr>
        </p:nvPicPr>
        <p:blipFill>
          <a:blip r:embed="rId5"/>
          <a:srcRect l="20153" r="20153"/>
          <a:stretch>
            <a:fillRect/>
          </a:stretch>
        </p:blipFill>
        <p:spPr>
          <a:prstGeom prst="rect">
            <a:avLst/>
          </a:prstGeom>
        </p:spPr>
      </p:pic>
    </p:spTree>
    <p:extLst>
      <p:ext uri="{BB962C8B-B14F-4D97-AF65-F5344CB8AC3E}">
        <p14:creationId xmlns:p14="http://schemas.microsoft.com/office/powerpoint/2010/main" val="1304280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6134E62-0FEA-4101-A0C8-1395344EA7AC}"/>
              </a:ext>
            </a:extLst>
          </p:cNvPr>
          <p:cNvSpPr>
            <a:spLocks noGrp="1"/>
          </p:cNvSpPr>
          <p:nvPr>
            <p:ph type="title"/>
          </p:nvPr>
        </p:nvSpPr>
        <p:spPr>
          <a:xfrm>
            <a:off x="838200" y="4876800"/>
            <a:ext cx="10003218" cy="1219200"/>
          </a:xfrm>
        </p:spPr>
        <p:txBody>
          <a:bodyPr/>
          <a:lstStyle/>
          <a:p>
            <a:r>
              <a:rPr lang="en-US" dirty="0"/>
              <a:t>Introduction</a:t>
            </a:r>
          </a:p>
        </p:txBody>
      </p:sp>
      <p:sp>
        <p:nvSpPr>
          <p:cNvPr id="15" name="Content Placeholder 14">
            <a:extLst>
              <a:ext uri="{FF2B5EF4-FFF2-40B4-BE49-F238E27FC236}">
                <a16:creationId xmlns:a16="http://schemas.microsoft.com/office/drawing/2014/main" id="{F95CA429-F668-43CB-B1F6-A9C08F07F983}"/>
              </a:ext>
            </a:extLst>
          </p:cNvPr>
          <p:cNvSpPr>
            <a:spLocks noGrp="1"/>
          </p:cNvSpPr>
          <p:nvPr>
            <p:ph type="body" sz="quarter" idx="14"/>
          </p:nvPr>
        </p:nvSpPr>
        <p:spPr>
          <a:xfrm>
            <a:off x="293615" y="1"/>
            <a:ext cx="11711031" cy="4602876"/>
          </a:xfrm>
        </p:spPr>
        <p:txBody>
          <a:bodyPr>
            <a:normAutofit/>
          </a:bodyPr>
          <a:lstStyle/>
          <a:p>
            <a:pPr algn="thaiDist"/>
            <a:r>
              <a:rPr lang="th-TH" sz="2000" dirty="0"/>
              <a:t>	</a:t>
            </a:r>
            <a:r>
              <a:rPr lang="en-US" sz="2000" dirty="0"/>
              <a:t>Due to COVID-19 pandemic caused a global economy recession, people lost their jobs, stopped traveling, cost saving, people’s lifestyles changed, shopping via online, parents who had school-age children were even more suffer from paying their tuition fee. Educational institutions tried to come up with measures to assist students in various ways, whether providing online learning, extending the payment of tuition fees, and supported cost of treating COVID-19 for students. At the same time, some students realized the hardships they had faced and tried to work as much as possible in this situation that was restricted by various measures in order to relieve their families’ expense by looking for part-time </a:t>
            </a:r>
            <a:r>
              <a:rPr lang="en-US" sz="2000" dirty="0" err="1"/>
              <a:t>jobs.Job</a:t>
            </a:r>
            <a:r>
              <a:rPr lang="en-US" sz="2000" dirty="0"/>
              <a:t> that students can do in such a situation is selling goods through online, including some types of offline work. From the mentioned above, the researcher would like to explore behavior of earning extra income during the COVID-19 outbreak of students in Tourism and Hospitality Industry Management, </a:t>
            </a:r>
            <a:r>
              <a:rPr lang="en-US" sz="2000" dirty="0" err="1"/>
              <a:t>SuanSunandha</a:t>
            </a:r>
            <a:r>
              <a:rPr lang="en-US" sz="2000" dirty="0"/>
              <a:t> Rajabhat University.</a:t>
            </a:r>
          </a:p>
        </p:txBody>
      </p:sp>
      <p:sp>
        <p:nvSpPr>
          <p:cNvPr id="18" name="Date Placeholder 17">
            <a:extLst>
              <a:ext uri="{FF2B5EF4-FFF2-40B4-BE49-F238E27FC236}">
                <a16:creationId xmlns:a16="http://schemas.microsoft.com/office/drawing/2014/main" id="{D453A211-65B5-48E3-96AC-ADE300F4D687}"/>
              </a:ext>
            </a:extLst>
          </p:cNvPr>
          <p:cNvSpPr>
            <a:spLocks noGrp="1"/>
          </p:cNvSpPr>
          <p:nvPr>
            <p:ph type="dt" sz="half" idx="10"/>
          </p:nvPr>
        </p:nvSpPr>
        <p:spPr>
          <a:xfrm>
            <a:off x="838200" y="6327648"/>
            <a:ext cx="2743200" cy="365125"/>
          </a:xfrm>
        </p:spPr>
        <p:txBody>
          <a:bodyPr/>
          <a:lstStyle/>
          <a:p>
            <a:pPr lvl="0"/>
            <a:r>
              <a:rPr lang="en-US" noProof="0" dirty="0"/>
              <a:t>20</a:t>
            </a:r>
            <a:r>
              <a:rPr lang="th-TH" noProof="0" dirty="0"/>
              <a:t>23</a:t>
            </a:r>
            <a:endParaRPr lang="en-US" noProof="0" dirty="0"/>
          </a:p>
        </p:txBody>
      </p:sp>
      <p:sp>
        <p:nvSpPr>
          <p:cNvPr id="19" name="Footer Placeholder 18">
            <a:extLst>
              <a:ext uri="{FF2B5EF4-FFF2-40B4-BE49-F238E27FC236}">
                <a16:creationId xmlns:a16="http://schemas.microsoft.com/office/drawing/2014/main" id="{DC007DDA-7459-4DC5-ADDC-B34A3D0DD697}"/>
              </a:ext>
            </a:extLst>
          </p:cNvPr>
          <p:cNvSpPr>
            <a:spLocks noGrp="1"/>
          </p:cNvSpPr>
          <p:nvPr>
            <p:ph type="ftr" sz="quarter" idx="11"/>
          </p:nvPr>
        </p:nvSpPr>
        <p:spPr>
          <a:xfrm>
            <a:off x="4109310" y="6329997"/>
            <a:ext cx="4501292" cy="365125"/>
          </a:xfrm>
        </p:spPr>
        <p:txBody>
          <a:bodyPr/>
          <a:lstStyle/>
          <a:p>
            <a:r>
              <a:rPr lang="en-US" dirty="0"/>
              <a:t>Explore the Behavior of Earning Extra Income During the COVID-19 Outbreak :</a:t>
            </a:r>
            <a:br>
              <a:rPr lang="en-US" dirty="0"/>
            </a:br>
            <a:r>
              <a:rPr lang="en-US" dirty="0"/>
              <a:t> A Case Study of Tourism and Hospitality Industry Management Students </a:t>
            </a:r>
            <a:r>
              <a:rPr lang="en-US" dirty="0" err="1"/>
              <a:t>SuanSunandha</a:t>
            </a:r>
            <a:r>
              <a:rPr lang="en-US" dirty="0"/>
              <a:t> Rajabhat University</a:t>
            </a:r>
          </a:p>
        </p:txBody>
      </p:sp>
      <p:sp>
        <p:nvSpPr>
          <p:cNvPr id="20" name="Slide Number Placeholder 19">
            <a:extLst>
              <a:ext uri="{FF2B5EF4-FFF2-40B4-BE49-F238E27FC236}">
                <a16:creationId xmlns:a16="http://schemas.microsoft.com/office/drawing/2014/main" id="{8830570A-9F6D-4948-8AE0-762EE7BF813D}"/>
              </a:ext>
            </a:extLst>
          </p:cNvPr>
          <p:cNvSpPr>
            <a:spLocks noGrp="1"/>
          </p:cNvSpPr>
          <p:nvPr>
            <p:ph type="sldNum" sz="quarter" idx="12"/>
          </p:nvPr>
        </p:nvSpPr>
        <p:spPr>
          <a:xfrm>
            <a:off x="10186908" y="6327648"/>
            <a:ext cx="1166892" cy="365125"/>
          </a:xfrm>
        </p:spPr>
        <p:txBody>
          <a:bodyPr/>
          <a:lstStyle/>
          <a:p>
            <a:pPr lvl="0"/>
            <a:fld id="{73B850FF-6169-4056-8077-06FFA93A5366}" type="slidenum">
              <a:rPr lang="en-US" noProof="0" smtClean="0"/>
              <a:pPr lvl="0"/>
              <a:t>2</a:t>
            </a:fld>
            <a:endParaRPr lang="en-US" noProof="0" dirty="0"/>
          </a:p>
        </p:txBody>
      </p:sp>
    </p:spTree>
    <p:extLst>
      <p:ext uri="{BB962C8B-B14F-4D97-AF65-F5344CB8AC3E}">
        <p14:creationId xmlns:p14="http://schemas.microsoft.com/office/powerpoint/2010/main" val="780098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E04E8F-2D23-4DA1-95F8-B758F6D3C8F9}"/>
              </a:ext>
            </a:extLst>
          </p:cNvPr>
          <p:cNvSpPr>
            <a:spLocks noGrp="1"/>
          </p:cNvSpPr>
          <p:nvPr>
            <p:ph type="title"/>
          </p:nvPr>
        </p:nvSpPr>
        <p:spPr>
          <a:xfrm>
            <a:off x="323557" y="559813"/>
            <a:ext cx="5772443" cy="2397324"/>
          </a:xfrm>
        </p:spPr>
        <p:txBody>
          <a:bodyPr/>
          <a:lstStyle/>
          <a:p>
            <a:r>
              <a:rPr lang="en-US" dirty="0"/>
              <a:t>Research objective</a:t>
            </a:r>
          </a:p>
        </p:txBody>
      </p:sp>
      <p:sp>
        <p:nvSpPr>
          <p:cNvPr id="6" name="Text Placeholder 5">
            <a:extLst>
              <a:ext uri="{FF2B5EF4-FFF2-40B4-BE49-F238E27FC236}">
                <a16:creationId xmlns:a16="http://schemas.microsoft.com/office/drawing/2014/main" id="{FA7D6E7D-019F-4C81-AB67-977ED710707D}"/>
              </a:ext>
            </a:extLst>
          </p:cNvPr>
          <p:cNvSpPr>
            <a:spLocks noGrp="1"/>
          </p:cNvSpPr>
          <p:nvPr>
            <p:ph type="body" sz="quarter" idx="10"/>
          </p:nvPr>
        </p:nvSpPr>
        <p:spPr>
          <a:xfrm>
            <a:off x="838200" y="3200400"/>
            <a:ext cx="4633913" cy="2913063"/>
          </a:xfrm>
        </p:spPr>
        <p:txBody>
          <a:bodyPr>
            <a:normAutofit fontScale="77500" lnSpcReduction="20000"/>
          </a:bodyPr>
          <a:lstStyle/>
          <a:p>
            <a:pPr algn="thaiDist"/>
            <a:r>
              <a:rPr lang="th-TH" dirty="0"/>
              <a:t>	</a:t>
            </a:r>
            <a:r>
              <a:rPr lang="en-US" dirty="0"/>
              <a:t>1. To explore channel of earning extra income of students in Tourism and Hospitality Industry Management, </a:t>
            </a:r>
            <a:r>
              <a:rPr lang="en-US" dirty="0" err="1"/>
              <a:t>SuanSunandha</a:t>
            </a:r>
            <a:r>
              <a:rPr lang="en-US" dirty="0"/>
              <a:t> Rajabhat University</a:t>
            </a:r>
          </a:p>
          <a:p>
            <a:pPr algn="thaiDist"/>
            <a:r>
              <a:rPr lang="en-US" dirty="0"/>
              <a:t>	2. To explore behavior of earning extra income during COVID-19 outbreak of Tourism and Hospitality Industry Management Students, </a:t>
            </a:r>
            <a:r>
              <a:rPr lang="en-US" dirty="0" err="1"/>
              <a:t>SuanSunandhaRajabhat</a:t>
            </a:r>
            <a:r>
              <a:rPr lang="en-US" dirty="0"/>
              <a:t> University</a:t>
            </a:r>
          </a:p>
        </p:txBody>
      </p:sp>
      <p:pic>
        <p:nvPicPr>
          <p:cNvPr id="12" name="Picture Placeholder 11">
            <a:extLst>
              <a:ext uri="{FF2B5EF4-FFF2-40B4-BE49-F238E27FC236}">
                <a16:creationId xmlns:a16="http://schemas.microsoft.com/office/drawing/2014/main" id="{FBED6F85-C646-0881-DD72-0946AF30B4F0}"/>
              </a:ext>
            </a:extLst>
          </p:cNvPr>
          <p:cNvPicPr>
            <a:picLocks noGrp="1" noChangeAspect="1"/>
          </p:cNvPicPr>
          <p:nvPr>
            <p:ph type="pic" sz="quarter" idx="11"/>
          </p:nvPr>
        </p:nvPicPr>
        <p:blipFill>
          <a:blip r:embed="rId2"/>
          <a:srcRect l="21740" r="21740"/>
          <a:stretch>
            <a:fillRect/>
          </a:stretch>
        </p:blipFill>
        <p:spPr/>
      </p:pic>
    </p:spTree>
    <p:extLst>
      <p:ext uri="{BB962C8B-B14F-4D97-AF65-F5344CB8AC3E}">
        <p14:creationId xmlns:p14="http://schemas.microsoft.com/office/powerpoint/2010/main" val="2129010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6E2FE00C-A4E7-4DD3-BED5-5746528E68F1}"/>
              </a:ext>
            </a:extLst>
          </p:cNvPr>
          <p:cNvSpPr>
            <a:spLocks noGrp="1"/>
          </p:cNvSpPr>
          <p:nvPr>
            <p:ph type="title"/>
          </p:nvPr>
        </p:nvSpPr>
        <p:spPr>
          <a:xfrm>
            <a:off x="148883" y="-287183"/>
            <a:ext cx="4953000" cy="2688598"/>
          </a:xfrm>
        </p:spPr>
        <p:txBody>
          <a:bodyPr/>
          <a:lstStyle/>
          <a:p>
            <a:r>
              <a:rPr lang="en-US" dirty="0"/>
              <a:t>Research framework</a:t>
            </a:r>
            <a:br>
              <a:rPr lang="en-US" dirty="0"/>
            </a:br>
            <a:endParaRPr lang="en-US" dirty="0"/>
          </a:p>
        </p:txBody>
      </p:sp>
      <p:sp>
        <p:nvSpPr>
          <p:cNvPr id="57" name="Date Placeholder 56">
            <a:extLst>
              <a:ext uri="{FF2B5EF4-FFF2-40B4-BE49-F238E27FC236}">
                <a16:creationId xmlns:a16="http://schemas.microsoft.com/office/drawing/2014/main" id="{8870D893-2423-4900-AACF-892913F92B61}"/>
              </a:ext>
            </a:extLst>
          </p:cNvPr>
          <p:cNvSpPr>
            <a:spLocks noGrp="1"/>
          </p:cNvSpPr>
          <p:nvPr>
            <p:ph type="dt" sz="half" idx="10"/>
          </p:nvPr>
        </p:nvSpPr>
        <p:spPr>
          <a:xfrm>
            <a:off x="838200" y="6327648"/>
            <a:ext cx="2743200" cy="365125"/>
          </a:xfrm>
        </p:spPr>
        <p:txBody>
          <a:bodyPr/>
          <a:lstStyle/>
          <a:p>
            <a:pPr lvl="0"/>
            <a:r>
              <a:rPr lang="en-US" noProof="0" dirty="0"/>
              <a:t>20XX</a:t>
            </a:r>
          </a:p>
        </p:txBody>
      </p:sp>
      <p:sp>
        <p:nvSpPr>
          <p:cNvPr id="59" name="Slide Number Placeholder 58">
            <a:extLst>
              <a:ext uri="{FF2B5EF4-FFF2-40B4-BE49-F238E27FC236}">
                <a16:creationId xmlns:a16="http://schemas.microsoft.com/office/drawing/2014/main" id="{51CFCC1B-86D5-4E89-A5FA-944094DBD4AF}"/>
              </a:ext>
            </a:extLst>
          </p:cNvPr>
          <p:cNvSpPr>
            <a:spLocks noGrp="1"/>
          </p:cNvSpPr>
          <p:nvPr>
            <p:ph type="sldNum" sz="quarter" idx="12"/>
          </p:nvPr>
        </p:nvSpPr>
        <p:spPr>
          <a:xfrm>
            <a:off x="10820400" y="6327648"/>
            <a:ext cx="533400" cy="365125"/>
          </a:xfrm>
        </p:spPr>
        <p:txBody>
          <a:bodyPr/>
          <a:lstStyle/>
          <a:p>
            <a:pPr lvl="0"/>
            <a:fld id="{73B850FF-6169-4056-8077-06FFA93A5366}" type="slidenum">
              <a:rPr lang="en-US" noProof="0" smtClean="0"/>
              <a:pPr lvl="0"/>
              <a:t>4</a:t>
            </a:fld>
            <a:endParaRPr lang="en-US" noProof="0" dirty="0"/>
          </a:p>
        </p:txBody>
      </p:sp>
      <p:sp>
        <p:nvSpPr>
          <p:cNvPr id="3" name="Text Placeholder 2">
            <a:extLst>
              <a:ext uri="{FF2B5EF4-FFF2-40B4-BE49-F238E27FC236}">
                <a16:creationId xmlns:a16="http://schemas.microsoft.com/office/drawing/2014/main" id="{B1EC820F-FC50-AFE3-E380-1E30D1985AA1}"/>
              </a:ext>
            </a:extLst>
          </p:cNvPr>
          <p:cNvSpPr>
            <a:spLocks noGrp="1"/>
          </p:cNvSpPr>
          <p:nvPr>
            <p:ph type="body" sz="quarter" idx="16"/>
          </p:nvPr>
        </p:nvSpPr>
        <p:spPr>
          <a:xfrm>
            <a:off x="725978" y="1551262"/>
            <a:ext cx="4952681" cy="2750307"/>
          </a:xfrm>
        </p:spPr>
        <p:txBody>
          <a:bodyPr/>
          <a:lstStyle/>
          <a:p>
            <a:pPr marL="0" indent="0">
              <a:buNone/>
            </a:pPr>
            <a:r>
              <a:rPr lang="en-US" dirty="0"/>
              <a:t>Independent variable  </a:t>
            </a:r>
            <a:r>
              <a:rPr lang="en-US" dirty="0" err="1"/>
              <a:t>Variable</a:t>
            </a:r>
            <a:r>
              <a:rPr lang="en-US" dirty="0"/>
              <a:t> based</a:t>
            </a:r>
          </a:p>
          <a:p>
            <a:endParaRPr lang="en-US" dirty="0"/>
          </a:p>
          <a:p>
            <a:pPr marL="0" indent="0">
              <a:buNone/>
            </a:pPr>
            <a:r>
              <a:rPr lang="en-US" dirty="0"/>
              <a:t> </a:t>
            </a:r>
          </a:p>
          <a:p>
            <a:endParaRPr lang="en-US" dirty="0"/>
          </a:p>
          <a:p>
            <a:endParaRPr lang="en-US" dirty="0"/>
          </a:p>
        </p:txBody>
      </p:sp>
      <p:pic>
        <p:nvPicPr>
          <p:cNvPr id="4" name="Picture 3">
            <a:extLst>
              <a:ext uri="{FF2B5EF4-FFF2-40B4-BE49-F238E27FC236}">
                <a16:creationId xmlns:a16="http://schemas.microsoft.com/office/drawing/2014/main" id="{A1A43316-6AE3-E255-05D1-73E415665A3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87491" y="2266018"/>
            <a:ext cx="4991168" cy="4381136"/>
          </a:xfrm>
          <a:prstGeom prst="rect">
            <a:avLst/>
          </a:prstGeom>
        </p:spPr>
      </p:pic>
      <p:pic>
        <p:nvPicPr>
          <p:cNvPr id="11" name="Picture 10">
            <a:extLst>
              <a:ext uri="{FF2B5EF4-FFF2-40B4-BE49-F238E27FC236}">
                <a16:creationId xmlns:a16="http://schemas.microsoft.com/office/drawing/2014/main" id="{CF72551B-DD85-38B6-FB30-7DBEC3904DBD}"/>
              </a:ext>
            </a:extLst>
          </p:cNvPr>
          <p:cNvPicPr>
            <a:picLocks noChangeAspect="1"/>
          </p:cNvPicPr>
          <p:nvPr/>
        </p:nvPicPr>
        <p:blipFill>
          <a:blip r:embed="rId5"/>
          <a:stretch>
            <a:fillRect/>
          </a:stretch>
        </p:blipFill>
        <p:spPr>
          <a:xfrm>
            <a:off x="7364589" y="1721683"/>
            <a:ext cx="3989211" cy="3414633"/>
          </a:xfrm>
          <a:prstGeom prst="rect">
            <a:avLst/>
          </a:prstGeom>
        </p:spPr>
      </p:pic>
    </p:spTree>
    <p:extLst>
      <p:ext uri="{BB962C8B-B14F-4D97-AF65-F5344CB8AC3E}">
        <p14:creationId xmlns:p14="http://schemas.microsoft.com/office/powerpoint/2010/main" val="254120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5BD94F1-CB6D-4F76-AD08-DAA3805D80A7}"/>
              </a:ext>
            </a:extLst>
          </p:cNvPr>
          <p:cNvSpPr>
            <a:spLocks noGrp="1"/>
          </p:cNvSpPr>
          <p:nvPr>
            <p:ph type="title"/>
          </p:nvPr>
        </p:nvSpPr>
        <p:spPr>
          <a:xfrm>
            <a:off x="7583658" y="-101369"/>
            <a:ext cx="3949840" cy="2251716"/>
          </a:xfrm>
        </p:spPr>
        <p:txBody>
          <a:bodyPr>
            <a:normAutofit/>
          </a:bodyPr>
          <a:lstStyle/>
          <a:p>
            <a:r>
              <a:rPr lang="en-US" dirty="0"/>
              <a:t>Research regulations</a:t>
            </a:r>
            <a:br>
              <a:rPr lang="en-US" dirty="0"/>
            </a:br>
            <a:endParaRPr lang="en-US" dirty="0"/>
          </a:p>
        </p:txBody>
      </p:sp>
      <p:sp>
        <p:nvSpPr>
          <p:cNvPr id="22" name="Text Placeholder 21">
            <a:extLst>
              <a:ext uri="{FF2B5EF4-FFF2-40B4-BE49-F238E27FC236}">
                <a16:creationId xmlns:a16="http://schemas.microsoft.com/office/drawing/2014/main" id="{E2B0863C-D98E-4E93-94EE-6E8EB78DBD28}"/>
              </a:ext>
            </a:extLst>
          </p:cNvPr>
          <p:cNvSpPr>
            <a:spLocks noGrp="1"/>
          </p:cNvSpPr>
          <p:nvPr>
            <p:ph type="body" sz="quarter" idx="15"/>
          </p:nvPr>
        </p:nvSpPr>
        <p:spPr>
          <a:xfrm>
            <a:off x="7696454" y="1604724"/>
            <a:ext cx="4261084" cy="4905486"/>
          </a:xfrm>
        </p:spPr>
        <p:txBody>
          <a:bodyPr>
            <a:normAutofit fontScale="92500" lnSpcReduction="20000"/>
          </a:bodyPr>
          <a:lstStyle/>
          <a:p>
            <a:pPr algn="thaiDist"/>
            <a:r>
              <a:rPr lang="th-TH" dirty="0"/>
              <a:t>	</a:t>
            </a:r>
            <a:r>
              <a:rPr lang="en-US" dirty="0"/>
              <a:t>This research explores the behavior of earning extra income during the COVID-19 outbreak: a case study of Tourism and Hospitality Industry Management students, </a:t>
            </a:r>
            <a:r>
              <a:rPr lang="en-US" dirty="0" err="1"/>
              <a:t>SuanSunandha</a:t>
            </a:r>
            <a:r>
              <a:rPr lang="en-US" dirty="0"/>
              <a:t> Rajabhat University. The information is divided into 3 parts as followings:</a:t>
            </a:r>
          </a:p>
          <a:p>
            <a:pPr algn="thaiDist"/>
            <a:r>
              <a:rPr lang="en-US" dirty="0"/>
              <a:t>	Part 1: General information of respondents included gender, age and year of study.</a:t>
            </a:r>
          </a:p>
          <a:p>
            <a:pPr algn="thaiDist"/>
            <a:r>
              <a:rPr lang="en-US" dirty="0"/>
              <a:t>	Part 2: Survey questionnaire which explore respondents’ behavior: behavior of earning extra income through online channel, number of platform, main platform and types of goods which sold via online, number of day, time spent and explore the behavior of earning extra income through offline channel.</a:t>
            </a:r>
          </a:p>
        </p:txBody>
      </p:sp>
      <p:sp>
        <p:nvSpPr>
          <p:cNvPr id="5" name="Slide Number Placeholder 4">
            <a:extLst>
              <a:ext uri="{FF2B5EF4-FFF2-40B4-BE49-F238E27FC236}">
                <a16:creationId xmlns:a16="http://schemas.microsoft.com/office/drawing/2014/main" id="{950EE9E9-0CC2-4D6E-A3BC-45FEDC0C81C9}"/>
              </a:ext>
            </a:extLst>
          </p:cNvPr>
          <p:cNvSpPr>
            <a:spLocks noGrp="1"/>
          </p:cNvSpPr>
          <p:nvPr>
            <p:ph type="sldNum" sz="quarter" idx="12"/>
          </p:nvPr>
        </p:nvSpPr>
        <p:spPr>
          <a:xfrm>
            <a:off x="10820400" y="6327648"/>
            <a:ext cx="533400" cy="365125"/>
          </a:xfrm>
        </p:spPr>
        <p:txBody>
          <a:bodyPr/>
          <a:lstStyle/>
          <a:p>
            <a:pPr lvl="0"/>
            <a:fld id="{73B850FF-6169-4056-8077-06FFA93A5366}" type="slidenum">
              <a:rPr lang="en-US" noProof="0" smtClean="0"/>
              <a:pPr lvl="0"/>
              <a:t>5</a:t>
            </a:fld>
            <a:endParaRPr lang="en-US" noProof="0" dirty="0"/>
          </a:p>
        </p:txBody>
      </p:sp>
      <p:pic>
        <p:nvPicPr>
          <p:cNvPr id="9" name="Picture Placeholder 8">
            <a:extLst>
              <a:ext uri="{FF2B5EF4-FFF2-40B4-BE49-F238E27FC236}">
                <a16:creationId xmlns:a16="http://schemas.microsoft.com/office/drawing/2014/main" id="{C0794DBE-6060-E2D1-F54F-498BB831BCA3}"/>
              </a:ext>
            </a:extLst>
          </p:cNvPr>
          <p:cNvPicPr>
            <a:picLocks noGrp="1" noChangeAspect="1"/>
          </p:cNvPicPr>
          <p:nvPr>
            <p:ph type="pic" sz="quarter" idx="13"/>
          </p:nvPr>
        </p:nvPicPr>
        <p:blipFill>
          <a:blip r:embed="rId2"/>
          <a:srcRect t="9627" b="9627"/>
          <a:stretch>
            <a:fillRect/>
          </a:stretch>
        </p:blipFill>
        <p:spPr>
          <a:prstGeom prst="rect">
            <a:avLst/>
          </a:prstGeom>
        </p:spPr>
      </p:pic>
      <p:pic>
        <p:nvPicPr>
          <p:cNvPr id="10" name="Picture Placeholder 9">
            <a:extLst>
              <a:ext uri="{FF2B5EF4-FFF2-40B4-BE49-F238E27FC236}">
                <a16:creationId xmlns:a16="http://schemas.microsoft.com/office/drawing/2014/main" id="{B2A632D3-D4AA-ED2B-A082-168510E540FA}"/>
              </a:ext>
            </a:extLst>
          </p:cNvPr>
          <p:cNvPicPr>
            <a:picLocks noGrp="1" noChangeAspect="1"/>
          </p:cNvPicPr>
          <p:nvPr>
            <p:ph type="pic" sz="quarter" idx="14"/>
          </p:nvPr>
        </p:nvPicPr>
        <p:blipFill>
          <a:blip r:embed="rId3"/>
          <a:srcRect t="7981" b="7981"/>
          <a:stretch>
            <a:fillRect/>
          </a:stretch>
        </p:blipFill>
        <p:spPr>
          <a:prstGeom prst="rect">
            <a:avLst/>
          </a:prstGeom>
        </p:spPr>
      </p:pic>
    </p:spTree>
    <p:extLst>
      <p:ext uri="{BB962C8B-B14F-4D97-AF65-F5344CB8AC3E}">
        <p14:creationId xmlns:p14="http://schemas.microsoft.com/office/powerpoint/2010/main" val="2887417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5D4720F-D621-45A7-806A-D71ED5889E6C}"/>
              </a:ext>
            </a:extLst>
          </p:cNvPr>
          <p:cNvSpPr>
            <a:spLocks noGrp="1"/>
          </p:cNvSpPr>
          <p:nvPr>
            <p:ph type="title"/>
          </p:nvPr>
        </p:nvSpPr>
        <p:spPr>
          <a:xfrm>
            <a:off x="1198182" y="381000"/>
            <a:ext cx="10003218" cy="1600124"/>
          </a:xfrm>
        </p:spPr>
        <p:txBody>
          <a:bodyPr/>
          <a:lstStyle/>
          <a:p>
            <a:r>
              <a:rPr lang="en-US" dirty="0"/>
              <a:t>Research results</a:t>
            </a:r>
            <a:br>
              <a:rPr lang="en-US" dirty="0"/>
            </a:br>
            <a:endParaRPr lang="en-US" dirty="0"/>
          </a:p>
        </p:txBody>
      </p:sp>
      <p:sp>
        <p:nvSpPr>
          <p:cNvPr id="14" name="Date Placeholder 13">
            <a:extLst>
              <a:ext uri="{FF2B5EF4-FFF2-40B4-BE49-F238E27FC236}">
                <a16:creationId xmlns:a16="http://schemas.microsoft.com/office/drawing/2014/main" id="{388A9195-E86D-4E1B-B4FA-2986201F253B}"/>
              </a:ext>
            </a:extLst>
          </p:cNvPr>
          <p:cNvSpPr>
            <a:spLocks noGrp="1"/>
          </p:cNvSpPr>
          <p:nvPr>
            <p:ph type="dt" sz="half" idx="10"/>
          </p:nvPr>
        </p:nvSpPr>
        <p:spPr>
          <a:xfrm>
            <a:off x="838200" y="6327648"/>
            <a:ext cx="2743200" cy="365125"/>
          </a:xfrm>
        </p:spPr>
        <p:txBody>
          <a:bodyPr/>
          <a:lstStyle/>
          <a:p>
            <a:pPr lvl="0"/>
            <a:r>
              <a:rPr lang="en-US" noProof="0" dirty="0"/>
              <a:t>20XX</a:t>
            </a:r>
          </a:p>
        </p:txBody>
      </p:sp>
      <p:sp>
        <p:nvSpPr>
          <p:cNvPr id="15" name="Footer Placeholder 14">
            <a:extLst>
              <a:ext uri="{FF2B5EF4-FFF2-40B4-BE49-F238E27FC236}">
                <a16:creationId xmlns:a16="http://schemas.microsoft.com/office/drawing/2014/main" id="{52F2BB9A-E98D-4938-ACF5-82920092307E}"/>
              </a:ext>
            </a:extLst>
          </p:cNvPr>
          <p:cNvSpPr>
            <a:spLocks noGrp="1"/>
          </p:cNvSpPr>
          <p:nvPr>
            <p:ph type="ftr" sz="quarter" idx="11"/>
          </p:nvPr>
        </p:nvSpPr>
        <p:spPr>
          <a:xfrm>
            <a:off x="4107785" y="6294437"/>
            <a:ext cx="3976429" cy="365125"/>
          </a:xfrm>
        </p:spPr>
        <p:txBody>
          <a:bodyPr/>
          <a:lstStyle/>
          <a:p>
            <a:r>
              <a:rPr lang="en-US" dirty="0"/>
              <a:t>Presentation title</a:t>
            </a:r>
          </a:p>
        </p:txBody>
      </p:sp>
      <p:sp>
        <p:nvSpPr>
          <p:cNvPr id="16" name="Slide Number Placeholder 15">
            <a:extLst>
              <a:ext uri="{FF2B5EF4-FFF2-40B4-BE49-F238E27FC236}">
                <a16:creationId xmlns:a16="http://schemas.microsoft.com/office/drawing/2014/main" id="{BA486A46-0CD4-48E6-AC5A-BF3B69F9B43A}"/>
              </a:ext>
            </a:extLst>
          </p:cNvPr>
          <p:cNvSpPr>
            <a:spLocks noGrp="1"/>
          </p:cNvSpPr>
          <p:nvPr>
            <p:ph type="sldNum" sz="quarter" idx="12"/>
          </p:nvPr>
        </p:nvSpPr>
        <p:spPr>
          <a:xfrm>
            <a:off x="10186908" y="6327648"/>
            <a:ext cx="1166892" cy="365125"/>
          </a:xfrm>
        </p:spPr>
        <p:txBody>
          <a:bodyPr/>
          <a:lstStyle/>
          <a:p>
            <a:pPr lvl="0"/>
            <a:fld id="{73B850FF-6169-4056-8077-06FFA93A5366}" type="slidenum">
              <a:rPr lang="en-US" noProof="0" smtClean="0"/>
              <a:pPr lvl="0"/>
              <a:t>6</a:t>
            </a:fld>
            <a:endParaRPr lang="en-US" noProof="0" dirty="0"/>
          </a:p>
        </p:txBody>
      </p:sp>
      <p:sp>
        <p:nvSpPr>
          <p:cNvPr id="3" name="TextBox 2">
            <a:extLst>
              <a:ext uri="{FF2B5EF4-FFF2-40B4-BE49-F238E27FC236}">
                <a16:creationId xmlns:a16="http://schemas.microsoft.com/office/drawing/2014/main" id="{EE694C1F-2929-3C48-3C14-220DC56236F8}"/>
              </a:ext>
            </a:extLst>
          </p:cNvPr>
          <p:cNvSpPr txBox="1"/>
          <p:nvPr/>
        </p:nvSpPr>
        <p:spPr>
          <a:xfrm>
            <a:off x="559190" y="2260790"/>
            <a:ext cx="11412416" cy="4431983"/>
          </a:xfrm>
          <a:prstGeom prst="rect">
            <a:avLst/>
          </a:prstGeom>
          <a:noFill/>
        </p:spPr>
        <p:txBody>
          <a:bodyPr wrap="square">
            <a:spAutoFit/>
          </a:bodyPr>
          <a:lstStyle/>
          <a:p>
            <a:pPr algn="thaiDist"/>
            <a:r>
              <a:rPr lang="th-TH" dirty="0"/>
              <a:t>	</a:t>
            </a:r>
            <a:r>
              <a:rPr lang="en-US" sz="2400" dirty="0"/>
              <a:t>Researcher collects data from 295 students of Tourism and Hospitality Industry Management, </a:t>
            </a:r>
            <a:r>
              <a:rPr lang="en-US" sz="2400" dirty="0" err="1"/>
              <a:t>SuanSunandha</a:t>
            </a:r>
            <a:r>
              <a:rPr lang="en-US" sz="2400" dirty="0"/>
              <a:t> Rajabhat University, using survey questionnaire which has been validated and analyzed by expert and by using percentage statistics for data analysis. The analysis topics can be divided as followings:</a:t>
            </a:r>
            <a:endParaRPr lang="th-TH" sz="2400" dirty="0"/>
          </a:p>
          <a:p>
            <a:pPr algn="thaiDist"/>
            <a:r>
              <a:rPr lang="th-TH" sz="2400" b="1" dirty="0"/>
              <a:t>	</a:t>
            </a:r>
            <a:r>
              <a:rPr lang="en-US" sz="2400" b="1" dirty="0"/>
              <a:t>Part 1 Analyzing general information of respondents</a:t>
            </a:r>
          </a:p>
          <a:p>
            <a:pPr algn="thaiDist"/>
            <a:r>
              <a:rPr lang="en-US" sz="2400" dirty="0"/>
              <a:t>	The general information of respondents is divided into gender, age, year of study and using frequency and percentage for data analysis. The findings found that most of respondents were female or 57.3 percentage. The age of most respondents was 20-22 years, equivalent to 55.3 percentage. The respondents who were the fourth year students were 41.7 percentages</a:t>
            </a:r>
          </a:p>
          <a:p>
            <a:pPr algn="thaiDist"/>
            <a:endParaRPr lang="en-US" dirty="0"/>
          </a:p>
        </p:txBody>
      </p:sp>
    </p:spTree>
    <p:extLst>
      <p:ext uri="{BB962C8B-B14F-4D97-AF65-F5344CB8AC3E}">
        <p14:creationId xmlns:p14="http://schemas.microsoft.com/office/powerpoint/2010/main" val="412362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5D4720F-D621-45A7-806A-D71ED5889E6C}"/>
              </a:ext>
            </a:extLst>
          </p:cNvPr>
          <p:cNvSpPr>
            <a:spLocks noGrp="1"/>
          </p:cNvSpPr>
          <p:nvPr>
            <p:ph type="title"/>
          </p:nvPr>
        </p:nvSpPr>
        <p:spPr>
          <a:xfrm>
            <a:off x="1198182" y="381000"/>
            <a:ext cx="10003218" cy="1600124"/>
          </a:xfrm>
        </p:spPr>
        <p:txBody>
          <a:bodyPr/>
          <a:lstStyle/>
          <a:p>
            <a:r>
              <a:rPr lang="en-US" dirty="0"/>
              <a:t>Research results</a:t>
            </a:r>
            <a:br>
              <a:rPr lang="en-US" dirty="0"/>
            </a:br>
            <a:endParaRPr lang="en-US" dirty="0"/>
          </a:p>
        </p:txBody>
      </p:sp>
      <p:sp>
        <p:nvSpPr>
          <p:cNvPr id="16" name="Slide Number Placeholder 15">
            <a:extLst>
              <a:ext uri="{FF2B5EF4-FFF2-40B4-BE49-F238E27FC236}">
                <a16:creationId xmlns:a16="http://schemas.microsoft.com/office/drawing/2014/main" id="{BA486A46-0CD4-48E6-AC5A-BF3B69F9B43A}"/>
              </a:ext>
            </a:extLst>
          </p:cNvPr>
          <p:cNvSpPr>
            <a:spLocks noGrp="1"/>
          </p:cNvSpPr>
          <p:nvPr>
            <p:ph type="sldNum" sz="quarter" idx="12"/>
          </p:nvPr>
        </p:nvSpPr>
        <p:spPr>
          <a:xfrm>
            <a:off x="10186908" y="6327648"/>
            <a:ext cx="1166892" cy="365125"/>
          </a:xfrm>
        </p:spPr>
        <p:txBody>
          <a:bodyPr/>
          <a:lstStyle/>
          <a:p>
            <a:pPr lvl="0"/>
            <a:fld id="{73B850FF-6169-4056-8077-06FFA93A5366}" type="slidenum">
              <a:rPr lang="en-US" noProof="0" smtClean="0"/>
              <a:pPr lvl="0"/>
              <a:t>7</a:t>
            </a:fld>
            <a:endParaRPr lang="en-US" noProof="0" dirty="0"/>
          </a:p>
        </p:txBody>
      </p:sp>
      <p:sp>
        <p:nvSpPr>
          <p:cNvPr id="3" name="TextBox 2">
            <a:extLst>
              <a:ext uri="{FF2B5EF4-FFF2-40B4-BE49-F238E27FC236}">
                <a16:creationId xmlns:a16="http://schemas.microsoft.com/office/drawing/2014/main" id="{EE694C1F-2929-3C48-3C14-220DC56236F8}"/>
              </a:ext>
            </a:extLst>
          </p:cNvPr>
          <p:cNvSpPr txBox="1"/>
          <p:nvPr/>
        </p:nvSpPr>
        <p:spPr>
          <a:xfrm>
            <a:off x="399617" y="2337720"/>
            <a:ext cx="11392766" cy="5355312"/>
          </a:xfrm>
          <a:prstGeom prst="rect">
            <a:avLst/>
          </a:prstGeom>
          <a:noFill/>
        </p:spPr>
        <p:txBody>
          <a:bodyPr wrap="square">
            <a:spAutoFit/>
          </a:bodyPr>
          <a:lstStyle/>
          <a:p>
            <a:pPr algn="thaiDist"/>
            <a:r>
              <a:rPr lang="th-TH" sz="1900" dirty="0"/>
              <a:t>	</a:t>
            </a:r>
            <a:r>
              <a:rPr lang="en-US" sz="1900" b="1" dirty="0"/>
              <a:t>Part 2 Analyzing channel and behavior of earning extra income</a:t>
            </a:r>
          </a:p>
          <a:p>
            <a:pPr algn="thaiDist"/>
            <a:r>
              <a:rPr lang="en-US" sz="1900" dirty="0"/>
              <a:t>	The findings of channel and behavior of earning extra income as followings:</a:t>
            </a:r>
          </a:p>
          <a:p>
            <a:pPr algn="thaiDist"/>
            <a:endParaRPr lang="en-US" sz="1900" dirty="0"/>
          </a:p>
          <a:p>
            <a:pPr algn="thaiDist"/>
            <a:r>
              <a:rPr lang="th-TH" sz="1900" dirty="0"/>
              <a:t>	</a:t>
            </a:r>
            <a:r>
              <a:rPr lang="en-US" sz="1900" dirty="0"/>
              <a:t>The result showed that 156 respondents used the main channel of earning extra income that for selling goods through online were 52.6 percentages, followed by selling through offline were 129 respondents, equivalent to 43.7 percentages, and working through other channel were 10 respondents, equivalent to 3.7 percentage, respectively.</a:t>
            </a:r>
          </a:p>
          <a:p>
            <a:pPr algn="thaiDist"/>
            <a:r>
              <a:rPr lang="en-US" sz="1900" dirty="0"/>
              <a:t>	The findings of analysis of earning extra income of Tourism and Hospitality Industry Management students, </a:t>
            </a:r>
            <a:r>
              <a:rPr lang="en-US" sz="1900" dirty="0" err="1"/>
              <a:t>SuanSunandha</a:t>
            </a:r>
            <a:r>
              <a:rPr lang="en-US" sz="1900" dirty="0"/>
              <a:t> Rajabhat University were separated by channels as followings:</a:t>
            </a:r>
          </a:p>
          <a:p>
            <a:pPr algn="thaiDist"/>
            <a:r>
              <a:rPr lang="th-TH" sz="1900" dirty="0"/>
              <a:t>	</a:t>
            </a:r>
            <a:r>
              <a:rPr lang="en-US" sz="1900" dirty="0"/>
              <a:t>The findings of 156 respondents using online channel for earning extra income included most of them use 2 platforms or 87 respondents, equivalent to 55.76 percentages. The main platform used for earning extra income through online found that the most popular platform was Lazada or 45 respondents, equivalent to 28.85 percentages, followed by Shopee or 38 respondents, equivalent to 24.35. Device used to access the internet for selling goods via social media included most of them used mobile phones and smartphones or 119 respondents, equivalent to 76.28 </a:t>
            </a:r>
          </a:p>
          <a:p>
            <a:pPr algn="thaiDist"/>
            <a:endParaRPr lang="en-US" sz="1900" dirty="0"/>
          </a:p>
          <a:p>
            <a:pPr algn="thaiDist"/>
            <a:endParaRPr lang="en-US" sz="1900" dirty="0"/>
          </a:p>
          <a:p>
            <a:pPr algn="thaiDist"/>
            <a:endParaRPr lang="en-US" sz="1900" dirty="0"/>
          </a:p>
        </p:txBody>
      </p:sp>
    </p:spTree>
    <p:extLst>
      <p:ext uri="{BB962C8B-B14F-4D97-AF65-F5344CB8AC3E}">
        <p14:creationId xmlns:p14="http://schemas.microsoft.com/office/powerpoint/2010/main" val="3031086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5D4720F-D621-45A7-806A-D71ED5889E6C}"/>
              </a:ext>
            </a:extLst>
          </p:cNvPr>
          <p:cNvSpPr>
            <a:spLocks noGrp="1"/>
          </p:cNvSpPr>
          <p:nvPr>
            <p:ph type="title"/>
          </p:nvPr>
        </p:nvSpPr>
        <p:spPr>
          <a:xfrm>
            <a:off x="1198182" y="381000"/>
            <a:ext cx="10003218" cy="1600124"/>
          </a:xfrm>
        </p:spPr>
        <p:txBody>
          <a:bodyPr/>
          <a:lstStyle/>
          <a:p>
            <a:r>
              <a:rPr lang="en-US" dirty="0"/>
              <a:t>Research results</a:t>
            </a:r>
            <a:br>
              <a:rPr lang="en-US" dirty="0"/>
            </a:br>
            <a:endParaRPr lang="en-US" dirty="0"/>
          </a:p>
        </p:txBody>
      </p:sp>
      <p:sp>
        <p:nvSpPr>
          <p:cNvPr id="16" name="Slide Number Placeholder 15">
            <a:extLst>
              <a:ext uri="{FF2B5EF4-FFF2-40B4-BE49-F238E27FC236}">
                <a16:creationId xmlns:a16="http://schemas.microsoft.com/office/drawing/2014/main" id="{BA486A46-0CD4-48E6-AC5A-BF3B69F9B43A}"/>
              </a:ext>
            </a:extLst>
          </p:cNvPr>
          <p:cNvSpPr>
            <a:spLocks noGrp="1"/>
          </p:cNvSpPr>
          <p:nvPr>
            <p:ph type="sldNum" sz="quarter" idx="12"/>
          </p:nvPr>
        </p:nvSpPr>
        <p:spPr>
          <a:xfrm>
            <a:off x="10186908" y="6327648"/>
            <a:ext cx="1166892" cy="365125"/>
          </a:xfrm>
        </p:spPr>
        <p:txBody>
          <a:bodyPr/>
          <a:lstStyle/>
          <a:p>
            <a:pPr lvl="0"/>
            <a:fld id="{73B850FF-6169-4056-8077-06FFA93A5366}" type="slidenum">
              <a:rPr lang="en-US" noProof="0" smtClean="0"/>
              <a:pPr lvl="0"/>
              <a:t>8</a:t>
            </a:fld>
            <a:endParaRPr lang="en-US" noProof="0" dirty="0"/>
          </a:p>
        </p:txBody>
      </p:sp>
      <p:sp>
        <p:nvSpPr>
          <p:cNvPr id="3" name="TextBox 2">
            <a:extLst>
              <a:ext uri="{FF2B5EF4-FFF2-40B4-BE49-F238E27FC236}">
                <a16:creationId xmlns:a16="http://schemas.microsoft.com/office/drawing/2014/main" id="{EE694C1F-2929-3C48-3C14-220DC56236F8}"/>
              </a:ext>
            </a:extLst>
          </p:cNvPr>
          <p:cNvSpPr txBox="1"/>
          <p:nvPr/>
        </p:nvSpPr>
        <p:spPr>
          <a:xfrm>
            <a:off x="503408" y="2418481"/>
            <a:ext cx="11392766" cy="3785652"/>
          </a:xfrm>
          <a:prstGeom prst="rect">
            <a:avLst/>
          </a:prstGeom>
          <a:noFill/>
        </p:spPr>
        <p:txBody>
          <a:bodyPr wrap="square">
            <a:spAutoFit/>
          </a:bodyPr>
          <a:lstStyle/>
          <a:p>
            <a:pPr algn="thaiDist"/>
            <a:r>
              <a:rPr lang="th-TH" sz="2000" dirty="0"/>
              <a:t>	</a:t>
            </a:r>
            <a:r>
              <a:rPr lang="en-US" sz="2000" dirty="0"/>
              <a:t>The findings of 156 respondents on types of goods through online found that the most popular goods were fashion clothes or 44 respondents, equivalent to 28.20 percentages, followed by cosmetics and skin care or 40 respondents or 25.64 percentages</a:t>
            </a:r>
            <a:r>
              <a:rPr lang="th-TH" sz="2000" dirty="0"/>
              <a:t>.</a:t>
            </a:r>
          </a:p>
          <a:p>
            <a:pPr algn="thaiDist"/>
            <a:r>
              <a:rPr lang="th-TH" sz="2000" dirty="0"/>
              <a:t>	</a:t>
            </a:r>
            <a:r>
              <a:rPr lang="en-US" sz="2000" dirty="0"/>
              <a:t>The findings of 156 respondents on number of days and time spent for selling goods through online included most of them spent 1-3 days a week or 61 respondents, equivalent to 39.10 percentages</a:t>
            </a:r>
            <a:r>
              <a:rPr lang="th-TH" sz="2000" dirty="0"/>
              <a:t>.</a:t>
            </a:r>
          </a:p>
          <a:p>
            <a:pPr algn="thaiDist"/>
            <a:r>
              <a:rPr lang="th-TH" sz="2000" dirty="0"/>
              <a:t>	</a:t>
            </a:r>
            <a:r>
              <a:rPr lang="en-US" sz="2000" dirty="0"/>
              <a:t>The findings of 129 respondents on types of work for earning extra income through offline channel found that most of them worked at restaurant or 54 respondents, equivalent to 41.86 percentages</a:t>
            </a:r>
          </a:p>
          <a:p>
            <a:pPr algn="thaiDist"/>
            <a:r>
              <a:rPr lang="th-TH" sz="2000" dirty="0"/>
              <a:t>	</a:t>
            </a:r>
            <a:r>
              <a:rPr lang="en-US" sz="2000" dirty="0"/>
              <a:t>The findings of 295 respondents on amount of extra income found that most of them got an income lower than 5,000 baht a month or 221 respondents, equivalent to 74.91 percentages</a:t>
            </a:r>
          </a:p>
          <a:p>
            <a:pPr algn="thaiDist"/>
            <a:endParaRPr lang="en-US" sz="2000" dirty="0"/>
          </a:p>
        </p:txBody>
      </p:sp>
    </p:spTree>
    <p:extLst>
      <p:ext uri="{BB962C8B-B14F-4D97-AF65-F5344CB8AC3E}">
        <p14:creationId xmlns:p14="http://schemas.microsoft.com/office/powerpoint/2010/main" val="2380221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5D4720F-D621-45A7-806A-D71ED5889E6C}"/>
              </a:ext>
            </a:extLst>
          </p:cNvPr>
          <p:cNvSpPr>
            <a:spLocks noGrp="1"/>
          </p:cNvSpPr>
          <p:nvPr>
            <p:ph type="title"/>
          </p:nvPr>
        </p:nvSpPr>
        <p:spPr>
          <a:xfrm>
            <a:off x="1094390" y="423203"/>
            <a:ext cx="10003218" cy="1600124"/>
          </a:xfrm>
        </p:spPr>
        <p:txBody>
          <a:bodyPr>
            <a:normAutofit fontScale="90000"/>
          </a:bodyPr>
          <a:lstStyle/>
          <a:p>
            <a:r>
              <a:rPr lang="en-US" dirty="0"/>
              <a:t>Discuss the results of the study.</a:t>
            </a:r>
            <a:br>
              <a:rPr lang="en-US" dirty="0"/>
            </a:br>
            <a:br>
              <a:rPr lang="en-US" dirty="0"/>
            </a:br>
            <a:endParaRPr lang="en-US" dirty="0"/>
          </a:p>
        </p:txBody>
      </p:sp>
      <p:sp>
        <p:nvSpPr>
          <p:cNvPr id="16" name="Slide Number Placeholder 15">
            <a:extLst>
              <a:ext uri="{FF2B5EF4-FFF2-40B4-BE49-F238E27FC236}">
                <a16:creationId xmlns:a16="http://schemas.microsoft.com/office/drawing/2014/main" id="{BA486A46-0CD4-48E6-AC5A-BF3B69F9B43A}"/>
              </a:ext>
            </a:extLst>
          </p:cNvPr>
          <p:cNvSpPr>
            <a:spLocks noGrp="1"/>
          </p:cNvSpPr>
          <p:nvPr>
            <p:ph type="sldNum" sz="quarter" idx="12"/>
          </p:nvPr>
        </p:nvSpPr>
        <p:spPr>
          <a:xfrm>
            <a:off x="10212075" y="6327648"/>
            <a:ext cx="1166892" cy="365125"/>
          </a:xfrm>
        </p:spPr>
        <p:txBody>
          <a:bodyPr/>
          <a:lstStyle/>
          <a:p>
            <a:pPr lvl="0"/>
            <a:fld id="{73B850FF-6169-4056-8077-06FFA93A5366}" type="slidenum">
              <a:rPr lang="en-US" noProof="0" smtClean="0"/>
              <a:pPr lvl="0"/>
              <a:t>9</a:t>
            </a:fld>
            <a:endParaRPr lang="en-US" noProof="0" dirty="0"/>
          </a:p>
        </p:txBody>
      </p:sp>
      <p:sp>
        <p:nvSpPr>
          <p:cNvPr id="3" name="TextBox 2">
            <a:extLst>
              <a:ext uri="{FF2B5EF4-FFF2-40B4-BE49-F238E27FC236}">
                <a16:creationId xmlns:a16="http://schemas.microsoft.com/office/drawing/2014/main" id="{EE694C1F-2929-3C48-3C14-220DC56236F8}"/>
              </a:ext>
            </a:extLst>
          </p:cNvPr>
          <p:cNvSpPr txBox="1"/>
          <p:nvPr/>
        </p:nvSpPr>
        <p:spPr>
          <a:xfrm>
            <a:off x="83891" y="1711354"/>
            <a:ext cx="12108109" cy="4478149"/>
          </a:xfrm>
          <a:prstGeom prst="rect">
            <a:avLst/>
          </a:prstGeom>
          <a:noFill/>
        </p:spPr>
        <p:txBody>
          <a:bodyPr wrap="square">
            <a:spAutoFit/>
          </a:bodyPr>
          <a:lstStyle/>
          <a:p>
            <a:pPr algn="thaiDist"/>
            <a:r>
              <a:rPr lang="th-TH" sz="1500" dirty="0"/>
              <a:t>	</a:t>
            </a:r>
            <a:r>
              <a:rPr lang="en-US" sz="1500" dirty="0"/>
              <a:t>The study of behavior of earning extra income during COVID-19 of Tourism and Hospitality Industry Management students, </a:t>
            </a:r>
            <a:r>
              <a:rPr lang="en-US" sz="1500" dirty="0" err="1"/>
              <a:t>SuanSunandha</a:t>
            </a:r>
            <a:r>
              <a:rPr lang="en-US" sz="1500" dirty="0"/>
              <a:t> Rajabhat University found that the findings of part 1: general information of respondents included most of respondents were female, aged 20-22 years old, and were the fourth year students. Part 2: number of platform used for earning extra income through online included most of them used 2 platforms, the most popular platform was Lazada, followed by Shopee, and Instagram, respectively. It is in line with the research of </a:t>
            </a:r>
            <a:r>
              <a:rPr lang="en-US" sz="1500" dirty="0" err="1"/>
              <a:t>Pimpaga</a:t>
            </a:r>
            <a:r>
              <a:rPr lang="en-US" sz="1500" dirty="0"/>
              <a:t> </a:t>
            </a:r>
            <a:r>
              <a:rPr lang="en-US" sz="1500" dirty="0" err="1"/>
              <a:t>Techawarosirisuk</a:t>
            </a:r>
            <a:r>
              <a:rPr lang="en-US" sz="1500" dirty="0"/>
              <a:t>. (2021). studied the behavior of online shopping through the Shopee platform: case study in Bangkok, found that the overall was at a high level. Moreover, in referent to the research of </a:t>
            </a:r>
            <a:r>
              <a:rPr lang="en-US" sz="1500" dirty="0" err="1"/>
              <a:t>Jenjira</a:t>
            </a:r>
            <a:r>
              <a:rPr lang="en-US" sz="1500" dirty="0"/>
              <a:t> </a:t>
            </a:r>
            <a:r>
              <a:rPr lang="en-US" sz="1500" dirty="0" err="1"/>
              <a:t>Pongprom</a:t>
            </a:r>
            <a:r>
              <a:rPr lang="en-US" sz="1500" dirty="0"/>
              <a:t>. (2019). studied the online purchasing decision behavior: a comparison of Lazada applications and Shopee applications found that the online purchasing decision behavior was at a high level. However, there has no difference between Lazada applications and Shopee applications on consumer’s viewpoint of online purchasing decision behavior.</a:t>
            </a:r>
          </a:p>
          <a:p>
            <a:pPr algn="thaiDist"/>
            <a:r>
              <a:rPr lang="en-US" sz="1500" dirty="0"/>
              <a:t>	The study of devices used to access the internet for selling goods via social media found that most of them used mobile phones and smartphones which in line with the study of </a:t>
            </a:r>
            <a:r>
              <a:rPr lang="en-US" sz="1500" dirty="0" err="1"/>
              <a:t>Benjawan</a:t>
            </a:r>
            <a:r>
              <a:rPr lang="en-US" sz="1500" dirty="0"/>
              <a:t> </a:t>
            </a:r>
            <a:r>
              <a:rPr lang="en-US" sz="1500" dirty="0" err="1"/>
              <a:t>Yotrawat</a:t>
            </a:r>
            <a:r>
              <a:rPr lang="en-US" sz="1500" dirty="0"/>
              <a:t> and </a:t>
            </a:r>
            <a:r>
              <a:rPr lang="en-US" sz="1500" dirty="0" err="1"/>
              <a:t>Duangsamorn</a:t>
            </a:r>
            <a:r>
              <a:rPr lang="en-US" sz="1500" dirty="0"/>
              <a:t> </a:t>
            </a:r>
            <a:r>
              <a:rPr lang="en-US" sz="1500" dirty="0" err="1"/>
              <a:t>Rungsawanpho</a:t>
            </a:r>
            <a:r>
              <a:rPr lang="en-US" sz="1500" dirty="0"/>
              <a:t>. (2022). studied factors influencing the decision to shop through social media of </a:t>
            </a:r>
            <a:r>
              <a:rPr lang="en-US" sz="1500" dirty="0" err="1"/>
              <a:t>SuanSunandha</a:t>
            </a:r>
            <a:r>
              <a:rPr lang="en-US" sz="1500" dirty="0"/>
              <a:t> Rajabhat University students, found that a device used to access the internet to make purchases through social media. Most of respondents used mobile phones and smartphones to shop through social media.</a:t>
            </a:r>
          </a:p>
          <a:p>
            <a:pPr algn="thaiDist"/>
            <a:r>
              <a:rPr lang="en-US" sz="1500" dirty="0"/>
              <a:t>	The study of types of goods sold online found that fashion clothes were the most popular, followed by cosmetics and skin care, and others such as mother and kids products, items for exercise, item for relaxation, respectively. Moreover, the findings of types of work through offline channel for earning extra income found that most of them worked at restaurants, followed by convenient stores, coffee shop and others, respectively.</a:t>
            </a:r>
          </a:p>
          <a:p>
            <a:pPr algn="thaiDist"/>
            <a:endParaRPr lang="en-US" sz="1500" dirty="0"/>
          </a:p>
        </p:txBody>
      </p:sp>
    </p:spTree>
    <p:extLst>
      <p:ext uri="{BB962C8B-B14F-4D97-AF65-F5344CB8AC3E}">
        <p14:creationId xmlns:p14="http://schemas.microsoft.com/office/powerpoint/2010/main" val="1894497544"/>
      </p:ext>
    </p:extLst>
  </p:cSld>
  <p:clrMapOvr>
    <a:masterClrMapping/>
  </p:clrMapOvr>
</p:sld>
</file>

<file path=ppt/theme/theme1.xml><?xml version="1.0" encoding="utf-8"?>
<a:theme xmlns:a="http://schemas.openxmlformats.org/drawingml/2006/main" name="BlockprintVTI">
  <a:themeElements>
    <a:clrScheme name="Custom 69">
      <a:dk1>
        <a:sysClr val="windowText" lastClr="000000"/>
      </a:dk1>
      <a:lt1>
        <a:sysClr val="window" lastClr="FFFFFF"/>
      </a:lt1>
      <a:dk2>
        <a:srgbClr val="44131A"/>
      </a:dk2>
      <a:lt2>
        <a:srgbClr val="F2ECEA"/>
      </a:lt2>
      <a:accent1>
        <a:srgbClr val="A62C52"/>
      </a:accent1>
      <a:accent2>
        <a:srgbClr val="A7928D"/>
      </a:accent2>
      <a:accent3>
        <a:srgbClr val="307C71"/>
      </a:accent3>
      <a:accent4>
        <a:srgbClr val="41575D"/>
      </a:accent4>
      <a:accent5>
        <a:srgbClr val="8FA3A3"/>
      </a:accent5>
      <a:accent6>
        <a:srgbClr val="CA8370"/>
      </a:accent6>
      <a:hlink>
        <a:srgbClr val="D13D6E"/>
      </a:hlink>
      <a:folHlink>
        <a:srgbClr val="6C9D92"/>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_Win32_JC_SL_v2.potx" id="{3AE72815-1858-46F4-811F-A326AF0F1EC5}" vid="{2AFCD58D-8B70-4D6F-B6A4-85E45CC650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578DBA-2233-4100-A154-9B2EE99CB7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0DF15B-6C3C-4D75-B10D-16EE1DCCB68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566CE74E-0E49-4DCF-8160-81B293B5DD14}">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Blockprint design</Template>
  <TotalTime>69</TotalTime>
  <Words>1351</Words>
  <Application>Microsoft Office PowerPoint</Application>
  <PresentationFormat>Widescreen</PresentationFormat>
  <Paragraphs>63</Paragraphs>
  <Slides>10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Avenir Next LT Pro</vt:lpstr>
      <vt:lpstr>AvenirNext LT Pro Medium</vt:lpstr>
      <vt:lpstr>Calibri</vt:lpstr>
      <vt:lpstr>BlockprintVTI</vt:lpstr>
      <vt:lpstr>Explore the Behavior of Earning Extra Income During the COVID-19 Outbreak :  A Case Study of Tourism and Hospitality Industry Management Students SuanSunandha Rajabhat University</vt:lpstr>
      <vt:lpstr>Introduction</vt:lpstr>
      <vt:lpstr>Research objective</vt:lpstr>
      <vt:lpstr>Research framework </vt:lpstr>
      <vt:lpstr>Research regulations </vt:lpstr>
      <vt:lpstr>Research results </vt:lpstr>
      <vt:lpstr>Research results </vt:lpstr>
      <vt:lpstr>Research results </vt:lpstr>
      <vt:lpstr>Discuss the results of the study.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Explore the Behavior of Earning Extra Income During the COVID-19 Outbreak :  A Case Study of Tourism and Hospitality Industry Management Students SuanSunandha Rajabhat University</dc:title>
  <dc:creator>user</dc:creator>
  <cp:lastModifiedBy>user</cp:lastModifiedBy>
  <cp:revision>2</cp:revision>
  <dcterms:created xsi:type="dcterms:W3CDTF">2023-03-05T10:20:29Z</dcterms:created>
  <dcterms:modified xsi:type="dcterms:W3CDTF">2023-03-05T11:30:07Z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