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296" r:id="rId6"/>
    <p:sldId id="309" r:id="rId7"/>
    <p:sldId id="342" r:id="rId8"/>
    <p:sldId id="261" r:id="rId9"/>
    <p:sldId id="313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92A"/>
    <a:srgbClr val="4F5945"/>
    <a:srgbClr val="93D3D9"/>
    <a:srgbClr val="AAD6FF"/>
    <a:srgbClr val="A65B3A"/>
    <a:srgbClr val="A9D7D9"/>
    <a:srgbClr val="7F867A"/>
    <a:srgbClr val="B2C8CD"/>
    <a:srgbClr val="CCD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i="0" dirty="0">
              <a:latin typeface="Cordia New" panose="020B0304020202020204" pitchFamily="34" charset="-34"/>
              <a:cs typeface="Cordia New" panose="020B0304020202020204" pitchFamily="34" charset="-34"/>
            </a:rPr>
            <a:t>Unique Scope</a:t>
          </a:r>
          <a:endParaRPr lang="en-US" sz="2800" b="0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0EC0C300-11E4-45CF-8418-973585107209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i="0" dirty="0">
              <a:latin typeface="Cordia New" panose="020B0304020202020204" pitchFamily="34" charset="-34"/>
              <a:cs typeface="Cordia New" panose="020B0304020202020204" pitchFamily="34" charset="-34"/>
            </a:rPr>
            <a:t>Beneficial</a:t>
          </a:r>
          <a:endParaRPr lang="th-TH" sz="28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B4F524F1-7541-4C27-842E-E3BB8095FA3B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36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CB04F30F-C81E-40DA-BD69-E0112F2B370A}" type="parTrans" cxnId="{5580FB0E-14CB-4C36-AD2C-EFFD0399EB5C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A2CAE9FD-E4BA-4985-BED6-6193C5DF19B5}" type="sibTrans" cxnId="{5580FB0E-14CB-4C36-AD2C-EFFD0399EB5C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19439316-86E8-4B49-B337-F0660CD3FCBC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36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8DB453FB-F36E-4AD7-8CA7-BC42B7D63BB7}" type="parTrans" cxnId="{7E47BA12-FE02-4159-B29E-1C9E9D668FFD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E2319AF-2476-4A8E-92AD-E09C50840455}" type="sibTrans" cxnId="{7E47BA12-FE02-4159-B29E-1C9E9D668FFD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F1D6B018-A580-421D-99E2-284EDCFD6F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3600" b="0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F0AF304-5315-44BB-A235-4488D576FAAE}" type="parTrans" cxnId="{0FC13809-FCD1-48D7-B51E-4A5C82A892A2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D928F89C-8FED-4090-AF7C-7D59DF7BC5FD}" type="sibTrans" cxnId="{0FC13809-FCD1-48D7-B51E-4A5C82A892A2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3717280D-C857-4E1E-80E6-6C49580598C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36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6FCBF7B4-071C-4666-833D-BF6A0D02B9E8}" type="parTrans" cxnId="{1D78CC01-BC38-490E-9469-54F3F551B48C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C2ACB87B-C9AB-4B7E-B93D-10005EC8AD30}" type="sibTrans" cxnId="{1D78CC01-BC38-490E-9469-54F3F551B48C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E83ED7C2-58E6-4EB3-B681-AB3D5521CB8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36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4C0D6FF-1B1E-4F35-A8B0-20AEC3617D33}" type="parTrans" cxnId="{9073504D-BF48-4CE4-916D-89812120E301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A21C9AB-DA3C-4CA2-95FC-0B8E94D8434C}" type="sibTrans" cxnId="{9073504D-BF48-4CE4-916D-89812120E301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50418D2B-9486-42DE-AFDD-1D31420040FF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i="0" dirty="0">
              <a:latin typeface="Cordia New" panose="020B0304020202020204" pitchFamily="34" charset="-34"/>
              <a:cs typeface="Cordia New" panose="020B0304020202020204" pitchFamily="34" charset="-34"/>
            </a:rPr>
            <a:t>Temporary Organization</a:t>
          </a:r>
          <a:endParaRPr lang="en-US" sz="28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E9682B4F-0217-4B50-923E-C104AA24290F}">
      <dgm:prSet phldr="0" custT="1"/>
      <dgm:spPr/>
      <dgm:t>
        <a:bodyPr/>
        <a:lstStyle/>
        <a:p>
          <a:r>
            <a:rPr lang="th-TH" sz="36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3</a:t>
          </a:r>
          <a:endParaRPr lang="en-US" sz="3600" dirty="0">
            <a:latin typeface="Cordia New" panose="020B0304020202020204" pitchFamily="34" charset="-34"/>
            <a:ea typeface="Baskerville" panose="02020502070401020303" pitchFamily="18" charset="0"/>
            <a:cs typeface="Cordia New" panose="020B0304020202020204" pitchFamily="34" charset="-34"/>
          </a:endParaRPr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B1AFA1AF-0FF8-45B3-A6D0-0E255A2F637D}">
      <dgm:prSet phldr="0" custT="1"/>
      <dgm:spPr/>
      <dgm:t>
        <a:bodyPr/>
        <a:lstStyle/>
        <a:p>
          <a:r>
            <a:rPr lang="th-TH" sz="36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2</a:t>
          </a:r>
          <a:endParaRPr lang="en-US" sz="3600" dirty="0">
            <a:latin typeface="Cordia New" panose="020B0304020202020204" pitchFamily="34" charset="-34"/>
            <a:ea typeface="Baskerville" panose="02020502070401020303" pitchFamily="18" charset="0"/>
            <a:cs typeface="Cordia New" panose="020B0304020202020204" pitchFamily="34" charset="-34"/>
          </a:endParaRP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73D947E0-108F-4D20-A71E-3CF329F97212}">
      <dgm:prSet phldr="0" custT="1"/>
      <dgm:spPr/>
      <dgm:t>
        <a:bodyPr/>
        <a:lstStyle/>
        <a:p>
          <a:pPr rtl="0"/>
          <a:r>
            <a:rPr lang="th-TH" sz="36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1</a:t>
          </a:r>
          <a:endParaRPr lang="en-US" sz="3600" dirty="0">
            <a:latin typeface="Cordia New" panose="020B0304020202020204" pitchFamily="34" charset="-34"/>
            <a:ea typeface="Baskerville" panose="02020502070401020303" pitchFamily="18" charset="0"/>
            <a:cs typeface="Cordia New" panose="020B0304020202020204" pitchFamily="34" charset="-34"/>
          </a:endParaRPr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 sz="360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3" custLinFactY="-8024" custLinFactNeighborX="-664" custLinFactNeighborY="-100000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3" custScaleX="100000" custScaleY="56805" custLinFactNeighborX="-495" custLinFactNeighborY="-1602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3" custLinFactNeighborX="1215" custLinFactNeighborY="-96747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3" custScaleY="73198" custLinFactNeighborX="903" custLinFactNeighborY="-14753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3" custLinFactNeighborY="-74917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3" custScaleY="83119" custLinFactNeighborX="141" custLinFactNeighborY="2786">
        <dgm:presLayoutVars/>
      </dgm:prSet>
      <dgm:spPr/>
    </dgm:pt>
  </dgm:ptLst>
  <dgm:cxnLst>
    <dgm:cxn modelId="{1D78CC01-BC38-490E-9469-54F3F551B48C}" srcId="{B1AFA1AF-0FF8-45B3-A6D0-0E255A2F637D}" destId="{3717280D-C857-4E1E-80E6-6C49580598C2}" srcOrd="1" destOrd="0" parTransId="{6FCBF7B4-071C-4666-833D-BF6A0D02B9E8}" sibTransId="{C2ACB87B-C9AB-4B7E-B93D-10005EC8AD30}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0FC13809-FCD1-48D7-B51E-4A5C82A892A2}" srcId="{73D947E0-108F-4D20-A71E-3CF329F97212}" destId="{F1D6B018-A580-421D-99E2-284EDCFD6FAB}" srcOrd="1" destOrd="0" parTransId="{9F0AF304-5315-44BB-A235-4488D576FAAE}" sibTransId="{D928F89C-8FED-4090-AF7C-7D59DF7BC5FD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580FB0E-14CB-4C36-AD2C-EFFD0399EB5C}" srcId="{E9682B4F-0217-4B50-923E-C104AA24290F}" destId="{B4F524F1-7541-4C27-842E-E3BB8095FA3B}" srcOrd="2" destOrd="0" parTransId="{CB04F30F-C81E-40DA-BD69-E0112F2B370A}" sibTransId="{A2CAE9FD-E4BA-4985-BED6-6193C5DF19B5}"/>
    <dgm:cxn modelId="{7E47BA12-FE02-4159-B29E-1C9E9D668FFD}" srcId="{73D947E0-108F-4D20-A71E-3CF329F97212}" destId="{19439316-86E8-4B49-B337-F0660CD3FCBC}" srcOrd="2" destOrd="0" parTransId="{8DB453FB-F36E-4AD7-8CA7-BC42B7D63BB7}" sibTransId="{9E2319AF-2476-4A8E-92AD-E09C50840455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A98B152A-F500-4AB9-8488-02C2691D7DB0}" type="presOf" srcId="{B4F524F1-7541-4C27-842E-E3BB8095FA3B}" destId="{6B5FE59C-B471-448A-AA7A-B526DCC4D4CA}" srcOrd="0" destOrd="2" presId="urn:microsoft.com/office/officeart/2016/7/layout/HorizontalActionList"/>
    <dgm:cxn modelId="{DB7A0B2C-0922-4DC9-8FAC-826CB0B84881}" type="presOf" srcId="{19439316-86E8-4B49-B337-F0660CD3FCBC}" destId="{22359DD7-1BFB-4900-BAE6-6084F2F57988}" srcOrd="0" destOrd="2" presId="urn:microsoft.com/office/officeart/2016/7/layout/HorizontalActionList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9073504D-BF48-4CE4-916D-89812120E301}" srcId="{E9682B4F-0217-4B50-923E-C104AA24290F}" destId="{E83ED7C2-58E6-4EB3-B681-AB3D5521CB88}" srcOrd="1" destOrd="0" parTransId="{94C0D6FF-1B1E-4F35-A8B0-20AEC3617D33}" sibTransId="{9A21C9AB-DA3C-4CA2-95FC-0B8E94D8434C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81DECA77-5745-47E8-B924-1BE115D6C439}" type="presOf" srcId="{F1D6B018-A580-421D-99E2-284EDCFD6FAB}" destId="{22359DD7-1BFB-4900-BAE6-6084F2F57988}" srcOrd="0" destOrd="1" presId="urn:microsoft.com/office/officeart/2016/7/layout/HorizontalActionList"/>
    <dgm:cxn modelId="{D36F2C88-E91D-43A7-8D3B-694E1A2C5F09}" type="presOf" srcId="{3717280D-C857-4E1E-80E6-6C49580598C2}" destId="{4FEB85EB-D046-4CDB-8A62-BBCE260C4490}" srcOrd="0" destOrd="1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14D484C5-E9B6-4735-8130-53B4178A0616}" type="presOf" srcId="{E83ED7C2-58E6-4EB3-B681-AB3D5521CB88}" destId="{6B5FE59C-B471-448A-AA7A-B526DCC4D4CA}" srcOrd="0" destOrd="1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i="0" dirty="0">
              <a:latin typeface="Cordia New" panose="020B0304020202020204" pitchFamily="34" charset="-34"/>
              <a:cs typeface="Cordia New" panose="020B0304020202020204" pitchFamily="34" charset="-34"/>
            </a:rPr>
            <a:t>Risk</a:t>
          </a:r>
          <a:endParaRPr lang="en-US" sz="2800" b="0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i="0" dirty="0">
              <a:solidFill>
                <a:schemeClr val="accent3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Time Cost &amp; Quality</a:t>
          </a:r>
          <a:endParaRPr lang="th-TH" sz="2800" b="0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B4F524F1-7541-4C27-842E-E3BB8095FA3B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20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CB04F30F-C81E-40DA-BD69-E0112F2B370A}" type="parTrans" cxnId="{5580FB0E-14CB-4C36-AD2C-EFFD0399EB5C}">
      <dgm:prSet/>
      <dgm:spPr/>
      <dgm:t>
        <a:bodyPr/>
        <a:lstStyle/>
        <a:p>
          <a:endParaRPr lang="en-US"/>
        </a:p>
      </dgm:t>
    </dgm:pt>
    <dgm:pt modelId="{A2CAE9FD-E4BA-4985-BED6-6193C5DF19B5}" type="sibTrans" cxnId="{5580FB0E-14CB-4C36-AD2C-EFFD0399EB5C}">
      <dgm:prSet/>
      <dgm:spPr/>
      <dgm:t>
        <a:bodyPr/>
        <a:lstStyle/>
        <a:p>
          <a:endParaRPr lang="en-US"/>
        </a:p>
      </dgm:t>
    </dgm:pt>
    <dgm:pt modelId="{19439316-86E8-4B49-B337-F0660CD3FCBC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20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8DB453FB-F36E-4AD7-8CA7-BC42B7D63BB7}" type="parTrans" cxnId="{7E47BA12-FE02-4159-B29E-1C9E9D668FFD}">
      <dgm:prSet/>
      <dgm:spPr/>
      <dgm:t>
        <a:bodyPr/>
        <a:lstStyle/>
        <a:p>
          <a:endParaRPr lang="en-US"/>
        </a:p>
      </dgm:t>
    </dgm:pt>
    <dgm:pt modelId="{9E2319AF-2476-4A8E-92AD-E09C50840455}" type="sibTrans" cxnId="{7E47BA12-FE02-4159-B29E-1C9E9D668FFD}">
      <dgm:prSet/>
      <dgm:spPr/>
      <dgm:t>
        <a:bodyPr/>
        <a:lstStyle/>
        <a:p>
          <a:endParaRPr lang="en-US"/>
        </a:p>
      </dgm:t>
    </dgm:pt>
    <dgm:pt modelId="{3717280D-C857-4E1E-80E6-6C49580598C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0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6FCBF7B4-071C-4666-833D-BF6A0D02B9E8}" type="parTrans" cxnId="{1D78CC01-BC38-490E-9469-54F3F551B48C}">
      <dgm:prSet/>
      <dgm:spPr/>
      <dgm:t>
        <a:bodyPr/>
        <a:lstStyle/>
        <a:p>
          <a:endParaRPr lang="en-US"/>
        </a:p>
      </dgm:t>
    </dgm:pt>
    <dgm:pt modelId="{C2ACB87B-C9AB-4B7E-B93D-10005EC8AD30}" type="sibTrans" cxnId="{1D78CC01-BC38-490E-9469-54F3F551B48C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>
              <a:latin typeface="Cordia New" panose="020B0304020202020204" pitchFamily="34" charset="-34"/>
              <a:cs typeface="Cordia New" panose="020B0304020202020204" pitchFamily="34" charset="-34"/>
            </a:rPr>
            <a:t>Integrate</a:t>
          </a:r>
          <a:endParaRPr lang="en-US" sz="28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/>
      <dgm:t>
        <a:bodyPr/>
        <a:lstStyle/>
        <a:p>
          <a:r>
            <a:rPr lang="en-US" sz="36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6</a:t>
          </a:r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/>
      <dgm:t>
        <a:bodyPr/>
        <a:lstStyle/>
        <a:p>
          <a:r>
            <a:rPr lang="en-US" sz="36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5</a:t>
          </a: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/>
        <a:lstStyle/>
        <a:p>
          <a:pPr rtl="0"/>
          <a:r>
            <a:rPr lang="en-US" sz="36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4</a:t>
          </a:r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3DF11E03-4908-49D6-8A6D-7888ECD638D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800" b="0" i="0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8FAE9825-E957-4238-982E-D5CE62487F85}" type="parTrans" cxnId="{11F6509C-2F90-47C3-89DA-162C031C7557}">
      <dgm:prSet/>
      <dgm:spPr/>
      <dgm:t>
        <a:bodyPr/>
        <a:lstStyle/>
        <a:p>
          <a:endParaRPr lang="en-US"/>
        </a:p>
      </dgm:t>
    </dgm:pt>
    <dgm:pt modelId="{9A84825B-6584-44D9-B1A9-FF8EF991CC6B}" type="sibTrans" cxnId="{11F6509C-2F90-47C3-89DA-162C031C7557}">
      <dgm:prSet/>
      <dgm:spPr/>
      <dgm:t>
        <a:bodyPr/>
        <a:lstStyle/>
        <a:p>
          <a:endParaRPr lang="en-US"/>
        </a:p>
      </dgm:t>
    </dgm:pt>
    <dgm:pt modelId="{8DFAA601-871E-4DCE-BBD9-A98387D1AA3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800" b="0" i="0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EDA10856-54A7-41E1-960B-31B585A8BFF2}" type="parTrans" cxnId="{3BDF2963-AA59-4742-9F7E-74C102CD7548}">
      <dgm:prSet/>
      <dgm:spPr/>
      <dgm:t>
        <a:bodyPr/>
        <a:lstStyle/>
        <a:p>
          <a:endParaRPr lang="en-US"/>
        </a:p>
      </dgm:t>
    </dgm:pt>
    <dgm:pt modelId="{C433D54A-9765-4409-920D-DB673678CD62}" type="sibTrans" cxnId="{3BDF2963-AA59-4742-9F7E-74C102CD7548}">
      <dgm:prSet/>
      <dgm:spPr/>
      <dgm:t>
        <a:bodyPr/>
        <a:lstStyle/>
        <a:p>
          <a:endParaRPr lang="en-US"/>
        </a:p>
      </dgm:t>
    </dgm:pt>
    <dgm:pt modelId="{D49776BC-0171-4E9A-BE34-7504F7EE917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800" b="1" i="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F783E8B5-91E1-4BFA-92D0-1C5A75346116}" type="parTrans" cxnId="{BDFFA597-865F-4CF3-A892-73A27E4D70CB}">
      <dgm:prSet/>
      <dgm:spPr/>
      <dgm:t>
        <a:bodyPr/>
        <a:lstStyle/>
        <a:p>
          <a:endParaRPr lang="en-US"/>
        </a:p>
      </dgm:t>
    </dgm:pt>
    <dgm:pt modelId="{046AC80B-E78F-4C7D-989D-0EDE59A8AFDE}" type="sibTrans" cxnId="{BDFFA597-865F-4CF3-A892-73A27E4D70CB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3" custLinFactY="-8024" custLinFactNeighborX="-664" custLinFactNeighborY="-100000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3" custScaleX="100000" custScaleY="56805" custLinFactNeighborX="-495" custLinFactNeighborY="-19072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3" custLinFactNeighborX="1215" custLinFactNeighborY="-96747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3" custScaleY="73198" custLinFactNeighborX="660" custLinFactNeighborY="-7377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3" custLinFactNeighborY="-74917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3" custScaleY="83119" custLinFactNeighborX="-95" custLinFactNeighborY="-1859">
        <dgm:presLayoutVars/>
      </dgm:prSet>
      <dgm:spPr/>
    </dgm:pt>
  </dgm:ptLst>
  <dgm:cxnLst>
    <dgm:cxn modelId="{1D78CC01-BC38-490E-9469-54F3F551B48C}" srcId="{B1AFA1AF-0FF8-45B3-A6D0-0E255A2F637D}" destId="{3717280D-C857-4E1E-80E6-6C49580598C2}" srcOrd="2" destOrd="0" parTransId="{6FCBF7B4-071C-4666-833D-BF6A0D02B9E8}" sibTransId="{C2ACB87B-C9AB-4B7E-B93D-10005EC8AD30}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580FB0E-14CB-4C36-AD2C-EFFD0399EB5C}" srcId="{E9682B4F-0217-4B50-923E-C104AA24290F}" destId="{B4F524F1-7541-4C27-842E-E3BB8095FA3B}" srcOrd="2" destOrd="0" parTransId="{CB04F30F-C81E-40DA-BD69-E0112F2B370A}" sibTransId="{A2CAE9FD-E4BA-4985-BED6-6193C5DF19B5}"/>
    <dgm:cxn modelId="{7E47BA12-FE02-4159-B29E-1C9E9D668FFD}" srcId="{73D947E0-108F-4D20-A71E-3CF329F97212}" destId="{19439316-86E8-4B49-B337-F0660CD3FCBC}" srcOrd="2" destOrd="0" parTransId="{8DB453FB-F36E-4AD7-8CA7-BC42B7D63BB7}" sibTransId="{9E2319AF-2476-4A8E-92AD-E09C50840455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A98B152A-F500-4AB9-8488-02C2691D7DB0}" type="presOf" srcId="{B4F524F1-7541-4C27-842E-E3BB8095FA3B}" destId="{6B5FE59C-B471-448A-AA7A-B526DCC4D4CA}" srcOrd="0" destOrd="2" presId="urn:microsoft.com/office/officeart/2016/7/layout/HorizontalActionList"/>
    <dgm:cxn modelId="{DB7A0B2C-0922-4DC9-8FAC-826CB0B84881}" type="presOf" srcId="{19439316-86E8-4B49-B337-F0660CD3FCBC}" destId="{22359DD7-1BFB-4900-BAE6-6084F2F57988}" srcOrd="0" destOrd="2" presId="urn:microsoft.com/office/officeart/2016/7/layout/HorizontalActionList"/>
    <dgm:cxn modelId="{44691A61-2666-4C23-B835-CF1272B44B89}" type="presOf" srcId="{3DF11E03-4908-49D6-8A6D-7888ECD638D5}" destId="{22359DD7-1BFB-4900-BAE6-6084F2F57988}" srcOrd="0" destOrd="1" presId="urn:microsoft.com/office/officeart/2016/7/layout/HorizontalActionList"/>
    <dgm:cxn modelId="{3BDF2963-AA59-4742-9F7E-74C102CD7548}" srcId="{B1AFA1AF-0FF8-45B3-A6D0-0E255A2F637D}" destId="{8DFAA601-871E-4DCE-BBD9-A98387D1AA38}" srcOrd="1" destOrd="0" parTransId="{EDA10856-54A7-41E1-960B-31B585A8BFF2}" sibTransId="{C433D54A-9765-4409-920D-DB673678CD62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D36F2C88-E91D-43A7-8D3B-694E1A2C5F09}" type="presOf" srcId="{3717280D-C857-4E1E-80E6-6C49580598C2}" destId="{4FEB85EB-D046-4CDB-8A62-BBCE260C4490}" srcOrd="0" destOrd="2" presId="urn:microsoft.com/office/officeart/2016/7/layout/HorizontalActionList"/>
    <dgm:cxn modelId="{BDFFA597-865F-4CF3-A892-73A27E4D70CB}" srcId="{E9682B4F-0217-4B50-923E-C104AA24290F}" destId="{D49776BC-0171-4E9A-BE34-7504F7EE9178}" srcOrd="1" destOrd="0" parTransId="{F783E8B5-91E1-4BFA-92D0-1C5A75346116}" sibTransId="{046AC80B-E78F-4C7D-989D-0EDE59A8AFDE}"/>
    <dgm:cxn modelId="{2551F69B-2CD7-43DF-B66E-21D87D09C5D5}" type="presOf" srcId="{D49776BC-0171-4E9A-BE34-7504F7EE9178}" destId="{6B5FE59C-B471-448A-AA7A-B526DCC4D4CA}" srcOrd="0" destOrd="1" presId="urn:microsoft.com/office/officeart/2016/7/layout/HorizontalActionList"/>
    <dgm:cxn modelId="{11F6509C-2F90-47C3-89DA-162C031C7557}" srcId="{73D947E0-108F-4D20-A71E-3CF329F97212}" destId="{3DF11E03-4908-49D6-8A6D-7888ECD638D5}" srcOrd="1" destOrd="0" parTransId="{8FAE9825-E957-4238-982E-D5CE62487F85}" sibTransId="{9A84825B-6584-44D9-B1A9-FF8EF991CC6B}"/>
    <dgm:cxn modelId="{D01F5AA7-9DCE-4546-A809-47CC709A30A9}" type="presOf" srcId="{8DFAA601-871E-4DCE-BBD9-A98387D1AA38}" destId="{4FEB85EB-D046-4CDB-8A62-BBCE260C4490}" srcOrd="0" destOrd="1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0" y="0"/>
          <a:ext cx="3757211" cy="112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03" tIns="296903" rIns="296903" bIns="296903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1</a:t>
          </a:r>
          <a:endParaRPr lang="en-US" sz="3600" kern="1200" dirty="0">
            <a:latin typeface="Cordia New" panose="020B0304020202020204" pitchFamily="34" charset="-34"/>
            <a:ea typeface="Baskerville" panose="02020502070401020303" pitchFamily="18" charset="0"/>
            <a:cs typeface="Cordia New" panose="020B0304020202020204" pitchFamily="34" charset="-34"/>
          </a:endParaRPr>
        </a:p>
      </dsp:txBody>
      <dsp:txXfrm>
        <a:off x="0" y="0"/>
        <a:ext cx="3757211" cy="1127163"/>
      </dsp:txXfrm>
    </dsp:sp>
    <dsp:sp modelId="{22359DD7-1BFB-4900-BAE6-6084F2F57988}">
      <dsp:nvSpPr>
        <dsp:cNvPr id="0" name=""/>
        <dsp:cNvSpPr/>
      </dsp:nvSpPr>
      <dsp:spPr>
        <a:xfrm>
          <a:off x="0" y="1151503"/>
          <a:ext cx="3757211" cy="1214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29" tIns="371129" rIns="371129" bIns="371129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i="0" kern="1200" dirty="0">
              <a:latin typeface="Cordia New" panose="020B0304020202020204" pitchFamily="34" charset="-34"/>
              <a:cs typeface="Cordia New" panose="020B0304020202020204" pitchFamily="34" charset="-34"/>
            </a:rPr>
            <a:t>Unique Scope</a:t>
          </a:r>
          <a:endParaRPr lang="en-US" sz="2800" b="0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3600" b="0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>
        <a:off x="0" y="1151503"/>
        <a:ext cx="3757211" cy="1214632"/>
      </dsp:txXfrm>
    </dsp:sp>
    <dsp:sp modelId="{C4F84DEA-2002-4D32-8E80-70EEE05E345A}">
      <dsp:nvSpPr>
        <dsp:cNvPr id="0" name=""/>
        <dsp:cNvSpPr/>
      </dsp:nvSpPr>
      <dsp:spPr>
        <a:xfrm>
          <a:off x="3929241" y="0"/>
          <a:ext cx="3757211" cy="112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03" tIns="296903" rIns="296903" bIns="296903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2</a:t>
          </a:r>
          <a:endParaRPr lang="en-US" sz="3600" kern="1200" dirty="0">
            <a:latin typeface="Cordia New" panose="020B0304020202020204" pitchFamily="34" charset="-34"/>
            <a:ea typeface="Baskerville" panose="02020502070401020303" pitchFamily="18" charset="0"/>
            <a:cs typeface="Cordia New" panose="020B0304020202020204" pitchFamily="34" charset="-34"/>
          </a:endParaRPr>
        </a:p>
      </dsp:txBody>
      <dsp:txXfrm>
        <a:off x="3929241" y="0"/>
        <a:ext cx="3757211" cy="1127163"/>
      </dsp:txXfrm>
    </dsp:sp>
    <dsp:sp modelId="{4FEB85EB-D046-4CDB-8A62-BBCE260C4490}">
      <dsp:nvSpPr>
        <dsp:cNvPr id="0" name=""/>
        <dsp:cNvSpPr/>
      </dsp:nvSpPr>
      <dsp:spPr>
        <a:xfrm>
          <a:off x="3917519" y="1143028"/>
          <a:ext cx="3757211" cy="13262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29" tIns="371129" rIns="371129" bIns="371129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i="0" kern="1200" dirty="0">
              <a:latin typeface="Cordia New" panose="020B0304020202020204" pitchFamily="34" charset="-34"/>
              <a:cs typeface="Cordia New" panose="020B0304020202020204" pitchFamily="34" charset="-34"/>
            </a:rPr>
            <a:t>Temporary Organization</a:t>
          </a:r>
          <a:endParaRPr lang="en-US" sz="28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36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>
        <a:off x="3917519" y="1143028"/>
        <a:ext cx="3757211" cy="1326255"/>
      </dsp:txXfrm>
    </dsp:sp>
    <dsp:sp modelId="{49B7F8FA-D256-41EF-9327-52A3551D9A60}">
      <dsp:nvSpPr>
        <dsp:cNvPr id="0" name=""/>
        <dsp:cNvSpPr/>
      </dsp:nvSpPr>
      <dsp:spPr>
        <a:xfrm>
          <a:off x="7748592" y="0"/>
          <a:ext cx="3757211" cy="112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03" tIns="296903" rIns="296903" bIns="296903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3</a:t>
          </a:r>
          <a:endParaRPr lang="en-US" sz="3600" kern="1200" dirty="0">
            <a:latin typeface="Cordia New" panose="020B0304020202020204" pitchFamily="34" charset="-34"/>
            <a:ea typeface="Baskerville" panose="02020502070401020303" pitchFamily="18" charset="0"/>
            <a:cs typeface="Cordia New" panose="020B0304020202020204" pitchFamily="34" charset="-34"/>
          </a:endParaRPr>
        </a:p>
      </dsp:txBody>
      <dsp:txXfrm>
        <a:off x="7748592" y="0"/>
        <a:ext cx="3757211" cy="1127163"/>
      </dsp:txXfrm>
    </dsp:sp>
    <dsp:sp modelId="{6B5FE59C-B471-448A-AA7A-B526DCC4D4CA}">
      <dsp:nvSpPr>
        <dsp:cNvPr id="0" name=""/>
        <dsp:cNvSpPr/>
      </dsp:nvSpPr>
      <dsp:spPr>
        <a:xfrm>
          <a:off x="7753890" y="1131628"/>
          <a:ext cx="3757211" cy="17772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29" tIns="371129" rIns="371129" bIns="371129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i="0" kern="1200" dirty="0">
              <a:latin typeface="Cordia New" panose="020B0304020202020204" pitchFamily="34" charset="-34"/>
              <a:cs typeface="Cordia New" panose="020B0304020202020204" pitchFamily="34" charset="-34"/>
            </a:rPr>
            <a:t>Beneficial</a:t>
          </a:r>
          <a:endParaRPr lang="th-TH" sz="28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36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>
        <a:off x="7753890" y="1131628"/>
        <a:ext cx="3757211" cy="1777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0" y="0"/>
          <a:ext cx="3757211" cy="112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03" tIns="296903" rIns="296903" bIns="296903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4</a:t>
          </a:r>
        </a:p>
      </dsp:txBody>
      <dsp:txXfrm>
        <a:off x="0" y="0"/>
        <a:ext cx="3757211" cy="1127163"/>
      </dsp:txXfrm>
    </dsp:sp>
    <dsp:sp modelId="{22359DD7-1BFB-4900-BAE6-6084F2F57988}">
      <dsp:nvSpPr>
        <dsp:cNvPr id="0" name=""/>
        <dsp:cNvSpPr/>
      </dsp:nvSpPr>
      <dsp:spPr>
        <a:xfrm>
          <a:off x="0" y="1136567"/>
          <a:ext cx="3757211" cy="1168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29" tIns="371129" rIns="371129" bIns="371129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i="0" kern="1200" dirty="0">
              <a:latin typeface="Cordia New" panose="020B0304020202020204" pitchFamily="34" charset="-34"/>
              <a:cs typeface="Cordia New" panose="020B0304020202020204" pitchFamily="34" charset="-34"/>
            </a:rPr>
            <a:t>Risk</a:t>
          </a:r>
          <a:endParaRPr lang="en-US" sz="2800" b="0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0" i="0" kern="1200" dirty="0"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>
        <a:off x="0" y="1136567"/>
        <a:ext cx="3757211" cy="1168283"/>
      </dsp:txXfrm>
    </dsp:sp>
    <dsp:sp modelId="{C4F84DEA-2002-4D32-8E80-70EEE05E345A}">
      <dsp:nvSpPr>
        <dsp:cNvPr id="0" name=""/>
        <dsp:cNvSpPr/>
      </dsp:nvSpPr>
      <dsp:spPr>
        <a:xfrm>
          <a:off x="3929241" y="0"/>
          <a:ext cx="3757211" cy="112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03" tIns="296903" rIns="296903" bIns="296903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5</a:t>
          </a:r>
        </a:p>
      </dsp:txBody>
      <dsp:txXfrm>
        <a:off x="3929241" y="0"/>
        <a:ext cx="3757211" cy="1127163"/>
      </dsp:txXfrm>
    </dsp:sp>
    <dsp:sp modelId="{4FEB85EB-D046-4CDB-8A62-BBCE260C4490}">
      <dsp:nvSpPr>
        <dsp:cNvPr id="0" name=""/>
        <dsp:cNvSpPr/>
      </dsp:nvSpPr>
      <dsp:spPr>
        <a:xfrm>
          <a:off x="3908389" y="1124233"/>
          <a:ext cx="3757211" cy="1505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29" tIns="371129" rIns="371129" bIns="371129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latin typeface="Cordia New" panose="020B0304020202020204" pitchFamily="34" charset="-34"/>
              <a:cs typeface="Cordia New" panose="020B0304020202020204" pitchFamily="34" charset="-34"/>
            </a:rPr>
            <a:t>Integrate</a:t>
          </a:r>
          <a:endParaRPr lang="en-US" sz="28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0" i="0" kern="1200" dirty="0"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>
        <a:off x="3908389" y="1124233"/>
        <a:ext cx="3757211" cy="1505430"/>
      </dsp:txXfrm>
    </dsp:sp>
    <dsp:sp modelId="{49B7F8FA-D256-41EF-9327-52A3551D9A60}">
      <dsp:nvSpPr>
        <dsp:cNvPr id="0" name=""/>
        <dsp:cNvSpPr/>
      </dsp:nvSpPr>
      <dsp:spPr>
        <a:xfrm>
          <a:off x="7748592" y="0"/>
          <a:ext cx="3757211" cy="112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03" tIns="296903" rIns="296903" bIns="296903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ordia New" panose="020B0304020202020204" pitchFamily="34" charset="-34"/>
              <a:ea typeface="Baskerville" panose="02020502070401020303" pitchFamily="18" charset="0"/>
              <a:cs typeface="Cordia New" panose="020B0304020202020204" pitchFamily="34" charset="-34"/>
            </a:rPr>
            <a:t>6</a:t>
          </a:r>
        </a:p>
      </dsp:txBody>
      <dsp:txXfrm>
        <a:off x="7748592" y="0"/>
        <a:ext cx="3757211" cy="1127163"/>
      </dsp:txXfrm>
    </dsp:sp>
    <dsp:sp modelId="{6B5FE59C-B471-448A-AA7A-B526DCC4D4CA}">
      <dsp:nvSpPr>
        <dsp:cNvPr id="0" name=""/>
        <dsp:cNvSpPr/>
      </dsp:nvSpPr>
      <dsp:spPr>
        <a:xfrm>
          <a:off x="7745023" y="1137070"/>
          <a:ext cx="3757211" cy="16416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29" tIns="371129" rIns="371129" bIns="371129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i="0" kern="1200" dirty="0">
              <a:solidFill>
                <a:schemeClr val="accent3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Time Cost &amp; Quality</a:t>
          </a:r>
          <a:endParaRPr lang="th-TH" sz="2800" b="0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solidFill>
              <a:schemeClr val="accent3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>
        <a:off x="7745023" y="1137070"/>
        <a:ext cx="3757211" cy="1641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2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717600" y="342240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95396" y="1812233"/>
            <a:ext cx="1201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717600" y="4629233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566475">
            <a:off x="-564395" y="-475537"/>
            <a:ext cx="2869537" cy="286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 rot="-4608895">
            <a:off x="9074179" y="-2083741"/>
            <a:ext cx="4257411" cy="4796364"/>
            <a:chOff x="8145227" y="1855181"/>
            <a:chExt cx="2202383" cy="2480853"/>
          </a:xfrm>
        </p:grpSpPr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 amt="75000"/>
            </a:blip>
            <a:stretch>
              <a:fillRect/>
            </a:stretch>
          </p:blipFill>
          <p:spPr>
            <a:xfrm rot="-5399993">
              <a:off x="7745268" y="2735557"/>
              <a:ext cx="2000438" cy="1200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>
            <a:blip r:embed="rId3">
              <a:alphaModFix amt="75000"/>
            </a:blip>
            <a:stretch>
              <a:fillRect/>
            </a:stretch>
          </p:blipFill>
          <p:spPr>
            <a:xfrm rot="-3238944">
              <a:off x="8273718" y="2416907"/>
              <a:ext cx="2000437" cy="12005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oogle Shape;26;p3"/>
          <p:cNvGrpSpPr/>
          <p:nvPr/>
        </p:nvGrpSpPr>
        <p:grpSpPr>
          <a:xfrm flipH="1">
            <a:off x="9975820" y="-17256"/>
            <a:ext cx="2395229" cy="3129051"/>
            <a:chOff x="-453560" y="-317742"/>
            <a:chExt cx="1796422" cy="2346788"/>
          </a:xfrm>
        </p:grpSpPr>
        <p:pic>
          <p:nvPicPr>
            <p:cNvPr id="27" name="Google Shape;27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119161">
              <a:off x="27119" y="-240635"/>
              <a:ext cx="1168310" cy="1247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579953" flipH="1">
              <a:off x="-189031" y="564952"/>
              <a:ext cx="1168310" cy="1247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90023" y="-278800"/>
              <a:ext cx="1280401" cy="13240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422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2730600" y="2469533"/>
            <a:ext cx="67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2730600" y="3439965"/>
            <a:ext cx="6730800" cy="17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2277336" y="3870700"/>
            <a:ext cx="5886597" cy="353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66475" flipH="1">
            <a:off x="-350095" y="-405937"/>
            <a:ext cx="2869537" cy="2869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68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  <p:sldLayoutId id="2147483670" r:id="rId20"/>
    <p:sldLayoutId id="214748367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072" y="1371599"/>
            <a:ext cx="7219457" cy="2187389"/>
          </a:xfrm>
        </p:spPr>
        <p:txBody>
          <a:bodyPr/>
          <a:lstStyle/>
          <a:p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TIM 4404</a:t>
            </a:r>
            <a:b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Tourism Project Management</a:t>
            </a:r>
            <a:b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3(2-2-5)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518" y="4670254"/>
            <a:ext cx="3733619" cy="43891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 </a:t>
            </a:r>
            <a:r>
              <a:rPr lang="en-US" sz="32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Yaemjamuang</a:t>
            </a: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32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12" y="797859"/>
            <a:ext cx="4895629" cy="1325880"/>
          </a:xfrm>
        </p:spPr>
        <p:txBody>
          <a:bodyPr>
            <a:norm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Characteristics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8160" y="277906"/>
            <a:ext cx="5281109" cy="6443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1.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Temporary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Temporary means that every project has a definite beginning and a definite end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th-TH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2.</a:t>
            </a: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Unique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Unique means that the product or service is different in some distinguish way from all similar products or services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accent3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3345C-33CD-F69D-F467-3FBDB9E99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15" y="5821473"/>
            <a:ext cx="2986100" cy="9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Characteristics of the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356003"/>
              </p:ext>
            </p:extLst>
          </p:nvPr>
        </p:nvGraphicFramePr>
        <p:xfrm>
          <a:off x="398663" y="2990850"/>
          <a:ext cx="11524395" cy="32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Characteristics of the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33520"/>
              </p:ext>
            </p:extLst>
          </p:nvPr>
        </p:nvGraphicFramePr>
        <p:xfrm>
          <a:off x="398663" y="2990850"/>
          <a:ext cx="11524395" cy="32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0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06074" y="4140134"/>
            <a:ext cx="3429668" cy="28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0"/>
          <p:cNvSpPr txBox="1">
            <a:spLocks noGrp="1"/>
          </p:cNvSpPr>
          <p:nvPr>
            <p:ph type="title"/>
          </p:nvPr>
        </p:nvSpPr>
        <p:spPr>
          <a:xfrm>
            <a:off x="1240971" y="2183001"/>
            <a:ext cx="10535481" cy="19571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The difference between project work and regular work</a:t>
            </a:r>
            <a:endParaRPr sz="4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E805-BFDD-4B2E-9F80-81B86FEC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DDE99-D72D-4FC9-BAF7-4A2E9075E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6B23D-6FF1-43D0-A283-962EE82E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80" y="0"/>
            <a:ext cx="87698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731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889504"/>
            <a:ext cx="3406588" cy="10881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benjaporn.ya@ssru.ac.th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19" y="2011680"/>
            <a:ext cx="4769222" cy="28437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{C8363F6E-8732-4C5A-ACBC-90A5947BE14F}tf56410444_win32</Template>
  <TotalTime>237</TotalTime>
  <Words>97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Baskerville</vt:lpstr>
      <vt:lpstr>Baskerville Old Face</vt:lpstr>
      <vt:lpstr>Calibri</vt:lpstr>
      <vt:lpstr>Cordia New</vt:lpstr>
      <vt:lpstr>Gill Sans Light</vt:lpstr>
      <vt:lpstr>Gill Sans Nova</vt:lpstr>
      <vt:lpstr>Gill Sans Nova Light</vt:lpstr>
      <vt:lpstr>Nunito Light</vt:lpstr>
      <vt:lpstr>Office Theme</vt:lpstr>
      <vt:lpstr>TIM 4404 Tourism Project Management 3(2-2-5)</vt:lpstr>
      <vt:lpstr>Characteristics of the project</vt:lpstr>
      <vt:lpstr>Characteristics of the project</vt:lpstr>
      <vt:lpstr>Characteristics of the project</vt:lpstr>
      <vt:lpstr>The difference between project work and regular work</vt:lpstr>
      <vt:lpstr>PowerPoint Presentation</vt:lpstr>
      <vt:lpstr>benjaporn.ya@ssru.ac.th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4404 การจัดการโครงงานเพื่อการท่องเที่ยว Tourism Project Management 3(2-2-5)</dc:title>
  <dc:creator>Ben Yaem</dc:creator>
  <cp:lastModifiedBy>Ben Yaem</cp:lastModifiedBy>
  <cp:revision>60</cp:revision>
  <dcterms:created xsi:type="dcterms:W3CDTF">2022-12-28T12:24:30Z</dcterms:created>
  <dcterms:modified xsi:type="dcterms:W3CDTF">2023-03-19T13:51:35Z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