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305" r:id="rId5"/>
    <p:sldId id="296" r:id="rId6"/>
    <p:sldId id="319" r:id="rId7"/>
    <p:sldId id="321" r:id="rId8"/>
    <p:sldId id="324" r:id="rId9"/>
    <p:sldId id="309" r:id="rId10"/>
    <p:sldId id="314" r:id="rId11"/>
    <p:sldId id="326" r:id="rId12"/>
    <p:sldId id="330" r:id="rId13"/>
    <p:sldId id="334" r:id="rId14"/>
    <p:sldId id="338" r:id="rId15"/>
    <p:sldId id="31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945"/>
    <a:srgbClr val="73292A"/>
    <a:srgbClr val="AAD6FF"/>
    <a:srgbClr val="A65B3A"/>
    <a:srgbClr val="A9D7D9"/>
    <a:srgbClr val="7F867A"/>
    <a:srgbClr val="93D3D9"/>
    <a:srgbClr val="B2C8CD"/>
    <a:srgbClr val="CCD8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79" autoAdjust="0"/>
  </p:normalViewPr>
  <p:slideViewPr>
    <p:cSldViewPr snapToGrid="0">
      <p:cViewPr varScale="1">
        <p:scale>
          <a:sx n="85" d="100"/>
          <a:sy n="85" d="100"/>
        </p:scale>
        <p:origin x="590"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8FE81FEC-2664-411F-AEB3-065F29F52751}">
      <dgm:prSet custT="1"/>
      <dgm:spPr>
        <a:solidFill>
          <a:schemeClr val="bg1">
            <a:alpha val="90000"/>
          </a:schemeClr>
        </a:solidFill>
        <a:ln>
          <a:noFill/>
        </a:ln>
      </dgm:spPr>
      <dgm:t>
        <a:bodyPr/>
        <a:lstStyle/>
        <a:p>
          <a:pPr rtl="0">
            <a:lnSpc>
              <a:spcPct val="100000"/>
            </a:lnSpc>
            <a:spcAft>
              <a:spcPts val="0"/>
            </a:spcAft>
          </a:pPr>
          <a:r>
            <a:rPr lang="en-US" sz="2000" b="1" i="0" dirty="0">
              <a:solidFill>
                <a:schemeClr val="accent3"/>
              </a:solidFill>
              <a:latin typeface="Cordia New" panose="020B0304020202020204" pitchFamily="34" charset="-34"/>
              <a:cs typeface="Cordia New" panose="020B0304020202020204" pitchFamily="34" charset="-34"/>
            </a:rPr>
            <a:t>Improvement Project </a:t>
          </a: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73D947E0-108F-4D20-A71E-3CF329F97212}">
      <dgm:prSet phldr="0" custT="1"/>
      <dgm:spPr>
        <a:solidFill>
          <a:schemeClr val="accent2"/>
        </a:solidFill>
        <a:ln>
          <a:noFill/>
        </a:ln>
      </dgm:spPr>
      <dgm:t>
        <a:bodyPr/>
        <a:lstStyle/>
        <a:p>
          <a:pPr rtl="0"/>
          <a:r>
            <a:rPr lang="th-TH" sz="2000" dirty="0">
              <a:latin typeface="Baskerville Old Face" panose="02020602080505020303" pitchFamily="18" charset="77"/>
              <a:ea typeface="Baskerville" panose="02020502070401020303" pitchFamily="18" charset="0"/>
            </a:rPr>
            <a:t>1</a:t>
          </a:r>
          <a:endParaRPr lang="en-US" sz="2000" dirty="0">
            <a:latin typeface="Baskerville Old Face" panose="02020602080505020303" pitchFamily="18" charset="77"/>
            <a:ea typeface="Baskerville" panose="02020502070401020303" pitchFamily="18" charset="0"/>
          </a:endParaRP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phldr="0" custT="1"/>
      <dgm:spPr>
        <a:solidFill>
          <a:schemeClr val="bg1">
            <a:alpha val="90000"/>
          </a:schemeClr>
        </a:solidFill>
        <a:ln>
          <a:noFill/>
        </a:ln>
      </dgm:spPr>
      <dgm:t>
        <a:bodyPr/>
        <a:lstStyle/>
        <a:p>
          <a:pPr>
            <a:lnSpc>
              <a:spcPct val="100000"/>
            </a:lnSpc>
            <a:spcAft>
              <a:spcPts val="0"/>
            </a:spcAft>
          </a:pPr>
          <a:r>
            <a:rPr lang="en-US" sz="2000" b="1" i="0" dirty="0" err="1">
              <a:solidFill>
                <a:schemeClr val="accent3"/>
              </a:solidFill>
              <a:latin typeface="Cordia New" panose="020B0304020202020204" pitchFamily="34" charset="-34"/>
              <a:cs typeface="Cordia New" panose="020B0304020202020204" pitchFamily="34" charset="-34"/>
            </a:rPr>
            <a:t>Servey</a:t>
          </a:r>
          <a:r>
            <a:rPr lang="en-US" sz="2000" b="1" i="0" dirty="0">
              <a:solidFill>
                <a:schemeClr val="accent3"/>
              </a:solidFill>
              <a:latin typeface="Cordia New" panose="020B0304020202020204" pitchFamily="34" charset="-34"/>
              <a:cs typeface="Cordia New" panose="020B0304020202020204" pitchFamily="34" charset="-34"/>
            </a:rPr>
            <a:t>  research project</a:t>
          </a:r>
          <a:endParaRPr lang="en-US" sz="2000" b="0" i="0" dirty="0">
            <a:solidFill>
              <a:schemeClr val="accent3"/>
            </a:solidFill>
            <a:latin typeface="Cordia New" panose="020B0304020202020204" pitchFamily="34" charset="-34"/>
            <a:cs typeface="Cordia New" panose="020B0304020202020204" pitchFamily="34" charset="-34"/>
          </a:endParaRP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phldr="0" custT="1"/>
      <dgm:spPr>
        <a:solidFill>
          <a:schemeClr val="accent2"/>
        </a:solidFill>
        <a:ln>
          <a:noFill/>
        </a:ln>
      </dgm:spPr>
      <dgm:t>
        <a:bodyPr/>
        <a:lstStyle/>
        <a:p>
          <a:r>
            <a:rPr lang="th-TH" sz="2000" dirty="0">
              <a:latin typeface="Baskerville Old Face" panose="02020602080505020303" pitchFamily="18" charset="77"/>
              <a:ea typeface="Baskerville" panose="02020502070401020303" pitchFamily="18" charset="0"/>
            </a:rPr>
            <a:t>2</a:t>
          </a:r>
          <a:endParaRPr lang="en-US" sz="2000" dirty="0">
            <a:latin typeface="Baskerville Old Face" panose="02020602080505020303" pitchFamily="18" charset="77"/>
            <a:ea typeface="Baskerville" panose="02020502070401020303" pitchFamily="18" charset="0"/>
          </a:endParaRP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phldr="0" custT="1"/>
      <dgm:spPr>
        <a:solidFill>
          <a:schemeClr val="bg1">
            <a:lumMod val="95000"/>
            <a:alpha val="90000"/>
          </a:schemeClr>
        </a:solidFill>
      </dgm:spPr>
      <dgm:t>
        <a:bodyPr/>
        <a:lstStyle/>
        <a:p>
          <a:pPr>
            <a:lnSpc>
              <a:spcPct val="100000"/>
            </a:lnSpc>
            <a:spcAft>
              <a:spcPts val="0"/>
            </a:spcAft>
          </a:pPr>
          <a:r>
            <a:rPr lang="en-US" sz="2000" b="1" i="0" dirty="0">
              <a:solidFill>
                <a:schemeClr val="accent3"/>
              </a:solidFill>
              <a:latin typeface="Cordia New" panose="020B0304020202020204" pitchFamily="34" charset="-34"/>
              <a:cs typeface="Cordia New" panose="020B0304020202020204" pitchFamily="34" charset="-34"/>
            </a:rPr>
            <a:t>Research and Development Project / Experimental research project </a:t>
          </a: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phldr="0" custT="1"/>
      <dgm:spPr>
        <a:solidFill>
          <a:schemeClr val="accent2"/>
        </a:solidFill>
        <a:ln>
          <a:noFill/>
        </a:ln>
      </dgm:spPr>
      <dgm:t>
        <a:bodyPr/>
        <a:lstStyle/>
        <a:p>
          <a:r>
            <a:rPr lang="th-TH" sz="2000" dirty="0">
              <a:latin typeface="Baskerville Old Face" panose="02020602080505020303" pitchFamily="18" charset="77"/>
              <a:ea typeface="Baskerville" panose="02020502070401020303" pitchFamily="18" charset="0"/>
            </a:rPr>
            <a:t>3</a:t>
          </a:r>
          <a:endParaRPr lang="en-US" sz="2000" dirty="0">
            <a:latin typeface="Baskerville Old Face" panose="02020602080505020303" pitchFamily="18" charset="77"/>
            <a:ea typeface="Baskerville" panose="02020502070401020303" pitchFamily="18" charset="0"/>
          </a:endParaRP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phldr="0" custT="1"/>
      <dgm:spPr>
        <a:solidFill>
          <a:schemeClr val="bg1">
            <a:alpha val="90000"/>
          </a:schemeClr>
        </a:solidFill>
        <a:ln>
          <a:noFill/>
        </a:ln>
      </dgm:spPr>
      <dgm:t>
        <a:bodyPr/>
        <a:lstStyle/>
        <a:p>
          <a:pPr>
            <a:lnSpc>
              <a:spcPct val="100000"/>
            </a:lnSpc>
            <a:spcAft>
              <a:spcPts val="0"/>
            </a:spcAft>
          </a:pPr>
          <a:r>
            <a:rPr lang="en-US" sz="2000" b="1" i="0" dirty="0">
              <a:solidFill>
                <a:schemeClr val="accent3"/>
              </a:solidFill>
              <a:latin typeface="Cordia New" panose="020B0304020202020204" pitchFamily="34" charset="-34"/>
              <a:cs typeface="Cordia New" panose="020B0304020202020204" pitchFamily="34" charset="-34"/>
            </a:rPr>
            <a:t>Theoretical   research  project</a:t>
          </a:r>
          <a:endParaRPr lang="en-US" sz="2000" b="0" i="0" dirty="0">
            <a:solidFill>
              <a:schemeClr val="accent3"/>
            </a:solidFill>
            <a:latin typeface="Cordia New" panose="020B0304020202020204" pitchFamily="34" charset="-34"/>
            <a:cs typeface="Cordia New" panose="020B0304020202020204" pitchFamily="34" charset="-34"/>
          </a:endParaRP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phldr="0" custT="1"/>
      <dgm:spPr>
        <a:solidFill>
          <a:schemeClr val="bg1">
            <a:lumMod val="95000"/>
            <a:alpha val="90000"/>
          </a:schemeClr>
        </a:solidFill>
      </dgm:spPr>
      <dgm:t>
        <a:bodyPr/>
        <a:lstStyle/>
        <a:p>
          <a:pPr rtl="0">
            <a:lnSpc>
              <a:spcPct val="100000"/>
            </a:lnSpc>
            <a:spcAft>
              <a:spcPts val="0"/>
            </a:spcAft>
          </a:pPr>
          <a:r>
            <a:rPr lang="en-US" sz="2000" b="1" i="0" dirty="0">
              <a:solidFill>
                <a:schemeClr val="accent3"/>
              </a:solidFill>
              <a:latin typeface="Cordia New" panose="020B0304020202020204" pitchFamily="34" charset="-34"/>
              <a:cs typeface="Cordia New" panose="020B0304020202020204" pitchFamily="34" charset="-34"/>
            </a:rPr>
            <a:t>Innovative Project / </a:t>
          </a:r>
          <a:r>
            <a:rPr lang="th-TH" sz="2000" b="1" i="0" dirty="0">
              <a:solidFill>
                <a:schemeClr val="accent3"/>
              </a:solidFill>
              <a:latin typeface="Cordia New" panose="020B0304020202020204" pitchFamily="34" charset="-34"/>
              <a:cs typeface="Cordia New" panose="020B0304020202020204" pitchFamily="34" charset="-34"/>
            </a:rPr>
            <a:t> </a:t>
          </a:r>
          <a:r>
            <a:rPr lang="en-US" sz="2000" b="1" i="0" dirty="0">
              <a:solidFill>
                <a:schemeClr val="accent3"/>
              </a:solidFill>
              <a:latin typeface="Cordia New" panose="020B0304020202020204" pitchFamily="34" charset="-34"/>
              <a:cs typeface="Cordia New" panose="020B0304020202020204" pitchFamily="34" charset="-34"/>
            </a:rPr>
            <a:t>Developmental  research  project / invention  project</a:t>
          </a:r>
          <a:endParaRPr lang="en-US" sz="2000" b="0" i="0" dirty="0">
            <a:solidFill>
              <a:schemeClr val="accent3"/>
            </a:solidFill>
            <a:latin typeface="Cordia New" panose="020B0304020202020204" pitchFamily="34" charset="-34"/>
            <a:cs typeface="Cordia New" panose="020B0304020202020204" pitchFamily="34" charset="-34"/>
          </a:endParaRP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A2322D3A-7AC2-4C5C-9D7E-EAB2313D47D4}">
      <dgm:prSet phldr="0" custT="1"/>
      <dgm:spPr>
        <a:solidFill>
          <a:schemeClr val="accent2"/>
        </a:solidFill>
        <a:ln>
          <a:noFill/>
        </a:ln>
      </dgm:spPr>
      <dgm:t>
        <a:bodyPr/>
        <a:lstStyle/>
        <a:p>
          <a:r>
            <a:rPr lang="th-TH" sz="2000" dirty="0">
              <a:latin typeface="Baskerville Old Face" panose="02020602080505020303" pitchFamily="18" charset="77"/>
              <a:ea typeface="Baskerville" panose="02020502070401020303" pitchFamily="18" charset="0"/>
            </a:rPr>
            <a:t>5</a:t>
          </a:r>
          <a:endParaRPr lang="en-US" sz="2000" dirty="0">
            <a:latin typeface="Baskerville Old Face" panose="02020602080505020303" pitchFamily="18" charset="77"/>
            <a:ea typeface="Baskerville" panose="02020502070401020303" pitchFamily="18" charset="0"/>
          </a:endParaRPr>
        </a:p>
      </dgm:t>
    </dgm:pt>
    <dgm:pt modelId="{4A8C15D4-B36F-4764-B4FF-F2AF790D3E17}" type="parTrans" cxnId="{179FAFCF-F878-464E-A8A6-1185EFA0E380}">
      <dgm:prSet/>
      <dgm:spPr/>
      <dgm:t>
        <a:bodyPr/>
        <a:lstStyle/>
        <a:p>
          <a:endParaRPr lang="en-US"/>
        </a:p>
      </dgm:t>
    </dgm:pt>
    <dgm:pt modelId="{84DE1C3A-3FC7-4DB3-88ED-33F65A71557A}" type="sibTrans" cxnId="{179FAFCF-F878-464E-A8A6-1185EFA0E380}">
      <dgm:prSet/>
      <dgm:spPr/>
      <dgm:t>
        <a:bodyPr/>
        <a:lstStyle/>
        <a:p>
          <a:endParaRPr lang="en-US"/>
        </a:p>
      </dgm:t>
    </dgm:pt>
    <dgm:pt modelId="{4F85505A-81B6-4FDA-A144-900B71DAD946}">
      <dgm:prSet phldr="0" custT="1"/>
      <dgm:spPr>
        <a:solidFill>
          <a:schemeClr val="accent2"/>
        </a:solidFill>
        <a:ln>
          <a:noFill/>
        </a:ln>
      </dgm:spPr>
      <dgm:t>
        <a:bodyPr/>
        <a:lstStyle/>
        <a:p>
          <a:r>
            <a:rPr lang="th-TH" sz="2000" dirty="0">
              <a:latin typeface="Baskerville Old Face" panose="02020602080505020303" pitchFamily="18" charset="77"/>
              <a:ea typeface="Baskerville" panose="02020502070401020303" pitchFamily="18" charset="0"/>
            </a:rPr>
            <a:t>4</a:t>
          </a:r>
          <a:endParaRPr lang="en-US" sz="2000" dirty="0">
            <a:latin typeface="Baskerville Old Face" panose="02020602080505020303" pitchFamily="18" charset="77"/>
            <a:ea typeface="Baskerville" panose="02020502070401020303" pitchFamily="18" charset="0"/>
          </a:endParaRP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B4F524F1-7541-4C27-842E-E3BB8095FA3B}">
      <dgm:prSet custT="1"/>
      <dgm:spPr/>
      <dgm:t>
        <a:bodyPr/>
        <a:lstStyle/>
        <a:p>
          <a:pPr>
            <a:lnSpc>
              <a:spcPct val="90000"/>
            </a:lnSpc>
            <a:spcAft>
              <a:spcPct val="35000"/>
            </a:spcAft>
          </a:pPr>
          <a:endParaRPr lang="en-US" sz="2000" b="1" i="0" dirty="0">
            <a:solidFill>
              <a:schemeClr val="accent3"/>
            </a:solidFill>
            <a:latin typeface="Cordia New" panose="020B0304020202020204" pitchFamily="34" charset="-34"/>
            <a:cs typeface="Cordia New" panose="020B0304020202020204" pitchFamily="34" charset="-34"/>
          </a:endParaRPr>
        </a:p>
      </dgm:t>
    </dgm:pt>
    <dgm:pt modelId="{CB04F30F-C81E-40DA-BD69-E0112F2B370A}" type="parTrans" cxnId="{5580FB0E-14CB-4C36-AD2C-EFFD0399EB5C}">
      <dgm:prSet/>
      <dgm:spPr/>
      <dgm:t>
        <a:bodyPr/>
        <a:lstStyle/>
        <a:p>
          <a:endParaRPr lang="en-US"/>
        </a:p>
      </dgm:t>
    </dgm:pt>
    <dgm:pt modelId="{A2CAE9FD-E4BA-4985-BED6-6193C5DF19B5}" type="sibTrans" cxnId="{5580FB0E-14CB-4C36-AD2C-EFFD0399EB5C}">
      <dgm:prSet/>
      <dgm:spPr/>
      <dgm:t>
        <a:bodyPr/>
        <a:lstStyle/>
        <a:p>
          <a:endParaRPr lang="en-US"/>
        </a:p>
      </dgm:t>
    </dgm:pt>
    <dgm:pt modelId="{07D9BBC0-CC9A-4704-94E0-D1DA57A7F158}">
      <dgm:prSet custT="1"/>
      <dgm:spPr/>
      <dgm:t>
        <a:bodyPr/>
        <a:lstStyle/>
        <a:p>
          <a:pPr rtl="0">
            <a:lnSpc>
              <a:spcPct val="90000"/>
            </a:lnSpc>
            <a:spcAft>
              <a:spcPct val="35000"/>
            </a:spcAft>
          </a:pPr>
          <a:endParaRPr lang="en-US" sz="2000" b="1" i="0" dirty="0">
            <a:solidFill>
              <a:schemeClr val="accent3"/>
            </a:solidFill>
            <a:latin typeface="Cordia New" panose="020B0304020202020204" pitchFamily="34" charset="-34"/>
            <a:cs typeface="Cordia New" panose="020B0304020202020204" pitchFamily="34" charset="-34"/>
          </a:endParaRPr>
        </a:p>
      </dgm:t>
    </dgm:pt>
    <dgm:pt modelId="{0A5E4FF5-D432-48B3-80DD-973CAFD42476}" type="parTrans" cxnId="{357E046D-3A3C-4D80-9055-6B0435B13F07}">
      <dgm:prSet/>
      <dgm:spPr/>
      <dgm:t>
        <a:bodyPr/>
        <a:lstStyle/>
        <a:p>
          <a:endParaRPr lang="en-US"/>
        </a:p>
      </dgm:t>
    </dgm:pt>
    <dgm:pt modelId="{D3EDB1F1-F75C-4FDA-A00D-D6F0F2A4A96C}" type="sibTrans" cxnId="{357E046D-3A3C-4D80-9055-6B0435B13F07}">
      <dgm:prSet/>
      <dgm:spPr/>
      <dgm:t>
        <a:bodyPr/>
        <a:lstStyle/>
        <a:p>
          <a:endParaRPr lang="en-US"/>
        </a:p>
      </dgm:t>
    </dgm:pt>
    <dgm:pt modelId="{F3FE4BDB-8400-45E7-9AE0-4E41B1CDD03F}">
      <dgm:prSet custT="1"/>
      <dgm:spPr/>
      <dgm:t>
        <a:bodyPr/>
        <a:lstStyle/>
        <a:p>
          <a:pPr rtl="0">
            <a:lnSpc>
              <a:spcPct val="90000"/>
            </a:lnSpc>
            <a:spcAft>
              <a:spcPct val="35000"/>
            </a:spcAft>
          </a:pPr>
          <a:endParaRPr lang="en-US" sz="2000" b="1" i="0" dirty="0">
            <a:solidFill>
              <a:schemeClr val="accent3"/>
            </a:solidFill>
            <a:latin typeface="Cordia New" panose="020B0304020202020204" pitchFamily="34" charset="-34"/>
            <a:cs typeface="Cordia New" panose="020B0304020202020204" pitchFamily="34" charset="-34"/>
          </a:endParaRPr>
        </a:p>
      </dgm:t>
    </dgm:pt>
    <dgm:pt modelId="{0F8A4EFD-BBE0-4B16-8FBC-5A69AB2C9F61}" type="parTrans" cxnId="{C0442133-CAF4-4897-802A-FD541EC9459A}">
      <dgm:prSet/>
      <dgm:spPr/>
      <dgm:t>
        <a:bodyPr/>
        <a:lstStyle/>
        <a:p>
          <a:endParaRPr lang="en-US"/>
        </a:p>
      </dgm:t>
    </dgm:pt>
    <dgm:pt modelId="{C99DA634-BF62-4E8A-9F23-76749224B9D1}" type="sibTrans" cxnId="{C0442133-CAF4-4897-802A-FD541EC9459A}">
      <dgm:prSet/>
      <dgm:spPr/>
      <dgm:t>
        <a:bodyPr/>
        <a:lstStyle/>
        <a:p>
          <a:endParaRPr lang="en-US"/>
        </a:p>
      </dgm:t>
    </dgm:pt>
    <dgm:pt modelId="{19439316-86E8-4B49-B337-F0660CD3FCBC}">
      <dgm:prSet custT="1"/>
      <dgm:spPr/>
      <dgm:t>
        <a:bodyPr/>
        <a:lstStyle/>
        <a:p>
          <a:pPr>
            <a:lnSpc>
              <a:spcPct val="90000"/>
            </a:lnSpc>
            <a:spcAft>
              <a:spcPct val="35000"/>
            </a:spcAft>
          </a:pPr>
          <a:endParaRPr lang="en-US" sz="2000" b="1" i="0" dirty="0">
            <a:solidFill>
              <a:schemeClr val="accent3"/>
            </a:solidFill>
            <a:latin typeface="Cordia New" panose="020B0304020202020204" pitchFamily="34" charset="-34"/>
            <a:cs typeface="Cordia New" panose="020B0304020202020204" pitchFamily="34" charset="-34"/>
          </a:endParaRPr>
        </a:p>
      </dgm:t>
    </dgm:pt>
    <dgm:pt modelId="{8DB453FB-F36E-4AD7-8CA7-BC42B7D63BB7}" type="parTrans" cxnId="{7E47BA12-FE02-4159-B29E-1C9E9D668FFD}">
      <dgm:prSet/>
      <dgm:spPr/>
      <dgm:t>
        <a:bodyPr/>
        <a:lstStyle/>
        <a:p>
          <a:endParaRPr lang="en-US"/>
        </a:p>
      </dgm:t>
    </dgm:pt>
    <dgm:pt modelId="{9E2319AF-2476-4A8E-92AD-E09C50840455}" type="sibTrans" cxnId="{7E47BA12-FE02-4159-B29E-1C9E9D668FFD}">
      <dgm:prSet/>
      <dgm:spPr/>
      <dgm:t>
        <a:bodyPr/>
        <a:lstStyle/>
        <a:p>
          <a:endParaRPr lang="en-US"/>
        </a:p>
      </dgm:t>
    </dgm:pt>
    <dgm:pt modelId="{10C26834-5C9B-4E06-8A2E-3F2D303D8DB7}">
      <dgm:prSet phldr="0" custT="1"/>
      <dgm:spPr>
        <a:solidFill>
          <a:schemeClr val="bg1">
            <a:alpha val="90000"/>
          </a:schemeClr>
        </a:solidFill>
        <a:ln>
          <a:noFill/>
        </a:ln>
      </dgm:spPr>
      <dgm:t>
        <a:bodyPr/>
        <a:lstStyle/>
        <a:p>
          <a:pPr>
            <a:lnSpc>
              <a:spcPct val="100000"/>
            </a:lnSpc>
            <a:spcAft>
              <a:spcPts val="0"/>
            </a:spcAft>
          </a:pPr>
          <a:endParaRPr lang="en-US" sz="2000" b="1" i="0" dirty="0">
            <a:solidFill>
              <a:schemeClr val="accent3"/>
            </a:solidFill>
            <a:latin typeface="Cordia New" panose="020B0304020202020204" pitchFamily="34" charset="-34"/>
            <a:cs typeface="Cordia New" panose="020B0304020202020204" pitchFamily="34" charset="-34"/>
          </a:endParaRPr>
        </a:p>
      </dgm:t>
    </dgm:pt>
    <dgm:pt modelId="{1546431F-C473-4AD4-8A12-3BACADF60A69}" type="parTrans" cxnId="{544A6A98-3017-4F6A-ADB7-2D6D5491D3B3}">
      <dgm:prSet/>
      <dgm:spPr/>
      <dgm:t>
        <a:bodyPr/>
        <a:lstStyle/>
        <a:p>
          <a:endParaRPr lang="en-US"/>
        </a:p>
      </dgm:t>
    </dgm:pt>
    <dgm:pt modelId="{C00A0C6C-B8D9-4342-A211-1B32F8F1D71D}" type="sibTrans" cxnId="{544A6A98-3017-4F6A-ADB7-2D6D5491D3B3}">
      <dgm:prSet/>
      <dgm:spPr/>
      <dgm:t>
        <a:bodyPr/>
        <a:lstStyle/>
        <a:p>
          <a:endParaRPr lang="en-US"/>
        </a:p>
      </dgm:t>
    </dgm:pt>
    <dgm:pt modelId="{A0B1A2B3-0D06-4383-BD1B-117F73E96AA9}">
      <dgm:prSet phldr="0" custT="1"/>
      <dgm:spPr>
        <a:solidFill>
          <a:schemeClr val="bg1">
            <a:alpha val="90000"/>
          </a:schemeClr>
        </a:solidFill>
        <a:ln>
          <a:noFill/>
        </a:ln>
      </dgm:spPr>
      <dgm:t>
        <a:bodyPr/>
        <a:lstStyle/>
        <a:p>
          <a:pPr>
            <a:lnSpc>
              <a:spcPct val="100000"/>
            </a:lnSpc>
            <a:spcAft>
              <a:spcPts val="0"/>
            </a:spcAft>
          </a:pPr>
          <a:endParaRPr lang="en-US" sz="2000" b="0" i="0" dirty="0">
            <a:solidFill>
              <a:schemeClr val="accent3"/>
            </a:solidFill>
            <a:latin typeface="Cordia New" panose="020B0304020202020204" pitchFamily="34" charset="-34"/>
            <a:cs typeface="Cordia New" panose="020B0304020202020204" pitchFamily="34" charset="-34"/>
          </a:endParaRPr>
        </a:p>
      </dgm:t>
    </dgm:pt>
    <dgm:pt modelId="{1CC2385F-CE6A-4609-8586-F8A2ABD7C714}" type="parTrans" cxnId="{D52D29E2-2041-4127-9CB3-760F39D51818}">
      <dgm:prSet/>
      <dgm:spPr/>
      <dgm:t>
        <a:bodyPr/>
        <a:lstStyle/>
        <a:p>
          <a:endParaRPr lang="en-US"/>
        </a:p>
      </dgm:t>
    </dgm:pt>
    <dgm:pt modelId="{1F662F20-9B6F-424D-AEAA-8B04E86BACFF}" type="sibTrans" cxnId="{D52D29E2-2041-4127-9CB3-760F39D51818}">
      <dgm:prSet/>
      <dgm:spPr/>
      <dgm:t>
        <a:bodyPr/>
        <a:lstStyle/>
        <a:p>
          <a:endParaRPr lang="en-US"/>
        </a:p>
      </dgm:t>
    </dgm:pt>
    <dgm:pt modelId="{42F9582D-5BAB-43BD-8FAE-DC938E237994}">
      <dgm:prSet phldr="0" custT="1"/>
      <dgm:spPr>
        <a:solidFill>
          <a:schemeClr val="bg1">
            <a:lumMod val="95000"/>
            <a:alpha val="90000"/>
          </a:schemeClr>
        </a:solidFill>
      </dgm:spPr>
      <dgm:t>
        <a:bodyPr/>
        <a:lstStyle/>
        <a:p>
          <a:pPr>
            <a:lnSpc>
              <a:spcPct val="100000"/>
            </a:lnSpc>
            <a:spcAft>
              <a:spcPts val="0"/>
            </a:spcAft>
          </a:pPr>
          <a:r>
            <a:rPr lang="en-US" sz="2000" b="1" i="0" dirty="0">
              <a:solidFill>
                <a:schemeClr val="accent3"/>
              </a:solidFill>
              <a:latin typeface="Cordia New" panose="020B0304020202020204" pitchFamily="34" charset="-34"/>
              <a:cs typeface="Cordia New" panose="020B0304020202020204" pitchFamily="34" charset="-34"/>
            </a:rPr>
            <a:t> </a:t>
          </a:r>
        </a:p>
      </dgm:t>
    </dgm:pt>
    <dgm:pt modelId="{FBD2A2CE-8EC4-4DC3-A975-2F22E8F072CF}" type="parTrans" cxnId="{DBB1BAEC-0491-4858-BB0B-B4826D20A668}">
      <dgm:prSet/>
      <dgm:spPr/>
      <dgm:t>
        <a:bodyPr/>
        <a:lstStyle/>
        <a:p>
          <a:endParaRPr lang="en-US"/>
        </a:p>
      </dgm:t>
    </dgm:pt>
    <dgm:pt modelId="{8B5E864A-4978-42F2-8B57-44D83414C94A}" type="sibTrans" cxnId="{DBB1BAEC-0491-4858-BB0B-B4826D20A668}">
      <dgm:prSet/>
      <dgm:spPr/>
      <dgm:t>
        <a:bodyPr/>
        <a:lstStyle/>
        <a:p>
          <a:endParaRPr lang="en-US"/>
        </a:p>
      </dgm:t>
    </dgm:pt>
    <dgm:pt modelId="{C48D7426-B5BC-46A7-93F0-D3AE246E6BCD}">
      <dgm:prSet phldr="0" custT="1"/>
      <dgm:spPr>
        <a:solidFill>
          <a:schemeClr val="bg1">
            <a:alpha val="90000"/>
          </a:schemeClr>
        </a:solidFill>
        <a:ln>
          <a:noFill/>
        </a:ln>
      </dgm:spPr>
      <dgm:t>
        <a:bodyPr/>
        <a:lstStyle/>
        <a:p>
          <a:pPr>
            <a:lnSpc>
              <a:spcPct val="100000"/>
            </a:lnSpc>
            <a:spcAft>
              <a:spcPts val="0"/>
            </a:spcAft>
          </a:pPr>
          <a:endParaRPr lang="en-US" sz="2000" b="1" i="0" dirty="0">
            <a:solidFill>
              <a:schemeClr val="accent3"/>
            </a:solidFill>
            <a:latin typeface="Cordia New" panose="020B0304020202020204" pitchFamily="34" charset="-34"/>
            <a:cs typeface="Cordia New" panose="020B0304020202020204" pitchFamily="34" charset="-34"/>
          </a:endParaRPr>
        </a:p>
      </dgm:t>
    </dgm:pt>
    <dgm:pt modelId="{2166C1B5-3ED8-46DA-A99F-32BCFCC51D7D}" type="parTrans" cxnId="{CB6E50AA-BD8F-4C51-B569-38686023E50F}">
      <dgm:prSet/>
      <dgm:spPr/>
      <dgm:t>
        <a:bodyPr/>
        <a:lstStyle/>
        <a:p>
          <a:endParaRPr lang="en-US"/>
        </a:p>
      </dgm:t>
    </dgm:pt>
    <dgm:pt modelId="{084B2E76-3671-43AF-B305-C8D6BD05FC2A}" type="sibTrans" cxnId="{CB6E50AA-BD8F-4C51-B569-38686023E50F}">
      <dgm:prSet/>
      <dgm:spPr/>
      <dgm:t>
        <a:bodyPr/>
        <a:lstStyle/>
        <a:p>
          <a:endParaRPr lang="en-US"/>
        </a:p>
      </dgm:t>
    </dgm:pt>
    <dgm:pt modelId="{9036FEE7-EE18-4110-9315-C9BB1FD4733D}">
      <dgm:prSet phldr="0" custT="1"/>
      <dgm:spPr>
        <a:solidFill>
          <a:schemeClr val="bg1">
            <a:lumMod val="95000"/>
            <a:alpha val="90000"/>
          </a:schemeClr>
        </a:solidFill>
      </dgm:spPr>
      <dgm:t>
        <a:bodyPr/>
        <a:lstStyle/>
        <a:p>
          <a:pPr rtl="0">
            <a:lnSpc>
              <a:spcPct val="100000"/>
            </a:lnSpc>
            <a:spcAft>
              <a:spcPts val="0"/>
            </a:spcAft>
          </a:pPr>
          <a:endParaRPr lang="en-US" sz="2000" b="1" i="0" dirty="0">
            <a:solidFill>
              <a:schemeClr val="accent3"/>
            </a:solidFill>
            <a:latin typeface="Cordia New" panose="020B0304020202020204" pitchFamily="34" charset="-34"/>
            <a:cs typeface="Cordia New" panose="020B0304020202020204" pitchFamily="34" charset="-34"/>
          </a:endParaRPr>
        </a:p>
      </dgm:t>
    </dgm:pt>
    <dgm:pt modelId="{69BA63DE-688D-47EB-B400-130579FF9208}" type="parTrans" cxnId="{FD501F82-CEEC-4555-A803-9C1F5B73A81D}">
      <dgm:prSet/>
      <dgm:spPr/>
      <dgm:t>
        <a:bodyPr/>
        <a:lstStyle/>
        <a:p>
          <a:endParaRPr lang="en-US"/>
        </a:p>
      </dgm:t>
    </dgm:pt>
    <dgm:pt modelId="{AD740F2F-F413-443C-AB5C-F4183B87DE38}" type="sibTrans" cxnId="{FD501F82-CEEC-4555-A803-9C1F5B73A81D}">
      <dgm:prSet/>
      <dgm:spPr/>
      <dgm:t>
        <a:bodyPr/>
        <a:lstStyle/>
        <a:p>
          <a:endParaRPr lang="en-US"/>
        </a:p>
      </dgm:t>
    </dgm:pt>
    <dgm:pt modelId="{49B89401-C9F4-4E6E-8ADF-99E9C3A3F4FE}">
      <dgm:prSet custT="1"/>
      <dgm:spPr>
        <a:solidFill>
          <a:schemeClr val="bg1">
            <a:alpha val="90000"/>
          </a:schemeClr>
        </a:solidFill>
        <a:ln>
          <a:noFill/>
        </a:ln>
      </dgm:spPr>
      <dgm:t>
        <a:bodyPr/>
        <a:lstStyle/>
        <a:p>
          <a:pPr rtl="0">
            <a:lnSpc>
              <a:spcPct val="100000"/>
            </a:lnSpc>
            <a:spcAft>
              <a:spcPts val="0"/>
            </a:spcAft>
          </a:pPr>
          <a:endParaRPr lang="en-US" sz="2000" b="1" i="0" dirty="0">
            <a:solidFill>
              <a:schemeClr val="accent3"/>
            </a:solidFill>
            <a:latin typeface="Cordia New" panose="020B0304020202020204" pitchFamily="34" charset="-34"/>
            <a:cs typeface="Cordia New" panose="020B0304020202020204" pitchFamily="34" charset="-34"/>
          </a:endParaRPr>
        </a:p>
      </dgm:t>
    </dgm:pt>
    <dgm:pt modelId="{C9215AA9-0C26-46EC-89D6-94DEA2A60FEE}" type="parTrans" cxnId="{E6FB334D-5C8C-4F9B-9ECD-DFA63DB7A689}">
      <dgm:prSet/>
      <dgm:spPr/>
      <dgm:t>
        <a:bodyPr/>
        <a:lstStyle/>
        <a:p>
          <a:endParaRPr lang="en-US"/>
        </a:p>
      </dgm:t>
    </dgm:pt>
    <dgm:pt modelId="{99FF2BB4-2810-4FEB-9857-B856CDFC2345}" type="sibTrans" cxnId="{E6FB334D-5C8C-4F9B-9ECD-DFA63DB7A689}">
      <dgm:prSet/>
      <dgm:spPr/>
      <dgm:t>
        <a:bodyPr/>
        <a:lstStyle/>
        <a:p>
          <a:endParaRPr lang="en-US"/>
        </a:p>
      </dgm:t>
    </dgm:pt>
    <dgm:pt modelId="{D0963F38-4E6A-4116-8FB6-0EB003F76DBD}">
      <dgm:prSet custT="1"/>
      <dgm:spPr>
        <a:solidFill>
          <a:schemeClr val="bg1">
            <a:alpha val="90000"/>
          </a:schemeClr>
        </a:solidFill>
        <a:ln>
          <a:noFill/>
        </a:ln>
      </dgm:spPr>
      <dgm:t>
        <a:bodyPr/>
        <a:lstStyle/>
        <a:p>
          <a:pPr rtl="0">
            <a:lnSpc>
              <a:spcPct val="100000"/>
            </a:lnSpc>
            <a:spcAft>
              <a:spcPts val="0"/>
            </a:spcAft>
          </a:pPr>
          <a:r>
            <a:rPr lang="en-US" sz="2000" b="1" i="0" dirty="0">
              <a:solidFill>
                <a:schemeClr val="accent3"/>
              </a:solidFill>
              <a:latin typeface="Cordia New" panose="020B0304020202020204" pitchFamily="34" charset="-34"/>
              <a:cs typeface="Cordia New" panose="020B0304020202020204" pitchFamily="34" charset="-34"/>
            </a:rPr>
            <a:t> </a:t>
          </a:r>
        </a:p>
      </dgm:t>
    </dgm:pt>
    <dgm:pt modelId="{564AB4C1-D806-4DBD-A8D4-F88156267F0B}" type="parTrans" cxnId="{44B8DB45-DC67-4DAD-BD83-5DC250D2CEE2}">
      <dgm:prSet/>
      <dgm:spPr/>
    </dgm:pt>
    <dgm:pt modelId="{317F3627-48AB-4CB9-8503-B1856949B515}" type="sibTrans" cxnId="{44B8DB45-DC67-4DAD-BD83-5DC250D2CEE2}">
      <dgm:prSet/>
      <dgm:spPr/>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custLinFactNeighborY="-68366">
        <dgm:presLayoutVars>
          <dgm:chMax val="0"/>
          <dgm:chPref val="0"/>
        </dgm:presLayoutVars>
      </dgm:prSet>
      <dgm:spPr/>
    </dgm:pt>
    <dgm:pt modelId="{22359DD7-1BFB-4900-BAE6-6084F2F57988}" type="pres">
      <dgm:prSet presAssocID="{73D947E0-108F-4D20-A71E-3CF329F97212}" presName="desTx" presStyleLbl="alignAccFollowNode1" presStyleIdx="0" presStyleCnt="5" custScaleY="109457" custLinFactNeighborX="-684" custLinFactNeighborY="642">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custLinFactNeighborY="-77282">
        <dgm:presLayoutVars>
          <dgm:chMax val="0"/>
          <dgm:chPref val="0"/>
        </dgm:presLayoutVars>
      </dgm:prSet>
      <dgm:spPr/>
    </dgm:pt>
    <dgm:pt modelId="{4FEB85EB-D046-4CDB-8A62-BBCE260C4490}" type="pres">
      <dgm:prSet presAssocID="{B1AFA1AF-0FF8-45B3-A6D0-0E255A2F637D}" presName="desTx" presStyleLbl="alignAccFollowNode1" presStyleIdx="1" presStyleCnt="5" custScaleY="100935" custLinFactNeighborX="891" custLinFactNeighborY="-6569">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custLinFactNeighborY="-86198">
        <dgm:presLayoutVars>
          <dgm:chMax val="0"/>
          <dgm:chPref val="0"/>
        </dgm:presLayoutVars>
      </dgm:prSet>
      <dgm:spPr/>
    </dgm:pt>
    <dgm:pt modelId="{6B5FE59C-B471-448A-AA7A-B526DCC4D4CA}" type="pres">
      <dgm:prSet presAssocID="{E9682B4F-0217-4B50-923E-C104AA24290F}" presName="desTx" presStyleLbl="alignAccFollowNode1" presStyleIdx="2" presStyleCnt="5" custScaleY="108200" custLinFactNeighborY="-16691">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custLinFactY="-20362" custLinFactNeighborY="-100000">
        <dgm:presLayoutVars>
          <dgm:chMax val="0"/>
          <dgm:chPref val="0"/>
        </dgm:presLayoutVars>
      </dgm:prSet>
      <dgm:spPr/>
    </dgm:pt>
    <dgm:pt modelId="{C42A8BDE-B838-475D-AFDE-17B60D744AB6}" type="pres">
      <dgm:prSet presAssocID="{4F85505A-81B6-4FDA-A144-900B71DAD946}" presName="desTx" presStyleLbl="alignAccFollowNode1" presStyleIdx="3" presStyleCnt="5" custScaleY="111275" custLinFactNeighborX="-892" custLinFactNeighborY="11758">
        <dgm:presLayoutVars/>
      </dgm:prSet>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custLinFactNeighborX="429" custLinFactNeighborY="-60930">
        <dgm:presLayoutVars>
          <dgm:chMax val="0"/>
          <dgm:chPref val="0"/>
        </dgm:presLayoutVars>
      </dgm:prSet>
      <dgm:spPr/>
    </dgm:pt>
    <dgm:pt modelId="{C8429E68-36DD-4F6A-A2F4-7CCDADCEFAD1}" type="pres">
      <dgm:prSet presAssocID="{A2322D3A-7AC2-4C5C-9D7E-EAB2313D47D4}" presName="desTx" presStyleLbl="alignAccFollowNode1" presStyleIdx="4" presStyleCnt="5" custScaleX="99917" custScaleY="146026" custLinFactNeighborX="512" custLinFactNeighborY="10031">
        <dgm:presLayoutVars/>
      </dgm:prSet>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580FB0E-14CB-4C36-AD2C-EFFD0399EB5C}" srcId="{E9682B4F-0217-4B50-923E-C104AA24290F}" destId="{B4F524F1-7541-4C27-842E-E3BB8095FA3B}" srcOrd="2" destOrd="0" parTransId="{CB04F30F-C81E-40DA-BD69-E0112F2B370A}" sibTransId="{A2CAE9FD-E4BA-4985-BED6-6193C5DF19B5}"/>
    <dgm:cxn modelId="{7E47BA12-FE02-4159-B29E-1C9E9D668FFD}" srcId="{73D947E0-108F-4D20-A71E-3CF329F97212}" destId="{19439316-86E8-4B49-B337-F0660CD3FCBC}" srcOrd="3" destOrd="0" parTransId="{8DB453FB-F36E-4AD7-8CA7-BC42B7D63BB7}" sibTransId="{9E2319AF-2476-4A8E-92AD-E09C50840455}"/>
    <dgm:cxn modelId="{D008CB1E-3066-4CA8-9F82-6A52BC4AF068}" type="presOf" srcId="{9036FEE7-EE18-4110-9315-C9BB1FD4733D}" destId="{C42A8BDE-B838-475D-AFDE-17B60D744AB6}" srcOrd="0" destOrd="1" presId="urn:microsoft.com/office/officeart/2016/7/layout/HorizontalActionList"/>
    <dgm:cxn modelId="{5A5BA622-5DEB-48B9-88D9-C1DE36C711E5}" srcId="{B1AFA1AF-0FF8-45B3-A6D0-0E255A2F637D}" destId="{50418D2B-9486-42DE-AFDD-1D31420040FF}" srcOrd="0" destOrd="0" parTransId="{D5A17F6B-93F5-442B-938A-0F38C281BE88}" sibTransId="{1D87A0A5-8024-4710-846B-D5BFAC785107}"/>
    <dgm:cxn modelId="{A98B152A-F500-4AB9-8488-02C2691D7DB0}" type="presOf" srcId="{B4F524F1-7541-4C27-842E-E3BB8095FA3B}" destId="{6B5FE59C-B471-448A-AA7A-B526DCC4D4CA}" srcOrd="0" destOrd="2" presId="urn:microsoft.com/office/officeart/2016/7/layout/HorizontalActionList"/>
    <dgm:cxn modelId="{DB7A0B2C-0922-4DC9-8FAC-826CB0B84881}" type="presOf" srcId="{19439316-86E8-4B49-B337-F0660CD3FCBC}" destId="{22359DD7-1BFB-4900-BAE6-6084F2F57988}" srcOrd="0" destOrd="3" presId="urn:microsoft.com/office/officeart/2016/7/layout/HorizontalActionList"/>
    <dgm:cxn modelId="{C0442133-CAF4-4897-802A-FD541EC9459A}" srcId="{A2322D3A-7AC2-4C5C-9D7E-EAB2313D47D4}" destId="{F3FE4BDB-8400-45E7-9AE0-4E41B1CDD03F}" srcOrd="3" destOrd="0" parTransId="{0F8A4EFD-BBE0-4B16-8FBC-5A69AB2C9F61}" sibTransId="{C99DA634-BF62-4E8A-9F23-76749224B9D1}"/>
    <dgm:cxn modelId="{711E093C-AD42-45A4-8D40-A2D39702062E}" srcId="{A2322D3A-7AC2-4C5C-9D7E-EAB2313D47D4}" destId="{8FE81FEC-2664-411F-AEB3-065F29F52751}" srcOrd="0" destOrd="0" parTransId="{BCBC007E-0269-421B-9C41-DE26D5C3A822}" sibTransId="{80230EB7-7230-4881-A631-309C07417378}"/>
    <dgm:cxn modelId="{210AFE3E-B5D0-453D-90CF-BA3217988781}" type="presOf" srcId="{D0963F38-4E6A-4116-8FB6-0EB003F76DBD}" destId="{C8429E68-36DD-4F6A-A2F4-7CCDADCEFAD1}" srcOrd="0" destOrd="2" presId="urn:microsoft.com/office/officeart/2016/7/layout/HorizontalActionList"/>
    <dgm:cxn modelId="{44B8DB45-DC67-4DAD-BD83-5DC250D2CEE2}" srcId="{A2322D3A-7AC2-4C5C-9D7E-EAB2313D47D4}" destId="{D0963F38-4E6A-4116-8FB6-0EB003F76DBD}" srcOrd="2" destOrd="0" parTransId="{564AB4C1-D806-4DBD-A8D4-F88156267F0B}" sibTransId="{317F3627-48AB-4CB9-8503-B1856949B515}"/>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357E046D-3A3C-4D80-9055-6B0435B13F07}" srcId="{4F85505A-81B6-4FDA-A144-900B71DAD946}" destId="{07D9BBC0-CC9A-4704-94E0-D1DA57A7F158}" srcOrd="2" destOrd="0" parTransId="{0A5E4FF5-D432-48B3-80DD-973CAFD42476}" sibTransId="{D3EDB1F1-F75C-4FDA-A00D-D6F0F2A4A96C}"/>
    <dgm:cxn modelId="{E6FB334D-5C8C-4F9B-9ECD-DFA63DB7A689}" srcId="{A2322D3A-7AC2-4C5C-9D7E-EAB2313D47D4}" destId="{49B89401-C9F4-4E6E-8ADF-99E9C3A3F4FE}" srcOrd="1" destOrd="0" parTransId="{C9215AA9-0C26-46EC-89D6-94DEA2A60FEE}" sibTransId="{99FF2BB4-2810-4FEB-9857-B856CDFC2345}"/>
    <dgm:cxn modelId="{A7AECB4D-6E80-49C8-917C-F790401379EB}" type="presOf" srcId="{C48D7426-B5BC-46A7-93F0-D3AE246E6BCD}" destId="{6B5FE59C-B471-448A-AA7A-B526DCC4D4CA}" srcOrd="0" destOrd="1" presId="urn:microsoft.com/office/officeart/2016/7/layout/HorizontalActionList"/>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96C5137B-3B26-45C4-B7E3-1BF76F8017E6}" type="presOf" srcId="{F3FE4BDB-8400-45E7-9AE0-4E41B1CDD03F}" destId="{C8429E68-36DD-4F6A-A2F4-7CCDADCEFAD1}" srcOrd="0" destOrd="3" presId="urn:microsoft.com/office/officeart/2016/7/layout/HorizontalActionList"/>
    <dgm:cxn modelId="{FD501F82-CEEC-4555-A803-9C1F5B73A81D}" srcId="{4F85505A-81B6-4FDA-A144-900B71DAD946}" destId="{9036FEE7-EE18-4110-9315-C9BB1FD4733D}" srcOrd="1" destOrd="0" parTransId="{69BA63DE-688D-47EB-B400-130579FF9208}" sibTransId="{AD740F2F-F413-443C-AB5C-F4183B87DE38}"/>
    <dgm:cxn modelId="{E5E55385-0BFD-47A0-A86B-EBA4691F78B7}" type="presOf" srcId="{42F9582D-5BAB-43BD-8FAE-DC938E237994}" destId="{4FEB85EB-D046-4CDB-8A62-BBCE260C4490}" srcOrd="0" destOrd="1" presId="urn:microsoft.com/office/officeart/2016/7/layout/HorizontalActionList"/>
    <dgm:cxn modelId="{8C073487-C68E-4506-A227-CDD3299FF72E}" type="presOf" srcId="{49B89401-C9F4-4E6E-8ADF-99E9C3A3F4FE}" destId="{C8429E68-36DD-4F6A-A2F4-7CCDADCEFAD1}" srcOrd="0" destOrd="1" presId="urn:microsoft.com/office/officeart/2016/7/layout/HorizontalActionList"/>
    <dgm:cxn modelId="{544A6A98-3017-4F6A-ADB7-2D6D5491D3B3}" srcId="{73D947E0-108F-4D20-A71E-3CF329F97212}" destId="{10C26834-5C9B-4E06-8A2E-3F2D303D8DB7}" srcOrd="1" destOrd="0" parTransId="{1546431F-C473-4AD4-8A12-3BACADF60A69}" sibTransId="{C00A0C6C-B8D9-4342-A211-1B32F8F1D71D}"/>
    <dgm:cxn modelId="{38E34C99-4692-42B8-8C3E-C46C7B36BA3C}" type="presOf" srcId="{07D9BBC0-CC9A-4704-94E0-D1DA57A7F158}" destId="{C42A8BDE-B838-475D-AFDE-17B60D744AB6}" srcOrd="0" destOrd="2" presId="urn:microsoft.com/office/officeart/2016/7/layout/HorizontalActionList"/>
    <dgm:cxn modelId="{FD50169B-D1BA-4FE0-97CE-82F8409693D7}" type="presOf" srcId="{10C26834-5C9B-4E06-8A2E-3F2D303D8DB7}" destId="{22359DD7-1BFB-4900-BAE6-6084F2F57988}" srcOrd="0" destOrd="1" presId="urn:microsoft.com/office/officeart/2016/7/layout/HorizontalActionList"/>
    <dgm:cxn modelId="{CB6E50AA-BD8F-4C51-B569-38686023E50F}" srcId="{E9682B4F-0217-4B50-923E-C104AA24290F}" destId="{C48D7426-B5BC-46A7-93F0-D3AE246E6BCD}" srcOrd="1" destOrd="0" parTransId="{2166C1B5-3ED8-46DA-A99F-32BCFCC51D7D}" sibTransId="{084B2E76-3671-43AF-B305-C8D6BD05FC2A}"/>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D52D29E2-2041-4127-9CB3-760F39D51818}" srcId="{73D947E0-108F-4D20-A71E-3CF329F97212}" destId="{A0B1A2B3-0D06-4383-BD1B-117F73E96AA9}" srcOrd="2" destOrd="0" parTransId="{1CC2385F-CE6A-4609-8586-F8A2ABD7C714}" sibTransId="{1F662F20-9B6F-424D-AEAA-8B04E86BACFF}"/>
    <dgm:cxn modelId="{907D2AEB-E954-4F03-98EE-85BAAE6A68C1}" type="presOf" srcId="{A0B1A2B3-0D06-4383-BD1B-117F73E96AA9}" destId="{22359DD7-1BFB-4900-BAE6-6084F2F57988}" srcOrd="0" destOrd="2" presId="urn:microsoft.com/office/officeart/2016/7/layout/HorizontalActionList"/>
    <dgm:cxn modelId="{DBB1BAEC-0491-4858-BB0B-B4826D20A668}" srcId="{B1AFA1AF-0FF8-45B3-A6D0-0E255A2F637D}" destId="{42F9582D-5BAB-43BD-8FAE-DC938E237994}" srcOrd="1" destOrd="0" parTransId="{FBD2A2CE-8EC4-4DC3-A975-2F22E8F072CF}" sibTransId="{8B5E864A-4978-42F2-8B57-44D83414C94A}"/>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8634" y="20509"/>
          <a:ext cx="2013350" cy="60400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99" tIns="159099" rIns="159099" bIns="159099" numCol="1" spcCol="1270" anchor="ctr" anchorCtr="0">
          <a:noAutofit/>
        </a:bodyPr>
        <a:lstStyle/>
        <a:p>
          <a:pPr marL="0" lvl="0" indent="0" algn="ctr" defTabSz="889000" rtl="0">
            <a:lnSpc>
              <a:spcPct val="90000"/>
            </a:lnSpc>
            <a:spcBef>
              <a:spcPct val="0"/>
            </a:spcBef>
            <a:spcAft>
              <a:spcPct val="35000"/>
            </a:spcAft>
            <a:buNone/>
          </a:pPr>
          <a:r>
            <a:rPr lang="th-TH" sz="2000" kern="1200" dirty="0">
              <a:latin typeface="Baskerville Old Face" panose="02020602080505020303" pitchFamily="18" charset="77"/>
              <a:ea typeface="Baskerville" panose="02020502070401020303" pitchFamily="18" charset="0"/>
            </a:rPr>
            <a:t>1</a:t>
          </a:r>
          <a:endParaRPr lang="en-US" sz="2000" kern="1200" dirty="0">
            <a:latin typeface="Baskerville Old Face" panose="02020602080505020303" pitchFamily="18" charset="77"/>
            <a:ea typeface="Baskerville" panose="02020502070401020303" pitchFamily="18" charset="0"/>
          </a:endParaRPr>
        </a:p>
      </dsp:txBody>
      <dsp:txXfrm>
        <a:off x="8634" y="20509"/>
        <a:ext cx="2013350" cy="604005"/>
      </dsp:txXfrm>
    </dsp:sp>
    <dsp:sp modelId="{22359DD7-1BFB-4900-BAE6-6084F2F57988}">
      <dsp:nvSpPr>
        <dsp:cNvPr id="0" name=""/>
        <dsp:cNvSpPr/>
      </dsp:nvSpPr>
      <dsp:spPr>
        <a:xfrm>
          <a:off x="0" y="610842"/>
          <a:ext cx="2013350" cy="2235339"/>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874" tIns="198874" rIns="198874" bIns="198874" numCol="1" spcCol="1270" anchor="t" anchorCtr="0">
          <a:noAutofit/>
        </a:bodyPr>
        <a:lstStyle/>
        <a:p>
          <a:pPr marL="0" lvl="0" indent="0" algn="l" defTabSz="889000">
            <a:lnSpc>
              <a:spcPct val="100000"/>
            </a:lnSpc>
            <a:spcBef>
              <a:spcPct val="0"/>
            </a:spcBef>
            <a:spcAft>
              <a:spcPts val="0"/>
            </a:spcAft>
            <a:buNone/>
          </a:pPr>
          <a:r>
            <a:rPr lang="en-US" sz="2000" b="1" i="0" kern="1200" dirty="0" err="1">
              <a:solidFill>
                <a:schemeClr val="accent3"/>
              </a:solidFill>
              <a:latin typeface="Cordia New" panose="020B0304020202020204" pitchFamily="34" charset="-34"/>
              <a:cs typeface="Cordia New" panose="020B0304020202020204" pitchFamily="34" charset="-34"/>
            </a:rPr>
            <a:t>Servey</a:t>
          </a:r>
          <a:r>
            <a:rPr lang="en-US" sz="2000" b="1" i="0" kern="1200" dirty="0">
              <a:solidFill>
                <a:schemeClr val="accent3"/>
              </a:solidFill>
              <a:latin typeface="Cordia New" panose="020B0304020202020204" pitchFamily="34" charset="-34"/>
              <a:cs typeface="Cordia New" panose="020B0304020202020204" pitchFamily="34" charset="-34"/>
            </a:rPr>
            <a:t>  research project</a:t>
          </a:r>
          <a:endParaRPr lang="en-US" sz="2000" b="0" i="0" kern="1200" dirty="0">
            <a:solidFill>
              <a:schemeClr val="accent3"/>
            </a:solidFill>
            <a:latin typeface="Cordia New" panose="020B0304020202020204" pitchFamily="34" charset="-34"/>
            <a:cs typeface="Cordia New" panose="020B0304020202020204" pitchFamily="34" charset="-34"/>
          </a:endParaRPr>
        </a:p>
        <a:p>
          <a:pPr marL="0" lvl="0" indent="0" algn="l" defTabSz="889000">
            <a:lnSpc>
              <a:spcPct val="100000"/>
            </a:lnSpc>
            <a:spcBef>
              <a:spcPct val="0"/>
            </a:spcBef>
            <a:spcAft>
              <a:spcPts val="0"/>
            </a:spcAft>
            <a:buNone/>
          </a:pPr>
          <a:endParaRPr lang="en-US" sz="2000" b="1" i="0" kern="1200" dirty="0">
            <a:solidFill>
              <a:schemeClr val="accent3"/>
            </a:solidFill>
            <a:latin typeface="Cordia New" panose="020B0304020202020204" pitchFamily="34" charset="-34"/>
            <a:cs typeface="Cordia New" panose="020B0304020202020204" pitchFamily="34" charset="-34"/>
          </a:endParaRPr>
        </a:p>
        <a:p>
          <a:pPr marL="0" lvl="0" indent="0" algn="l" defTabSz="889000">
            <a:lnSpc>
              <a:spcPct val="100000"/>
            </a:lnSpc>
            <a:spcBef>
              <a:spcPct val="0"/>
            </a:spcBef>
            <a:spcAft>
              <a:spcPts val="0"/>
            </a:spcAft>
            <a:buNone/>
          </a:pPr>
          <a:endParaRPr lang="en-US" sz="2000" b="0" i="0" kern="1200" dirty="0">
            <a:solidFill>
              <a:schemeClr val="accent3"/>
            </a:solidFill>
            <a:latin typeface="Cordia New" panose="020B0304020202020204" pitchFamily="34" charset="-34"/>
            <a:cs typeface="Cordia New" panose="020B0304020202020204" pitchFamily="34" charset="-34"/>
          </a:endParaRPr>
        </a:p>
        <a:p>
          <a:pPr marL="0" lvl="0" indent="0" algn="l" defTabSz="889000">
            <a:lnSpc>
              <a:spcPct val="90000"/>
            </a:lnSpc>
            <a:spcBef>
              <a:spcPct val="0"/>
            </a:spcBef>
            <a:spcAft>
              <a:spcPct val="35000"/>
            </a:spcAft>
            <a:buNone/>
          </a:pPr>
          <a:endParaRPr lang="en-US" sz="2000" b="1" i="0" kern="1200" dirty="0">
            <a:solidFill>
              <a:schemeClr val="accent3"/>
            </a:solidFill>
            <a:latin typeface="Cordia New" panose="020B0304020202020204" pitchFamily="34" charset="-34"/>
            <a:cs typeface="Cordia New" panose="020B0304020202020204" pitchFamily="34" charset="-34"/>
          </a:endParaRPr>
        </a:p>
      </dsp:txBody>
      <dsp:txXfrm>
        <a:off x="0" y="610842"/>
        <a:ext cx="2013350" cy="2235339"/>
      </dsp:txXfrm>
    </dsp:sp>
    <dsp:sp modelId="{C4F84DEA-2002-4D32-8E80-70EEE05E345A}">
      <dsp:nvSpPr>
        <dsp:cNvPr id="0" name=""/>
        <dsp:cNvSpPr/>
      </dsp:nvSpPr>
      <dsp:spPr>
        <a:xfrm>
          <a:off x="2129879" y="13303"/>
          <a:ext cx="2013350" cy="60400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99" tIns="159099" rIns="159099" bIns="159099" numCol="1" spcCol="1270" anchor="ctr" anchorCtr="0">
          <a:noAutofit/>
        </a:bodyPr>
        <a:lstStyle/>
        <a:p>
          <a:pPr marL="0" lvl="0" indent="0" algn="ctr" defTabSz="889000">
            <a:lnSpc>
              <a:spcPct val="90000"/>
            </a:lnSpc>
            <a:spcBef>
              <a:spcPct val="0"/>
            </a:spcBef>
            <a:spcAft>
              <a:spcPct val="35000"/>
            </a:spcAft>
            <a:buNone/>
          </a:pPr>
          <a:r>
            <a:rPr lang="th-TH" sz="2000" kern="1200" dirty="0">
              <a:latin typeface="Baskerville Old Face" panose="02020602080505020303" pitchFamily="18" charset="77"/>
              <a:ea typeface="Baskerville" panose="02020502070401020303" pitchFamily="18" charset="0"/>
            </a:rPr>
            <a:t>2</a:t>
          </a:r>
          <a:endParaRPr lang="en-US" sz="2000" kern="1200" dirty="0">
            <a:latin typeface="Baskerville Old Face" panose="02020602080505020303" pitchFamily="18" charset="77"/>
            <a:ea typeface="Baskerville" panose="02020502070401020303" pitchFamily="18" charset="0"/>
          </a:endParaRPr>
        </a:p>
      </dsp:txBody>
      <dsp:txXfrm>
        <a:off x="2129879" y="13303"/>
        <a:ext cx="2013350" cy="604005"/>
      </dsp:txXfrm>
    </dsp:sp>
    <dsp:sp modelId="{4FEB85EB-D046-4CDB-8A62-BBCE260C4490}">
      <dsp:nvSpPr>
        <dsp:cNvPr id="0" name=""/>
        <dsp:cNvSpPr/>
      </dsp:nvSpPr>
      <dsp:spPr>
        <a:xfrm>
          <a:off x="2147818" y="604336"/>
          <a:ext cx="2013350" cy="2048752"/>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874" tIns="198874" rIns="198874" bIns="198874" numCol="1" spcCol="1270" anchor="t" anchorCtr="0">
          <a:noAutofit/>
        </a:bodyPr>
        <a:lstStyle/>
        <a:p>
          <a:pPr marL="0" lvl="0" indent="0" algn="l" defTabSz="889000">
            <a:lnSpc>
              <a:spcPct val="100000"/>
            </a:lnSpc>
            <a:spcBef>
              <a:spcPct val="0"/>
            </a:spcBef>
            <a:spcAft>
              <a:spcPts val="0"/>
            </a:spcAft>
            <a:buNone/>
          </a:pPr>
          <a:r>
            <a:rPr lang="en-US" sz="2000" b="1" i="0" kern="1200" dirty="0">
              <a:solidFill>
                <a:schemeClr val="accent3"/>
              </a:solidFill>
              <a:latin typeface="Cordia New" panose="020B0304020202020204" pitchFamily="34" charset="-34"/>
              <a:cs typeface="Cordia New" panose="020B0304020202020204" pitchFamily="34" charset="-34"/>
            </a:rPr>
            <a:t>Research and Development Project / Experimental research project </a:t>
          </a:r>
        </a:p>
        <a:p>
          <a:pPr marL="0" lvl="0" indent="0" algn="l" defTabSz="889000">
            <a:lnSpc>
              <a:spcPct val="100000"/>
            </a:lnSpc>
            <a:spcBef>
              <a:spcPct val="0"/>
            </a:spcBef>
            <a:spcAft>
              <a:spcPts val="0"/>
            </a:spcAft>
            <a:buNone/>
          </a:pPr>
          <a:r>
            <a:rPr lang="en-US" sz="2000" b="1" i="0" kern="1200" dirty="0">
              <a:solidFill>
                <a:schemeClr val="accent3"/>
              </a:solidFill>
              <a:latin typeface="Cordia New" panose="020B0304020202020204" pitchFamily="34" charset="-34"/>
              <a:cs typeface="Cordia New" panose="020B0304020202020204" pitchFamily="34" charset="-34"/>
            </a:rPr>
            <a:t> </a:t>
          </a:r>
        </a:p>
      </dsp:txBody>
      <dsp:txXfrm>
        <a:off x="2147818" y="604336"/>
        <a:ext cx="2013350" cy="2048752"/>
      </dsp:txXfrm>
    </dsp:sp>
    <dsp:sp modelId="{49B7F8FA-D256-41EF-9327-52A3551D9A60}">
      <dsp:nvSpPr>
        <dsp:cNvPr id="0" name=""/>
        <dsp:cNvSpPr/>
      </dsp:nvSpPr>
      <dsp:spPr>
        <a:xfrm>
          <a:off x="4251124" y="12043"/>
          <a:ext cx="2013350" cy="60400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99" tIns="159099" rIns="159099" bIns="159099" numCol="1" spcCol="1270" anchor="ctr" anchorCtr="0">
          <a:noAutofit/>
        </a:bodyPr>
        <a:lstStyle/>
        <a:p>
          <a:pPr marL="0" lvl="0" indent="0" algn="ctr" defTabSz="889000">
            <a:lnSpc>
              <a:spcPct val="90000"/>
            </a:lnSpc>
            <a:spcBef>
              <a:spcPct val="0"/>
            </a:spcBef>
            <a:spcAft>
              <a:spcPct val="35000"/>
            </a:spcAft>
            <a:buNone/>
          </a:pPr>
          <a:r>
            <a:rPr lang="th-TH" sz="2000" kern="1200" dirty="0">
              <a:latin typeface="Baskerville Old Face" panose="02020602080505020303" pitchFamily="18" charset="77"/>
              <a:ea typeface="Baskerville" panose="02020502070401020303" pitchFamily="18" charset="0"/>
            </a:rPr>
            <a:t>3</a:t>
          </a:r>
          <a:endParaRPr lang="en-US" sz="2000" kern="1200" dirty="0">
            <a:latin typeface="Baskerville Old Face" panose="02020602080505020303" pitchFamily="18" charset="77"/>
            <a:ea typeface="Baskerville" panose="02020502070401020303" pitchFamily="18" charset="0"/>
          </a:endParaRPr>
        </a:p>
      </dsp:txBody>
      <dsp:txXfrm>
        <a:off x="4251124" y="12043"/>
        <a:ext cx="2013350" cy="604005"/>
      </dsp:txXfrm>
    </dsp:sp>
    <dsp:sp modelId="{6B5FE59C-B471-448A-AA7A-B526DCC4D4CA}">
      <dsp:nvSpPr>
        <dsp:cNvPr id="0" name=""/>
        <dsp:cNvSpPr/>
      </dsp:nvSpPr>
      <dsp:spPr>
        <a:xfrm>
          <a:off x="4251124" y="611862"/>
          <a:ext cx="2013350" cy="1838378"/>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874" tIns="198874" rIns="198874" bIns="198874" numCol="1" spcCol="1270" anchor="t" anchorCtr="0">
          <a:noAutofit/>
        </a:bodyPr>
        <a:lstStyle/>
        <a:p>
          <a:pPr marL="0" lvl="0" indent="0" algn="l" defTabSz="889000">
            <a:lnSpc>
              <a:spcPct val="100000"/>
            </a:lnSpc>
            <a:spcBef>
              <a:spcPct val="0"/>
            </a:spcBef>
            <a:spcAft>
              <a:spcPts val="0"/>
            </a:spcAft>
            <a:buNone/>
          </a:pPr>
          <a:r>
            <a:rPr lang="en-US" sz="2000" b="1" i="0" kern="1200" dirty="0">
              <a:solidFill>
                <a:schemeClr val="accent3"/>
              </a:solidFill>
              <a:latin typeface="Cordia New" panose="020B0304020202020204" pitchFamily="34" charset="-34"/>
              <a:cs typeface="Cordia New" panose="020B0304020202020204" pitchFamily="34" charset="-34"/>
            </a:rPr>
            <a:t>Theoretical   research  project</a:t>
          </a:r>
          <a:endParaRPr lang="en-US" sz="2000" b="0" i="0" kern="1200" dirty="0">
            <a:solidFill>
              <a:schemeClr val="accent3"/>
            </a:solidFill>
            <a:latin typeface="Cordia New" panose="020B0304020202020204" pitchFamily="34" charset="-34"/>
            <a:cs typeface="Cordia New" panose="020B0304020202020204" pitchFamily="34" charset="-34"/>
          </a:endParaRPr>
        </a:p>
        <a:p>
          <a:pPr marL="0" lvl="0" indent="0" algn="l" defTabSz="889000">
            <a:lnSpc>
              <a:spcPct val="100000"/>
            </a:lnSpc>
            <a:spcBef>
              <a:spcPct val="0"/>
            </a:spcBef>
            <a:spcAft>
              <a:spcPts val="0"/>
            </a:spcAft>
            <a:buNone/>
          </a:pPr>
          <a:endParaRPr lang="en-US" sz="2000" b="1" i="0" kern="1200" dirty="0">
            <a:solidFill>
              <a:schemeClr val="accent3"/>
            </a:solidFill>
            <a:latin typeface="Cordia New" panose="020B0304020202020204" pitchFamily="34" charset="-34"/>
            <a:cs typeface="Cordia New" panose="020B0304020202020204" pitchFamily="34" charset="-34"/>
          </a:endParaRPr>
        </a:p>
        <a:p>
          <a:pPr marL="0" lvl="0" indent="0" algn="l" defTabSz="889000">
            <a:lnSpc>
              <a:spcPct val="90000"/>
            </a:lnSpc>
            <a:spcBef>
              <a:spcPct val="0"/>
            </a:spcBef>
            <a:spcAft>
              <a:spcPct val="35000"/>
            </a:spcAft>
            <a:buNone/>
          </a:pPr>
          <a:endParaRPr lang="en-US" sz="2000" b="1" i="0" kern="1200" dirty="0">
            <a:solidFill>
              <a:schemeClr val="accent3"/>
            </a:solidFill>
            <a:latin typeface="Cordia New" panose="020B0304020202020204" pitchFamily="34" charset="-34"/>
            <a:cs typeface="Cordia New" panose="020B0304020202020204" pitchFamily="34" charset="-34"/>
          </a:endParaRPr>
        </a:p>
      </dsp:txBody>
      <dsp:txXfrm>
        <a:off x="4251124" y="611862"/>
        <a:ext cx="2013350" cy="1838378"/>
      </dsp:txXfrm>
    </dsp:sp>
    <dsp:sp modelId="{4132ECB1-6BEF-4935-AFA3-B2EAA48FDE7E}">
      <dsp:nvSpPr>
        <dsp:cNvPr id="0" name=""/>
        <dsp:cNvSpPr/>
      </dsp:nvSpPr>
      <dsp:spPr>
        <a:xfrm>
          <a:off x="6372369" y="0"/>
          <a:ext cx="2013350" cy="60400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99" tIns="159099" rIns="159099" bIns="159099" numCol="1" spcCol="1270" anchor="ctr" anchorCtr="0">
          <a:noAutofit/>
        </a:bodyPr>
        <a:lstStyle/>
        <a:p>
          <a:pPr marL="0" lvl="0" indent="0" algn="ctr" defTabSz="889000">
            <a:lnSpc>
              <a:spcPct val="90000"/>
            </a:lnSpc>
            <a:spcBef>
              <a:spcPct val="0"/>
            </a:spcBef>
            <a:spcAft>
              <a:spcPct val="35000"/>
            </a:spcAft>
            <a:buNone/>
          </a:pPr>
          <a:r>
            <a:rPr lang="th-TH" sz="2000" kern="1200" dirty="0">
              <a:latin typeface="Baskerville Old Face" panose="02020602080505020303" pitchFamily="18" charset="77"/>
              <a:ea typeface="Baskerville" panose="02020502070401020303" pitchFamily="18" charset="0"/>
            </a:rPr>
            <a:t>4</a:t>
          </a:r>
          <a:endParaRPr lang="en-US" sz="2000" kern="1200" dirty="0">
            <a:latin typeface="Baskerville Old Face" panose="02020602080505020303" pitchFamily="18" charset="77"/>
            <a:ea typeface="Baskerville" panose="02020502070401020303" pitchFamily="18" charset="0"/>
          </a:endParaRPr>
        </a:p>
      </dsp:txBody>
      <dsp:txXfrm>
        <a:off x="6372369" y="0"/>
        <a:ext cx="2013350" cy="604005"/>
      </dsp:txXfrm>
    </dsp:sp>
    <dsp:sp modelId="{C42A8BDE-B838-475D-AFDE-17B60D744AB6}">
      <dsp:nvSpPr>
        <dsp:cNvPr id="0" name=""/>
        <dsp:cNvSpPr/>
      </dsp:nvSpPr>
      <dsp:spPr>
        <a:xfrm>
          <a:off x="6354410" y="603303"/>
          <a:ext cx="2013350" cy="2611882"/>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874" tIns="198874" rIns="198874" bIns="198874" numCol="1" spcCol="1270" anchor="t" anchorCtr="0">
          <a:noAutofit/>
        </a:bodyPr>
        <a:lstStyle/>
        <a:p>
          <a:pPr marL="0" lvl="0" indent="0" algn="l" defTabSz="889000" rtl="0">
            <a:lnSpc>
              <a:spcPct val="100000"/>
            </a:lnSpc>
            <a:spcBef>
              <a:spcPct val="0"/>
            </a:spcBef>
            <a:spcAft>
              <a:spcPts val="0"/>
            </a:spcAft>
            <a:buNone/>
          </a:pPr>
          <a:r>
            <a:rPr lang="en-US" sz="2000" b="1" i="0" kern="1200" dirty="0">
              <a:solidFill>
                <a:schemeClr val="accent3"/>
              </a:solidFill>
              <a:latin typeface="Cordia New" panose="020B0304020202020204" pitchFamily="34" charset="-34"/>
              <a:cs typeface="Cordia New" panose="020B0304020202020204" pitchFamily="34" charset="-34"/>
            </a:rPr>
            <a:t>Innovative Project / </a:t>
          </a:r>
          <a:r>
            <a:rPr lang="th-TH" sz="2000" b="1" i="0" kern="1200" dirty="0">
              <a:solidFill>
                <a:schemeClr val="accent3"/>
              </a:solidFill>
              <a:latin typeface="Cordia New" panose="020B0304020202020204" pitchFamily="34" charset="-34"/>
              <a:cs typeface="Cordia New" panose="020B0304020202020204" pitchFamily="34" charset="-34"/>
            </a:rPr>
            <a:t> </a:t>
          </a:r>
          <a:r>
            <a:rPr lang="en-US" sz="2000" b="1" i="0" kern="1200" dirty="0">
              <a:solidFill>
                <a:schemeClr val="accent3"/>
              </a:solidFill>
              <a:latin typeface="Cordia New" panose="020B0304020202020204" pitchFamily="34" charset="-34"/>
              <a:cs typeface="Cordia New" panose="020B0304020202020204" pitchFamily="34" charset="-34"/>
            </a:rPr>
            <a:t>Developmental  research  project / invention  project</a:t>
          </a:r>
          <a:endParaRPr lang="en-US" sz="2000" b="0" i="0" kern="1200" dirty="0">
            <a:solidFill>
              <a:schemeClr val="accent3"/>
            </a:solidFill>
            <a:latin typeface="Cordia New" panose="020B0304020202020204" pitchFamily="34" charset="-34"/>
            <a:cs typeface="Cordia New" panose="020B0304020202020204" pitchFamily="34" charset="-34"/>
          </a:endParaRPr>
        </a:p>
        <a:p>
          <a:pPr marL="0" lvl="0" indent="0" algn="l" defTabSz="889000" rtl="0">
            <a:lnSpc>
              <a:spcPct val="100000"/>
            </a:lnSpc>
            <a:spcBef>
              <a:spcPct val="0"/>
            </a:spcBef>
            <a:spcAft>
              <a:spcPts val="0"/>
            </a:spcAft>
            <a:buNone/>
          </a:pPr>
          <a:endParaRPr lang="en-US" sz="2000" b="1" i="0" kern="1200" dirty="0">
            <a:solidFill>
              <a:schemeClr val="accent3"/>
            </a:solidFill>
            <a:latin typeface="Cordia New" panose="020B0304020202020204" pitchFamily="34" charset="-34"/>
            <a:cs typeface="Cordia New" panose="020B0304020202020204" pitchFamily="34" charset="-34"/>
          </a:endParaRPr>
        </a:p>
        <a:p>
          <a:pPr marL="0" lvl="0" indent="0" algn="l" defTabSz="889000" rtl="0">
            <a:lnSpc>
              <a:spcPct val="90000"/>
            </a:lnSpc>
            <a:spcBef>
              <a:spcPct val="0"/>
            </a:spcBef>
            <a:spcAft>
              <a:spcPct val="35000"/>
            </a:spcAft>
            <a:buNone/>
          </a:pPr>
          <a:endParaRPr lang="en-US" sz="2000" b="1" i="0" kern="1200" dirty="0">
            <a:solidFill>
              <a:schemeClr val="accent3"/>
            </a:solidFill>
            <a:latin typeface="Cordia New" panose="020B0304020202020204" pitchFamily="34" charset="-34"/>
            <a:cs typeface="Cordia New" panose="020B0304020202020204" pitchFamily="34" charset="-34"/>
          </a:endParaRPr>
        </a:p>
      </dsp:txBody>
      <dsp:txXfrm>
        <a:off x="6354410" y="603303"/>
        <a:ext cx="2013350" cy="2611882"/>
      </dsp:txXfrm>
    </dsp:sp>
    <dsp:sp modelId="{59606EB9-9F10-4D12-A33F-A242FDCC0D0F}">
      <dsp:nvSpPr>
        <dsp:cNvPr id="0" name=""/>
        <dsp:cNvSpPr/>
      </dsp:nvSpPr>
      <dsp:spPr>
        <a:xfrm>
          <a:off x="8502249" y="17911"/>
          <a:ext cx="2013350" cy="60400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99" tIns="159099" rIns="159099" bIns="159099" numCol="1" spcCol="1270" anchor="ctr" anchorCtr="0">
          <a:noAutofit/>
        </a:bodyPr>
        <a:lstStyle/>
        <a:p>
          <a:pPr marL="0" lvl="0" indent="0" algn="ctr" defTabSz="889000">
            <a:lnSpc>
              <a:spcPct val="90000"/>
            </a:lnSpc>
            <a:spcBef>
              <a:spcPct val="0"/>
            </a:spcBef>
            <a:spcAft>
              <a:spcPct val="35000"/>
            </a:spcAft>
            <a:buNone/>
          </a:pPr>
          <a:r>
            <a:rPr lang="th-TH" sz="2000" kern="1200" dirty="0">
              <a:latin typeface="Baskerville Old Face" panose="02020602080505020303" pitchFamily="18" charset="77"/>
              <a:ea typeface="Baskerville" panose="02020502070401020303" pitchFamily="18" charset="0"/>
            </a:rPr>
            <a:t>5</a:t>
          </a:r>
          <a:endParaRPr lang="en-US" sz="2000" kern="1200" dirty="0">
            <a:latin typeface="Baskerville Old Face" panose="02020602080505020303" pitchFamily="18" charset="77"/>
            <a:ea typeface="Baskerville" panose="02020502070401020303" pitchFamily="18" charset="0"/>
          </a:endParaRPr>
        </a:p>
      </dsp:txBody>
      <dsp:txXfrm>
        <a:off x="8502249" y="17911"/>
        <a:ext cx="2013350" cy="604005"/>
      </dsp:txXfrm>
    </dsp:sp>
    <dsp:sp modelId="{C8429E68-36DD-4F6A-A2F4-7CCDADCEFAD1}">
      <dsp:nvSpPr>
        <dsp:cNvPr id="0" name=""/>
        <dsp:cNvSpPr/>
      </dsp:nvSpPr>
      <dsp:spPr>
        <a:xfrm>
          <a:off x="8503920" y="621803"/>
          <a:ext cx="2011679" cy="2425386"/>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874" tIns="198874" rIns="198874" bIns="198874" numCol="1" spcCol="1270" anchor="t" anchorCtr="0">
          <a:noAutofit/>
        </a:bodyPr>
        <a:lstStyle/>
        <a:p>
          <a:pPr marL="0" lvl="0" indent="0" algn="l" defTabSz="889000" rtl="0">
            <a:lnSpc>
              <a:spcPct val="100000"/>
            </a:lnSpc>
            <a:spcBef>
              <a:spcPct val="0"/>
            </a:spcBef>
            <a:spcAft>
              <a:spcPts val="0"/>
            </a:spcAft>
            <a:buNone/>
          </a:pPr>
          <a:r>
            <a:rPr lang="en-US" sz="2000" b="1" i="0" kern="1200" dirty="0">
              <a:solidFill>
                <a:schemeClr val="accent3"/>
              </a:solidFill>
              <a:latin typeface="Cordia New" panose="020B0304020202020204" pitchFamily="34" charset="-34"/>
              <a:cs typeface="Cordia New" panose="020B0304020202020204" pitchFamily="34" charset="-34"/>
            </a:rPr>
            <a:t>Improvement Project </a:t>
          </a:r>
        </a:p>
        <a:p>
          <a:pPr marL="0" lvl="0" indent="0" algn="l" defTabSz="889000" rtl="0">
            <a:lnSpc>
              <a:spcPct val="100000"/>
            </a:lnSpc>
            <a:spcBef>
              <a:spcPct val="0"/>
            </a:spcBef>
            <a:spcAft>
              <a:spcPts val="0"/>
            </a:spcAft>
            <a:buNone/>
          </a:pPr>
          <a:endParaRPr lang="en-US" sz="2000" b="1" i="0" kern="1200" dirty="0">
            <a:solidFill>
              <a:schemeClr val="accent3"/>
            </a:solidFill>
            <a:latin typeface="Cordia New" panose="020B0304020202020204" pitchFamily="34" charset="-34"/>
            <a:cs typeface="Cordia New" panose="020B0304020202020204" pitchFamily="34" charset="-34"/>
          </a:endParaRPr>
        </a:p>
        <a:p>
          <a:pPr marL="0" lvl="0" indent="0" algn="l" defTabSz="889000" rtl="0">
            <a:lnSpc>
              <a:spcPct val="100000"/>
            </a:lnSpc>
            <a:spcBef>
              <a:spcPct val="0"/>
            </a:spcBef>
            <a:spcAft>
              <a:spcPts val="0"/>
            </a:spcAft>
            <a:buNone/>
          </a:pPr>
          <a:r>
            <a:rPr lang="en-US" sz="2000" b="1" i="0" kern="1200" dirty="0">
              <a:solidFill>
                <a:schemeClr val="accent3"/>
              </a:solidFill>
              <a:latin typeface="Cordia New" panose="020B0304020202020204" pitchFamily="34" charset="-34"/>
              <a:cs typeface="Cordia New" panose="020B0304020202020204" pitchFamily="34" charset="-34"/>
            </a:rPr>
            <a:t> </a:t>
          </a:r>
        </a:p>
        <a:p>
          <a:pPr marL="0" lvl="0" indent="0" algn="l" defTabSz="889000" rtl="0">
            <a:lnSpc>
              <a:spcPct val="90000"/>
            </a:lnSpc>
            <a:spcBef>
              <a:spcPct val="0"/>
            </a:spcBef>
            <a:spcAft>
              <a:spcPct val="35000"/>
            </a:spcAft>
            <a:buNone/>
          </a:pPr>
          <a:endParaRPr lang="en-US" sz="2000" b="1" i="0" kern="1200" dirty="0">
            <a:solidFill>
              <a:schemeClr val="accent3"/>
            </a:solidFill>
            <a:latin typeface="Cordia New" panose="020B0304020202020204" pitchFamily="34" charset="-34"/>
            <a:cs typeface="Cordia New" panose="020B0304020202020204" pitchFamily="34" charset="-34"/>
          </a:endParaRPr>
        </a:p>
      </dsp:txBody>
      <dsp:txXfrm>
        <a:off x="8503920" y="621803"/>
        <a:ext cx="2011679" cy="2425386"/>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3/19/2023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3/19/2023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270232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486271" y="1488499"/>
            <a:ext cx="7219457" cy="2169459"/>
          </a:xfrm>
        </p:spPr>
        <p:txBody>
          <a:bodyPr/>
          <a:lstStyle/>
          <a:p>
            <a:r>
              <a:rPr lang="en-US" sz="4000" b="1" dirty="0">
                <a:latin typeface="Cordia New" panose="020B0304020202020204" pitchFamily="34" charset="-34"/>
                <a:cs typeface="Cordia New" panose="020B0304020202020204" pitchFamily="34" charset="-34"/>
              </a:rPr>
              <a:t>TIM 4404</a:t>
            </a:r>
            <a:br>
              <a:rPr lang="en-US" sz="4000" b="1" dirty="0">
                <a:latin typeface="Cordia New" panose="020B0304020202020204" pitchFamily="34" charset="-34"/>
                <a:cs typeface="Cordia New" panose="020B0304020202020204" pitchFamily="34" charset="-34"/>
              </a:rPr>
            </a:br>
            <a:r>
              <a:rPr lang="en-US" sz="4000" b="1" dirty="0">
                <a:latin typeface="Cordia New" panose="020B0304020202020204" pitchFamily="34" charset="-34"/>
                <a:cs typeface="Cordia New" panose="020B0304020202020204" pitchFamily="34" charset="-34"/>
              </a:rPr>
              <a:t>Tourism Project Management</a:t>
            </a:r>
            <a:br>
              <a:rPr lang="en-US" sz="4000" b="1" dirty="0">
                <a:latin typeface="Cordia New" panose="020B0304020202020204" pitchFamily="34" charset="-34"/>
                <a:cs typeface="Cordia New" panose="020B0304020202020204" pitchFamily="34" charset="-34"/>
              </a:rPr>
            </a:br>
            <a:r>
              <a:rPr lang="en-US" sz="4000" b="1" dirty="0">
                <a:latin typeface="Cordia New" panose="020B0304020202020204" pitchFamily="34" charset="-34"/>
                <a:cs typeface="Cordia New" panose="020B0304020202020204" pitchFamily="34" charset="-34"/>
              </a:rPr>
              <a:t>3(2-2-5)</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186518" y="4670254"/>
            <a:ext cx="3733619" cy="438912"/>
          </a:xfrm>
        </p:spPr>
        <p:txBody>
          <a:bodyPr>
            <a:noAutofit/>
          </a:bodyPr>
          <a:lstStyle/>
          <a:p>
            <a:r>
              <a:rPr lang="en-US" sz="3200" dirty="0">
                <a:latin typeface="Cordia New" panose="020B0304020202020204" pitchFamily="34" charset="-34"/>
                <a:cs typeface="Cordia New" panose="020B0304020202020204" pitchFamily="34" charset="-34"/>
              </a:rPr>
              <a:t>Benjaporn </a:t>
            </a:r>
            <a:r>
              <a:rPr lang="en-US" sz="3200" dirty="0" err="1">
                <a:latin typeface="Cordia New" panose="020B0304020202020204" pitchFamily="34" charset="-34"/>
                <a:cs typeface="Cordia New" panose="020B0304020202020204" pitchFamily="34" charset="-34"/>
              </a:rPr>
              <a:t>Yaemjamuang</a:t>
            </a:r>
            <a:endParaRPr lang="th-TH" sz="3200" dirty="0">
              <a:latin typeface="Cordia New" panose="020B0304020202020204" pitchFamily="34" charset="-34"/>
              <a:cs typeface="Cordia New" panose="020B0304020202020204" pitchFamily="34" charset="-34"/>
            </a:endParaRPr>
          </a:p>
          <a:p>
            <a:r>
              <a:rPr lang="en-US" sz="3200" dirty="0"/>
              <a:t>​</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215153" y="1805378"/>
            <a:ext cx="11761694" cy="1211245"/>
          </a:xfrm>
        </p:spPr>
        <p:txBody>
          <a:bodyPr>
            <a:normAutofit fontScale="90000"/>
          </a:bodyPr>
          <a:lstStyle/>
          <a:p>
            <a:pPr algn="l"/>
            <a:r>
              <a:rPr lang="en-US" sz="4000" b="1" dirty="0">
                <a:uFill>
                  <a:noFill/>
                </a:uFill>
                <a:latin typeface="Cordia New" panose="020B0304020202020204" pitchFamily="34" charset="-34"/>
                <a:ea typeface="Baloo 2"/>
                <a:cs typeface="Cordia New" panose="020B0304020202020204" pitchFamily="34" charset="-34"/>
                <a:sym typeface="Baloo 2"/>
              </a:rPr>
              <a:t>4</a:t>
            </a:r>
            <a:r>
              <a:rPr lang="th-TH" sz="4000" b="1" dirty="0">
                <a:uFill>
                  <a:noFill/>
                </a:uFill>
                <a:latin typeface="Cordia New" panose="020B0304020202020204" pitchFamily="34" charset="-34"/>
                <a:ea typeface="Baloo 2"/>
                <a:cs typeface="Cordia New" panose="020B0304020202020204" pitchFamily="34" charset="-34"/>
                <a:sym typeface="Baloo 2"/>
              </a:rPr>
              <a:t>. </a:t>
            </a:r>
            <a:r>
              <a:rPr lang="en-US" sz="4000" b="1" dirty="0">
                <a:uFill>
                  <a:noFill/>
                </a:uFill>
                <a:latin typeface="Cordia New" panose="020B0304020202020204" pitchFamily="34" charset="-34"/>
                <a:ea typeface="Baloo 2"/>
                <a:cs typeface="Cordia New" panose="020B0304020202020204" pitchFamily="34" charset="-34"/>
                <a:sym typeface="Baloo 2"/>
              </a:rPr>
              <a:t>Innovative Project </a:t>
            </a:r>
            <a:r>
              <a:rPr lang="th-TH" sz="4000" b="1" dirty="0">
                <a:uFill>
                  <a:noFill/>
                </a:uFill>
                <a:latin typeface="Cordia New" panose="020B0304020202020204" pitchFamily="34" charset="-34"/>
                <a:ea typeface="Baloo 2"/>
                <a:cs typeface="Cordia New" panose="020B0304020202020204" pitchFamily="34" charset="-34"/>
                <a:sym typeface="Baloo 2"/>
              </a:rPr>
              <a:t>หรือ </a:t>
            </a:r>
            <a:r>
              <a:rPr lang="en-US" sz="4000" b="1" dirty="0">
                <a:uFill>
                  <a:noFill/>
                </a:uFill>
                <a:latin typeface="Cordia New" panose="020B0304020202020204" pitchFamily="34" charset="-34"/>
                <a:ea typeface="Baloo 2"/>
                <a:cs typeface="Cordia New" panose="020B0304020202020204" pitchFamily="34" charset="-34"/>
                <a:sym typeface="Baloo 2"/>
              </a:rPr>
              <a:t>Developmental  research  project </a:t>
            </a:r>
            <a:r>
              <a:rPr lang="th-TH" sz="4000" b="1" dirty="0">
                <a:uFill>
                  <a:noFill/>
                </a:uFill>
                <a:latin typeface="Cordia New" panose="020B0304020202020204" pitchFamily="34" charset="-34"/>
                <a:ea typeface="Baloo 2"/>
                <a:cs typeface="Cordia New" panose="020B0304020202020204" pitchFamily="34" charset="-34"/>
                <a:sym typeface="Baloo 2"/>
              </a:rPr>
              <a:t>หรือ  </a:t>
            </a:r>
            <a:r>
              <a:rPr lang="en-US" sz="4000" b="1" dirty="0">
                <a:uFill>
                  <a:noFill/>
                </a:uFill>
                <a:latin typeface="Cordia New" panose="020B0304020202020204" pitchFamily="34" charset="-34"/>
                <a:ea typeface="Baloo 2"/>
                <a:cs typeface="Cordia New" panose="020B0304020202020204" pitchFamily="34" charset="-34"/>
                <a:sym typeface="Baloo 2"/>
              </a:rPr>
              <a:t>invention  project</a:t>
            </a:r>
            <a:br>
              <a:rPr lang="en-US" b="1" dirty="0">
                <a:uFill>
                  <a:noFill/>
                </a:uFill>
                <a:latin typeface="Cordia New" panose="020B0304020202020204" pitchFamily="34" charset="-34"/>
                <a:ea typeface="Baloo 2"/>
                <a:cs typeface="Cordia New" panose="020B0304020202020204" pitchFamily="34" charset="-34"/>
                <a:sym typeface="Baloo 2"/>
              </a:rPr>
            </a:br>
            <a:br>
              <a:rPr lang="en-US" b="1" dirty="0">
                <a:uFill>
                  <a:noFill/>
                </a:uFill>
                <a:latin typeface="Cordia New" panose="020B0304020202020204" pitchFamily="34" charset="-34"/>
                <a:ea typeface="Baloo 2"/>
                <a:cs typeface="Cordia New" panose="020B0304020202020204" pitchFamily="34" charset="-34"/>
                <a:sym typeface="Baloo 2"/>
              </a:rPr>
            </a:br>
            <a:br>
              <a:rPr lang="en-US" sz="4000" dirty="0">
                <a:uFill>
                  <a:noFill/>
                </a:uFill>
                <a:latin typeface="Baloo 2"/>
                <a:ea typeface="Baloo 2"/>
                <a:cs typeface="Baloo 2"/>
                <a:sym typeface="Baloo 2"/>
              </a:rPr>
            </a:br>
            <a:br>
              <a:rPr lang="th-TH" sz="4000" dirty="0">
                <a:uFill>
                  <a:noFill/>
                </a:uFill>
                <a:latin typeface="Cordia New" panose="020B0304020202020204" pitchFamily="34" charset="-34"/>
                <a:ea typeface="Baloo 2"/>
                <a:cs typeface="Cordia New" panose="020B0304020202020204" pitchFamily="34" charset="-34"/>
                <a:sym typeface="Baloo 2"/>
              </a:rPr>
            </a:br>
            <a:endParaRPr lang="en-US" sz="4000" b="1" dirty="0">
              <a:latin typeface="Cordia New" panose="020B0304020202020204" pitchFamily="34" charset="-34"/>
              <a:cs typeface="Cordia New" panose="020B0304020202020204" pitchFamily="34" charset="-34"/>
            </a:endParaRPr>
          </a:p>
        </p:txBody>
      </p:sp>
      <p:sp>
        <p:nvSpPr>
          <p:cNvPr id="3" name="Text Placeholder 2">
            <a:extLst>
              <a:ext uri="{FF2B5EF4-FFF2-40B4-BE49-F238E27FC236}">
                <a16:creationId xmlns:a16="http://schemas.microsoft.com/office/drawing/2014/main" id="{C9CFA000-38C2-F344-E543-42483390408A}"/>
              </a:ext>
            </a:extLst>
          </p:cNvPr>
          <p:cNvSpPr>
            <a:spLocks noGrp="1"/>
          </p:cNvSpPr>
          <p:nvPr>
            <p:ph type="body" idx="1"/>
          </p:nvPr>
        </p:nvSpPr>
        <p:spPr>
          <a:xfrm>
            <a:off x="484094" y="2608729"/>
            <a:ext cx="11492753" cy="2438400"/>
          </a:xfrm>
        </p:spPr>
        <p:txBody>
          <a:bodyPr>
            <a:normAutofit/>
          </a:bodyPr>
          <a:lstStyle/>
          <a:p>
            <a:pPr algn="l"/>
            <a:endParaRPr lang="en-US" dirty="0"/>
          </a:p>
        </p:txBody>
      </p:sp>
    </p:spTree>
    <p:extLst>
      <p:ext uri="{BB962C8B-B14F-4D97-AF65-F5344CB8AC3E}">
        <p14:creationId xmlns:p14="http://schemas.microsoft.com/office/powerpoint/2010/main" val="3106052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215153" y="1805378"/>
            <a:ext cx="11761694" cy="1211245"/>
          </a:xfrm>
        </p:spPr>
        <p:txBody>
          <a:bodyPr>
            <a:normAutofit fontScale="90000"/>
          </a:bodyPr>
          <a:lstStyle/>
          <a:p>
            <a:pPr algn="l"/>
            <a:r>
              <a:rPr lang="en-US" sz="4000" b="1" dirty="0">
                <a:uFill>
                  <a:noFill/>
                </a:uFill>
                <a:latin typeface="Cordia New" panose="020B0304020202020204" pitchFamily="34" charset="-34"/>
                <a:ea typeface="Baloo 2"/>
                <a:cs typeface="Cordia New" panose="020B0304020202020204" pitchFamily="34" charset="-34"/>
                <a:sym typeface="Baloo 2"/>
              </a:rPr>
              <a:t>5</a:t>
            </a:r>
            <a:r>
              <a:rPr lang="th-TH" sz="4000" b="1" dirty="0">
                <a:uFill>
                  <a:noFill/>
                </a:uFill>
                <a:latin typeface="Cordia New" panose="020B0304020202020204" pitchFamily="34" charset="-34"/>
                <a:ea typeface="Baloo 2"/>
                <a:cs typeface="Cordia New" panose="020B0304020202020204" pitchFamily="34" charset="-34"/>
                <a:sym typeface="Baloo 2"/>
              </a:rPr>
              <a:t>. </a:t>
            </a:r>
            <a:r>
              <a:rPr lang="en-US" b="1" dirty="0">
                <a:uFill>
                  <a:noFill/>
                </a:uFill>
                <a:latin typeface="Cordia New" panose="020B0304020202020204" pitchFamily="34" charset="-34"/>
                <a:ea typeface="Baloo 2"/>
                <a:cs typeface="Cordia New" panose="020B0304020202020204" pitchFamily="34" charset="-34"/>
                <a:sym typeface="Baloo 2"/>
              </a:rPr>
              <a:t>Improvement Project </a:t>
            </a:r>
            <a:br>
              <a:rPr lang="en-US" sz="4000" b="1" dirty="0">
                <a:uFill>
                  <a:noFill/>
                </a:uFill>
                <a:latin typeface="Cordia New" panose="020B0304020202020204" pitchFamily="34" charset="-34"/>
                <a:ea typeface="Baloo 2"/>
                <a:cs typeface="Cordia New" panose="020B0304020202020204" pitchFamily="34" charset="-34"/>
                <a:sym typeface="Baloo 2"/>
              </a:rPr>
            </a:br>
            <a:br>
              <a:rPr lang="en-US" b="1" dirty="0">
                <a:uFill>
                  <a:noFill/>
                </a:uFill>
                <a:latin typeface="Cordia New" panose="020B0304020202020204" pitchFamily="34" charset="-34"/>
                <a:ea typeface="Baloo 2"/>
                <a:cs typeface="Cordia New" panose="020B0304020202020204" pitchFamily="34" charset="-34"/>
                <a:sym typeface="Baloo 2"/>
              </a:rPr>
            </a:br>
            <a:br>
              <a:rPr lang="en-US" b="1" dirty="0">
                <a:uFill>
                  <a:noFill/>
                </a:uFill>
                <a:latin typeface="Cordia New" panose="020B0304020202020204" pitchFamily="34" charset="-34"/>
                <a:ea typeface="Baloo 2"/>
                <a:cs typeface="Cordia New" panose="020B0304020202020204" pitchFamily="34" charset="-34"/>
                <a:sym typeface="Baloo 2"/>
              </a:rPr>
            </a:br>
            <a:br>
              <a:rPr lang="en-US" sz="4000" dirty="0">
                <a:uFill>
                  <a:noFill/>
                </a:uFill>
                <a:latin typeface="Baloo 2"/>
                <a:ea typeface="Baloo 2"/>
                <a:cs typeface="Baloo 2"/>
                <a:sym typeface="Baloo 2"/>
              </a:rPr>
            </a:br>
            <a:br>
              <a:rPr lang="th-TH" sz="4000" dirty="0">
                <a:uFill>
                  <a:noFill/>
                </a:uFill>
                <a:latin typeface="Cordia New" panose="020B0304020202020204" pitchFamily="34" charset="-34"/>
                <a:ea typeface="Baloo 2"/>
                <a:cs typeface="Cordia New" panose="020B0304020202020204" pitchFamily="34" charset="-34"/>
                <a:sym typeface="Baloo 2"/>
              </a:rPr>
            </a:br>
            <a:endParaRPr lang="en-US" sz="4000" b="1" dirty="0">
              <a:latin typeface="Cordia New" panose="020B0304020202020204" pitchFamily="34" charset="-34"/>
              <a:cs typeface="Cordia New" panose="020B0304020202020204" pitchFamily="34" charset="-34"/>
            </a:endParaRPr>
          </a:p>
        </p:txBody>
      </p:sp>
      <p:sp>
        <p:nvSpPr>
          <p:cNvPr id="3" name="Text Placeholder 2">
            <a:extLst>
              <a:ext uri="{FF2B5EF4-FFF2-40B4-BE49-F238E27FC236}">
                <a16:creationId xmlns:a16="http://schemas.microsoft.com/office/drawing/2014/main" id="{C9CFA000-38C2-F344-E543-42483390408A}"/>
              </a:ext>
            </a:extLst>
          </p:cNvPr>
          <p:cNvSpPr>
            <a:spLocks noGrp="1"/>
          </p:cNvSpPr>
          <p:nvPr>
            <p:ph type="body" idx="1"/>
          </p:nvPr>
        </p:nvSpPr>
        <p:spPr>
          <a:xfrm>
            <a:off x="484094" y="2734235"/>
            <a:ext cx="11492753" cy="1389530"/>
          </a:xfrm>
        </p:spPr>
        <p:txBody>
          <a:bodyPr>
            <a:normAutofit/>
          </a:bodyPr>
          <a:lstStyle/>
          <a:p>
            <a:pPr algn="l"/>
            <a:endParaRPr lang="en-US" dirty="0"/>
          </a:p>
        </p:txBody>
      </p:sp>
    </p:spTree>
    <p:extLst>
      <p:ext uri="{BB962C8B-B14F-4D97-AF65-F5344CB8AC3E}">
        <p14:creationId xmlns:p14="http://schemas.microsoft.com/office/powerpoint/2010/main" val="221992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a:xfrm>
            <a:off x="1219200" y="2889504"/>
            <a:ext cx="3406588" cy="1088136"/>
          </a:xfrm>
        </p:spPr>
        <p:txBody>
          <a:bodyPr>
            <a:normAutofit/>
          </a:bodyPr>
          <a:lstStyle/>
          <a:p>
            <a:r>
              <a:rPr lang="en-US" sz="3200" b="1" dirty="0">
                <a:latin typeface="Cordia New" panose="020B0304020202020204" pitchFamily="34" charset="-34"/>
                <a:cs typeface="Cordia New" panose="020B0304020202020204" pitchFamily="34" charset="-34"/>
              </a:rPr>
              <a:t>benjaporn.ya@ssru.ac.th</a:t>
            </a:r>
          </a:p>
        </p:txBody>
      </p:sp>
      <p:sp>
        <p:nvSpPr>
          <p:cNvPr id="4" name="Content Placeholder 3">
            <a:extLst>
              <a:ext uri="{FF2B5EF4-FFF2-40B4-BE49-F238E27FC236}">
                <a16:creationId xmlns:a16="http://schemas.microsoft.com/office/drawing/2014/main" id="{86C43513-45B7-12A7-90C7-E02D3066429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330797" y="419989"/>
            <a:ext cx="5639697" cy="1325880"/>
          </a:xfrm>
        </p:spPr>
        <p:txBody>
          <a:bodyPr>
            <a:normAutofit/>
          </a:bodyPr>
          <a:lstStyle/>
          <a:p>
            <a:pPr algn="ctr"/>
            <a:r>
              <a:rPr lang="en-US" sz="5400" b="1" dirty="0">
                <a:latin typeface="Cordia New" panose="020B0304020202020204" pitchFamily="34" charset="-34"/>
                <a:cs typeface="Cordia New" panose="020B0304020202020204" pitchFamily="34" charset="-34"/>
              </a:rPr>
              <a:t>Definition</a:t>
            </a:r>
            <a:r>
              <a:rPr lang="th-TH" sz="5400" b="1" dirty="0">
                <a:latin typeface="Cordia New" panose="020B0304020202020204" pitchFamily="34" charset="-34"/>
                <a:cs typeface="Cordia New" panose="020B0304020202020204" pitchFamily="34" charset="-34"/>
              </a:rPr>
              <a:t> </a:t>
            </a:r>
            <a:r>
              <a:rPr lang="en-US" sz="5400" b="1" dirty="0">
                <a:latin typeface="Cordia New" panose="020B0304020202020204" pitchFamily="34" charset="-34"/>
                <a:cs typeface="Cordia New" panose="020B0304020202020204" pitchFamily="34" charset="-34"/>
              </a:rPr>
              <a:t>of project</a:t>
            </a:r>
            <a:endParaRPr lang="en-US" sz="5400" b="1" dirty="0">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5942-D6CF-9D4F-17F4-750496DEE64E}"/>
              </a:ext>
            </a:extLst>
          </p:cNvPr>
          <p:cNvSpPr>
            <a:spLocks noGrp="1"/>
          </p:cNvSpPr>
          <p:nvPr>
            <p:ph type="title"/>
          </p:nvPr>
        </p:nvSpPr>
        <p:spPr>
          <a:xfrm>
            <a:off x="6203577" y="426665"/>
            <a:ext cx="5951037" cy="757344"/>
          </a:xfrm>
        </p:spPr>
        <p:txBody>
          <a:bodyPr>
            <a:normAutofit fontScale="90000"/>
          </a:bodyPr>
          <a:lstStyle/>
          <a:p>
            <a:pPr algn="ctr"/>
            <a:br>
              <a:rPr lang="th-TH" dirty="0"/>
            </a:br>
            <a:endParaRPr lang="en-US" dirty="0"/>
          </a:p>
        </p:txBody>
      </p:sp>
      <p:sp>
        <p:nvSpPr>
          <p:cNvPr id="3" name="Footer Placeholder 2">
            <a:extLst>
              <a:ext uri="{FF2B5EF4-FFF2-40B4-BE49-F238E27FC236}">
                <a16:creationId xmlns:a16="http://schemas.microsoft.com/office/drawing/2014/main" id="{883E0D24-F17A-E69E-52B4-D74279C2AF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BD972BC-1EA1-3BC3-A8B1-4BCE7AE8C202}"/>
              </a:ext>
            </a:extLst>
          </p:cNvPr>
          <p:cNvSpPr>
            <a:spLocks noGrp="1"/>
          </p:cNvSpPr>
          <p:nvPr>
            <p:ph type="sldNum" sz="quarter" idx="12"/>
          </p:nvPr>
        </p:nvSpPr>
        <p:spPr/>
        <p:txBody>
          <a:bodyPr/>
          <a:lstStyle/>
          <a:p>
            <a:endParaRPr lang="en-US" dirty="0"/>
          </a:p>
        </p:txBody>
      </p:sp>
      <p:sp>
        <p:nvSpPr>
          <p:cNvPr id="5" name="Content Placeholder 4">
            <a:extLst>
              <a:ext uri="{FF2B5EF4-FFF2-40B4-BE49-F238E27FC236}">
                <a16:creationId xmlns:a16="http://schemas.microsoft.com/office/drawing/2014/main" id="{3F5C1162-C10C-F571-6931-29FA17F5C2E2}"/>
              </a:ext>
            </a:extLst>
          </p:cNvPr>
          <p:cNvSpPr>
            <a:spLocks noGrp="1"/>
          </p:cNvSpPr>
          <p:nvPr>
            <p:ph sz="quarter" idx="4"/>
          </p:nvPr>
        </p:nvSpPr>
        <p:spPr>
          <a:xfrm>
            <a:off x="7203943" y="1184008"/>
            <a:ext cx="4430717" cy="4409967"/>
          </a:xfrm>
        </p:spPr>
        <p:txBody>
          <a:bodyPr>
            <a:normAutofit/>
          </a:bodyPr>
          <a:lstStyle/>
          <a:p>
            <a:pPr>
              <a:lnSpc>
                <a:spcPct val="100000"/>
              </a:lnSpc>
              <a:spcBef>
                <a:spcPts val="0"/>
              </a:spcBef>
            </a:pPr>
            <a:r>
              <a:rPr lang="en-US" sz="3600" dirty="0">
                <a:latin typeface="Cordia New" panose="020B0304020202020204" pitchFamily="34" charset="-34"/>
                <a:cs typeface="Cordia New" panose="020B0304020202020204" pitchFamily="34" charset="-34"/>
              </a:rPr>
              <a:t>How to work in a step-by-step system to complete a particular task</a:t>
            </a:r>
            <a:endParaRPr lang="en-US" sz="3600" dirty="0"/>
          </a:p>
        </p:txBody>
      </p:sp>
      <p:sp>
        <p:nvSpPr>
          <p:cNvPr id="8" name="Text Placeholder 7">
            <a:extLst>
              <a:ext uri="{FF2B5EF4-FFF2-40B4-BE49-F238E27FC236}">
                <a16:creationId xmlns:a16="http://schemas.microsoft.com/office/drawing/2014/main" id="{415FCEF0-B7AC-21C9-7A7F-A2C39102967A}"/>
              </a:ext>
            </a:extLst>
          </p:cNvPr>
          <p:cNvSpPr>
            <a:spLocks noGrp="1"/>
          </p:cNvSpPr>
          <p:nvPr>
            <p:ph type="body" sz="quarter" idx="13"/>
          </p:nvPr>
        </p:nvSpPr>
        <p:spPr>
          <a:xfrm>
            <a:off x="1225296" y="986118"/>
            <a:ext cx="3922776" cy="1111623"/>
          </a:xfrm>
        </p:spPr>
        <p:txBody>
          <a:bodyPr>
            <a:normAutofit/>
          </a:bodyPr>
          <a:lstStyle/>
          <a:p>
            <a:r>
              <a:rPr lang="th-TH" sz="4800" b="1" dirty="0">
                <a:solidFill>
                  <a:srgbClr val="4F5945"/>
                </a:solidFill>
                <a:latin typeface="Cordia New" panose="020B0304020202020204" pitchFamily="34" charset="-34"/>
                <a:cs typeface="Cordia New" panose="020B0304020202020204" pitchFamily="34" charset="-34"/>
              </a:rPr>
              <a:t>1</a:t>
            </a:r>
            <a:endParaRPr lang="en-US" sz="4800" b="1" dirty="0">
              <a:solidFill>
                <a:srgbClr val="4F5945"/>
              </a:solidFill>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154058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5942-D6CF-9D4F-17F4-750496DEE64E}"/>
              </a:ext>
            </a:extLst>
          </p:cNvPr>
          <p:cNvSpPr>
            <a:spLocks noGrp="1"/>
          </p:cNvSpPr>
          <p:nvPr>
            <p:ph type="title"/>
          </p:nvPr>
        </p:nvSpPr>
        <p:spPr>
          <a:xfrm>
            <a:off x="6203577" y="426665"/>
            <a:ext cx="5951037" cy="757344"/>
          </a:xfrm>
        </p:spPr>
        <p:txBody>
          <a:bodyPr>
            <a:normAutofit fontScale="90000"/>
          </a:bodyPr>
          <a:lstStyle/>
          <a:p>
            <a:pPr algn="ctr"/>
            <a:br>
              <a:rPr lang="th-TH" dirty="0"/>
            </a:br>
            <a:endParaRPr lang="en-US" dirty="0"/>
          </a:p>
        </p:txBody>
      </p:sp>
      <p:sp>
        <p:nvSpPr>
          <p:cNvPr id="3" name="Footer Placeholder 2">
            <a:extLst>
              <a:ext uri="{FF2B5EF4-FFF2-40B4-BE49-F238E27FC236}">
                <a16:creationId xmlns:a16="http://schemas.microsoft.com/office/drawing/2014/main" id="{883E0D24-F17A-E69E-52B4-D74279C2AF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BD972BC-1EA1-3BC3-A8B1-4BCE7AE8C202}"/>
              </a:ext>
            </a:extLst>
          </p:cNvPr>
          <p:cNvSpPr>
            <a:spLocks noGrp="1"/>
          </p:cNvSpPr>
          <p:nvPr>
            <p:ph type="sldNum" sz="quarter" idx="12"/>
          </p:nvPr>
        </p:nvSpPr>
        <p:spPr>
          <a:xfrm>
            <a:off x="8749553" y="6356350"/>
            <a:ext cx="3201655" cy="365125"/>
          </a:xfrm>
        </p:spPr>
        <p:txBody>
          <a:bodyPr/>
          <a:lstStyle/>
          <a:p>
            <a:r>
              <a:rPr lang="en-US" sz="2000" dirty="0">
                <a:solidFill>
                  <a:schemeClr val="dk1"/>
                </a:solidFill>
                <a:latin typeface="Cordia New" panose="020B0304020202020204" pitchFamily="34" charset="-34"/>
                <a:ea typeface="Baloo 2"/>
                <a:cs typeface="Cordia New" panose="020B0304020202020204" pitchFamily="34" charset="-34"/>
                <a:sym typeface="Baloo 2"/>
              </a:rPr>
              <a:t>https://www.academic-projects.com/</a:t>
            </a:r>
          </a:p>
          <a:p>
            <a:endParaRPr lang="en-US" dirty="0"/>
          </a:p>
        </p:txBody>
      </p:sp>
      <p:sp>
        <p:nvSpPr>
          <p:cNvPr id="5" name="Content Placeholder 4">
            <a:extLst>
              <a:ext uri="{FF2B5EF4-FFF2-40B4-BE49-F238E27FC236}">
                <a16:creationId xmlns:a16="http://schemas.microsoft.com/office/drawing/2014/main" id="{3F5C1162-C10C-F571-6931-29FA17F5C2E2}"/>
              </a:ext>
            </a:extLst>
          </p:cNvPr>
          <p:cNvSpPr>
            <a:spLocks noGrp="1"/>
          </p:cNvSpPr>
          <p:nvPr>
            <p:ph sz="quarter" idx="4"/>
          </p:nvPr>
        </p:nvSpPr>
        <p:spPr>
          <a:xfrm>
            <a:off x="7144871" y="426665"/>
            <a:ext cx="4903694" cy="5633476"/>
          </a:xfrm>
        </p:spPr>
        <p:txBody>
          <a:bodyPr>
            <a:normAutofit fontScale="92500" lnSpcReduction="10000"/>
          </a:bodyPr>
          <a:lstStyle/>
          <a:p>
            <a:pPr>
              <a:lnSpc>
                <a:spcPct val="100000"/>
              </a:lnSpc>
              <a:spcBef>
                <a:spcPts val="0"/>
              </a:spcBef>
            </a:pPr>
            <a:r>
              <a:rPr lang="en-US" sz="3500" dirty="0">
                <a:latin typeface="Cordia New" panose="020B0304020202020204" pitchFamily="34" charset="-34"/>
                <a:cs typeface="Cordia New" panose="020B0304020202020204" pitchFamily="34" charset="-34"/>
              </a:rPr>
              <a:t>activities consisting of a plan by specifying various details clearly However, it has to go through a thought process before, such as the objectives of the project, the scope of work, the timeframe, the budget, the required resources, the evaluation of the project results. and is an activity or plan that can be analyzed for operational planning There is a clear beginning and end as well as being able to put into practice.</a:t>
            </a:r>
            <a:endParaRPr lang="en-US" dirty="0"/>
          </a:p>
        </p:txBody>
      </p:sp>
      <p:sp>
        <p:nvSpPr>
          <p:cNvPr id="6" name="Text Placeholder 5">
            <a:extLst>
              <a:ext uri="{FF2B5EF4-FFF2-40B4-BE49-F238E27FC236}">
                <a16:creationId xmlns:a16="http://schemas.microsoft.com/office/drawing/2014/main" id="{1C6D03F6-E8CF-C151-B716-70164BF811E2}"/>
              </a:ext>
            </a:extLst>
          </p:cNvPr>
          <p:cNvSpPr>
            <a:spLocks noGrp="1"/>
          </p:cNvSpPr>
          <p:nvPr>
            <p:ph type="body" sz="quarter" idx="13"/>
          </p:nvPr>
        </p:nvSpPr>
        <p:spPr>
          <a:xfrm>
            <a:off x="252540" y="296097"/>
            <a:ext cx="5583483" cy="2187127"/>
          </a:xfrm>
        </p:spPr>
        <p:txBody>
          <a:bodyPr>
            <a:normAutofit/>
          </a:bodyPr>
          <a:lstStyle/>
          <a:p>
            <a:pPr>
              <a:lnSpc>
                <a:spcPct val="100000"/>
              </a:lnSpc>
            </a:pPr>
            <a:r>
              <a:rPr lang="th-TH" sz="4800" b="1" dirty="0">
                <a:solidFill>
                  <a:schemeClr val="accent3"/>
                </a:solidFill>
                <a:latin typeface="Cordia New" panose="020B0304020202020204" pitchFamily="34" charset="-34"/>
                <a:cs typeface="Cordia New" panose="020B0304020202020204" pitchFamily="34" charset="-34"/>
              </a:rPr>
              <a:t>2</a:t>
            </a:r>
          </a:p>
          <a:p>
            <a:pPr algn="l">
              <a:lnSpc>
                <a:spcPct val="100000"/>
              </a:lnSpc>
            </a:pPr>
            <a:endParaRPr lang="th-TH" sz="4400" b="1" dirty="0">
              <a:solidFill>
                <a:schemeClr val="accent3"/>
              </a:solidFill>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3661007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5942-D6CF-9D4F-17F4-750496DEE64E}"/>
              </a:ext>
            </a:extLst>
          </p:cNvPr>
          <p:cNvSpPr>
            <a:spLocks noGrp="1"/>
          </p:cNvSpPr>
          <p:nvPr>
            <p:ph type="title"/>
          </p:nvPr>
        </p:nvSpPr>
        <p:spPr>
          <a:xfrm>
            <a:off x="6203577" y="426665"/>
            <a:ext cx="5951037" cy="757344"/>
          </a:xfrm>
        </p:spPr>
        <p:txBody>
          <a:bodyPr>
            <a:normAutofit fontScale="90000"/>
          </a:bodyPr>
          <a:lstStyle/>
          <a:p>
            <a:pPr algn="ctr"/>
            <a:br>
              <a:rPr lang="th-TH" dirty="0"/>
            </a:br>
            <a:endParaRPr lang="en-US" dirty="0"/>
          </a:p>
        </p:txBody>
      </p:sp>
      <p:sp>
        <p:nvSpPr>
          <p:cNvPr id="3" name="Footer Placeholder 2">
            <a:extLst>
              <a:ext uri="{FF2B5EF4-FFF2-40B4-BE49-F238E27FC236}">
                <a16:creationId xmlns:a16="http://schemas.microsoft.com/office/drawing/2014/main" id="{883E0D24-F17A-E69E-52B4-D74279C2AF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BD972BC-1EA1-3BC3-A8B1-4BCE7AE8C202}"/>
              </a:ext>
            </a:extLst>
          </p:cNvPr>
          <p:cNvSpPr>
            <a:spLocks noGrp="1"/>
          </p:cNvSpPr>
          <p:nvPr>
            <p:ph type="sldNum" sz="quarter" idx="12"/>
          </p:nvPr>
        </p:nvSpPr>
        <p:spPr>
          <a:xfrm>
            <a:off x="8749553" y="6356350"/>
            <a:ext cx="3201655" cy="365125"/>
          </a:xfrm>
        </p:spPr>
        <p:txBody>
          <a:bodyPr/>
          <a:lstStyle/>
          <a:p>
            <a:r>
              <a:rPr lang="en-US" sz="2000" dirty="0">
                <a:solidFill>
                  <a:schemeClr val="dk1"/>
                </a:solidFill>
                <a:latin typeface="Cordia New" panose="020B0304020202020204" pitchFamily="34" charset="-34"/>
                <a:ea typeface="Baloo 2"/>
                <a:cs typeface="Cordia New" panose="020B0304020202020204" pitchFamily="34" charset="-34"/>
                <a:sym typeface="Baloo 2"/>
              </a:rPr>
              <a:t>/</a:t>
            </a:r>
          </a:p>
          <a:p>
            <a:endParaRPr lang="en-US" dirty="0"/>
          </a:p>
        </p:txBody>
      </p:sp>
      <p:sp>
        <p:nvSpPr>
          <p:cNvPr id="5" name="Content Placeholder 4">
            <a:extLst>
              <a:ext uri="{FF2B5EF4-FFF2-40B4-BE49-F238E27FC236}">
                <a16:creationId xmlns:a16="http://schemas.microsoft.com/office/drawing/2014/main" id="{3F5C1162-C10C-F571-6931-29FA17F5C2E2}"/>
              </a:ext>
            </a:extLst>
          </p:cNvPr>
          <p:cNvSpPr>
            <a:spLocks noGrp="1"/>
          </p:cNvSpPr>
          <p:nvPr>
            <p:ph sz="quarter" idx="4"/>
          </p:nvPr>
        </p:nvSpPr>
        <p:spPr>
          <a:xfrm>
            <a:off x="7297271" y="426665"/>
            <a:ext cx="4751294" cy="5633476"/>
          </a:xfrm>
        </p:spPr>
        <p:txBody>
          <a:bodyPr>
            <a:normAutofit/>
          </a:bodyPr>
          <a:lstStyle/>
          <a:p>
            <a:pPr>
              <a:lnSpc>
                <a:spcPct val="100000"/>
              </a:lnSpc>
              <a:spcBef>
                <a:spcPts val="0"/>
              </a:spcBef>
            </a:pPr>
            <a:r>
              <a:rPr lang="en-US" sz="3200" dirty="0">
                <a:latin typeface="Cordia New" panose="020B0304020202020204" pitchFamily="34" charset="-34"/>
                <a:cs typeface="Cordia New" panose="020B0304020202020204" pitchFamily="34" charset="-34"/>
              </a:rPr>
              <a:t>Studying and researching about one thing or many things is a workload, work piece, or activity that has a systematic, step-by-step method of study with a detailed study plan. and follow the plans and objectives set out which resulted in a useful invention Develop project makers, works, activities, as well as society and the country.</a:t>
            </a:r>
            <a:r>
              <a:rPr lang="th-TH" sz="3500" dirty="0">
                <a:latin typeface="Cordia New" panose="020B0304020202020204" pitchFamily="34" charset="-34"/>
                <a:cs typeface="Cordia New" panose="020B0304020202020204" pitchFamily="34" charset="-34"/>
              </a:rPr>
              <a:t> </a:t>
            </a:r>
          </a:p>
          <a:p>
            <a:pPr algn="thaiDist">
              <a:lnSpc>
                <a:spcPct val="100000"/>
              </a:lnSpc>
              <a:spcBef>
                <a:spcPts val="0"/>
              </a:spcBef>
            </a:pPr>
            <a:endParaRPr lang="en-US" dirty="0"/>
          </a:p>
        </p:txBody>
      </p:sp>
      <p:sp>
        <p:nvSpPr>
          <p:cNvPr id="6" name="Text Placeholder 5">
            <a:extLst>
              <a:ext uri="{FF2B5EF4-FFF2-40B4-BE49-F238E27FC236}">
                <a16:creationId xmlns:a16="http://schemas.microsoft.com/office/drawing/2014/main" id="{1C6D03F6-E8CF-C151-B716-70164BF811E2}"/>
              </a:ext>
            </a:extLst>
          </p:cNvPr>
          <p:cNvSpPr>
            <a:spLocks noGrp="1"/>
          </p:cNvSpPr>
          <p:nvPr>
            <p:ph type="body" sz="quarter" idx="13"/>
          </p:nvPr>
        </p:nvSpPr>
        <p:spPr>
          <a:xfrm>
            <a:off x="252540" y="296097"/>
            <a:ext cx="5583483" cy="2187127"/>
          </a:xfrm>
        </p:spPr>
        <p:txBody>
          <a:bodyPr>
            <a:normAutofit/>
          </a:bodyPr>
          <a:lstStyle/>
          <a:p>
            <a:pPr>
              <a:lnSpc>
                <a:spcPct val="100000"/>
              </a:lnSpc>
            </a:pPr>
            <a:r>
              <a:rPr lang="th-TH" sz="4800" b="1" dirty="0">
                <a:solidFill>
                  <a:schemeClr val="accent3"/>
                </a:solidFill>
                <a:latin typeface="Cordia New" panose="020B0304020202020204" pitchFamily="34" charset="-34"/>
                <a:cs typeface="Cordia New" panose="020B0304020202020204" pitchFamily="34" charset="-34"/>
              </a:rPr>
              <a:t>3</a:t>
            </a:r>
          </a:p>
          <a:p>
            <a:pPr algn="l">
              <a:lnSpc>
                <a:spcPct val="100000"/>
              </a:lnSpc>
            </a:pPr>
            <a:endParaRPr lang="th-TH" sz="4400" b="1" dirty="0">
              <a:solidFill>
                <a:schemeClr val="accent3"/>
              </a:solidFill>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297842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C4AE-C2C4-A814-CC59-BD002AEF46FC}"/>
              </a:ext>
            </a:extLst>
          </p:cNvPr>
          <p:cNvSpPr>
            <a:spLocks noGrp="1"/>
          </p:cNvSpPr>
          <p:nvPr>
            <p:ph type="title"/>
          </p:nvPr>
        </p:nvSpPr>
        <p:spPr/>
        <p:txBody>
          <a:bodyPr/>
          <a:lstStyle/>
          <a:p>
            <a:r>
              <a:rPr lang="en-US" b="1" dirty="0">
                <a:solidFill>
                  <a:schemeClr val="accent3"/>
                </a:solidFill>
                <a:latin typeface="Cordia New" panose="020B0304020202020204" pitchFamily="34" charset="-34"/>
                <a:cs typeface="Cordia New" panose="020B0304020202020204" pitchFamily="34" charset="-34"/>
              </a:rPr>
              <a:t>Categories</a:t>
            </a:r>
            <a:endParaRPr lang="en-US" b="1" dirty="0">
              <a:latin typeface="Cordia New" panose="020B0304020202020204" pitchFamily="34" charset="-34"/>
              <a:cs typeface="Cordia New" panose="020B0304020202020204" pitchFamily="34" charset="-34"/>
            </a:endParaRPr>
          </a:p>
        </p:txBody>
      </p:sp>
      <p:sp>
        <p:nvSpPr>
          <p:cNvPr id="4" name="Footer Placeholder 3">
            <a:extLst>
              <a:ext uri="{FF2B5EF4-FFF2-40B4-BE49-F238E27FC236}">
                <a16:creationId xmlns:a16="http://schemas.microsoft.com/office/drawing/2014/main" id="{8C2F00B7-F64B-BD9F-339A-EE343262F312}"/>
              </a:ext>
            </a:extLst>
          </p:cNvPr>
          <p:cNvSpPr>
            <a:spLocks noGrp="1"/>
          </p:cNvSpPr>
          <p:nvPr>
            <p:ph type="ftr" sz="quarter" idx="10"/>
          </p:nvPr>
        </p:nvSpPr>
        <p:spPr>
          <a:xfrm>
            <a:off x="398664" y="6356350"/>
            <a:ext cx="4114800" cy="365125"/>
          </a:xfrm>
        </p:spPr>
        <p:txBody>
          <a:bodyPr/>
          <a:lstStyle/>
          <a:p>
            <a:endParaRPr lang="en-US" dirty="0"/>
          </a:p>
        </p:txBody>
      </p:sp>
      <p:sp>
        <p:nvSpPr>
          <p:cNvPr id="5" name="Slide Number Placeholder 4">
            <a:extLst>
              <a:ext uri="{FF2B5EF4-FFF2-40B4-BE49-F238E27FC236}">
                <a16:creationId xmlns:a16="http://schemas.microsoft.com/office/drawing/2014/main" id="{C67CEE5A-421C-AB04-0186-6EC788070186}"/>
              </a:ext>
            </a:extLst>
          </p:cNvPr>
          <p:cNvSpPr>
            <a:spLocks noGrp="1"/>
          </p:cNvSpPr>
          <p:nvPr>
            <p:ph type="sldNum" sz="quarter" idx="11"/>
          </p:nvPr>
        </p:nvSpPr>
        <p:spPr>
          <a:xfrm>
            <a:off x="9067797" y="6356350"/>
            <a:ext cx="2743200" cy="365125"/>
          </a:xfrm>
        </p:spPr>
        <p:txBody>
          <a:bodyPr/>
          <a:lstStyle/>
          <a:p>
            <a:endParaRPr lang="en-US" dirty="0"/>
          </a:p>
        </p:txBody>
      </p:sp>
      <p:graphicFrame>
        <p:nvGraphicFramePr>
          <p:cNvPr id="7" name="Content Placeholder 3" descr="Timeline Placeholder ">
            <a:extLst>
              <a:ext uri="{FF2B5EF4-FFF2-40B4-BE49-F238E27FC236}">
                <a16:creationId xmlns:a16="http://schemas.microsoft.com/office/drawing/2014/main" id="{C1D7FEFA-7A16-2FA3-C133-D72EC12F246F}"/>
              </a:ext>
            </a:extLst>
          </p:cNvPr>
          <p:cNvGraphicFramePr>
            <a:graphicFrameLocks noGrp="1"/>
          </p:cNvGraphicFramePr>
          <p:nvPr>
            <p:ph idx="1"/>
            <p:extLst>
              <p:ext uri="{D42A27DB-BD31-4B8C-83A1-F6EECF244321}">
                <p14:modId xmlns:p14="http://schemas.microsoft.com/office/powerpoint/2010/main" val="3563852893"/>
              </p:ext>
            </p:extLst>
          </p:nvPr>
        </p:nvGraphicFramePr>
        <p:xfrm>
          <a:off x="838200" y="2990850"/>
          <a:ext cx="10515600" cy="3266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05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215153" y="1805378"/>
            <a:ext cx="4318886" cy="1211245"/>
          </a:xfrm>
        </p:spPr>
        <p:txBody>
          <a:bodyPr>
            <a:normAutofit/>
          </a:bodyPr>
          <a:lstStyle/>
          <a:p>
            <a:r>
              <a:rPr lang="th-TH" sz="4000" b="1" dirty="0">
                <a:uFill>
                  <a:noFill/>
                </a:uFill>
                <a:latin typeface="Cordia New" panose="020B0304020202020204" pitchFamily="34" charset="-34"/>
                <a:ea typeface="Baloo 2"/>
                <a:cs typeface="Cordia New" panose="020B0304020202020204" pitchFamily="34" charset="-34"/>
                <a:sym typeface="Baloo 2"/>
              </a:rPr>
              <a:t>1. </a:t>
            </a:r>
            <a:r>
              <a:rPr lang="en-US" sz="4000" b="1" dirty="0" err="1">
                <a:uFill>
                  <a:noFill/>
                </a:uFill>
                <a:latin typeface="Cordia New" panose="020B0304020202020204" pitchFamily="34" charset="-34"/>
                <a:ea typeface="Baloo 2"/>
                <a:cs typeface="Cordia New" panose="020B0304020202020204" pitchFamily="34" charset="-34"/>
                <a:sym typeface="Baloo 2"/>
              </a:rPr>
              <a:t>Servey</a:t>
            </a:r>
            <a:r>
              <a:rPr lang="en-US" sz="4000" b="1" dirty="0">
                <a:uFill>
                  <a:noFill/>
                </a:uFill>
                <a:latin typeface="Cordia New" panose="020B0304020202020204" pitchFamily="34" charset="-34"/>
                <a:ea typeface="Baloo 2"/>
                <a:cs typeface="Cordia New" panose="020B0304020202020204" pitchFamily="34" charset="-34"/>
                <a:sym typeface="Baloo 2"/>
              </a:rPr>
              <a:t>  research project</a:t>
            </a:r>
            <a:br>
              <a:rPr lang="th-TH" sz="4000" dirty="0">
                <a:uFill>
                  <a:noFill/>
                </a:uFill>
                <a:latin typeface="Cordia New" panose="020B0304020202020204" pitchFamily="34" charset="-34"/>
                <a:ea typeface="Baloo 2"/>
                <a:cs typeface="Cordia New" panose="020B0304020202020204" pitchFamily="34" charset="-34"/>
                <a:sym typeface="Baloo 2"/>
              </a:rPr>
            </a:br>
            <a:endParaRPr lang="en-US" sz="4000" b="1" dirty="0">
              <a:latin typeface="Cordia New" panose="020B0304020202020204" pitchFamily="34" charset="-34"/>
              <a:cs typeface="Cordia New" panose="020B0304020202020204" pitchFamily="34" charset="-34"/>
            </a:endParaRPr>
          </a:p>
        </p:txBody>
      </p:sp>
      <p:sp>
        <p:nvSpPr>
          <p:cNvPr id="3" name="Text Placeholder 2">
            <a:extLst>
              <a:ext uri="{FF2B5EF4-FFF2-40B4-BE49-F238E27FC236}">
                <a16:creationId xmlns:a16="http://schemas.microsoft.com/office/drawing/2014/main" id="{C9CFA000-38C2-F344-E543-42483390408A}"/>
              </a:ext>
            </a:extLst>
          </p:cNvPr>
          <p:cNvSpPr>
            <a:spLocks noGrp="1"/>
          </p:cNvSpPr>
          <p:nvPr>
            <p:ph type="body" idx="1"/>
          </p:nvPr>
        </p:nvSpPr>
        <p:spPr>
          <a:xfrm>
            <a:off x="484094" y="2608729"/>
            <a:ext cx="11492753" cy="2438400"/>
          </a:xfrm>
        </p:spPr>
        <p:txBody>
          <a:bodyPr>
            <a:normAutofit/>
          </a:bodyPr>
          <a:lstStyle/>
          <a:p>
            <a:pPr algn="l"/>
            <a:endParaRPr lang="en-US" dirty="0"/>
          </a:p>
        </p:txBody>
      </p:sp>
    </p:spTree>
    <p:extLst>
      <p:ext uri="{BB962C8B-B14F-4D97-AF65-F5344CB8AC3E}">
        <p14:creationId xmlns:p14="http://schemas.microsoft.com/office/powerpoint/2010/main" val="156398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215153" y="1805378"/>
            <a:ext cx="11761694" cy="1211245"/>
          </a:xfrm>
        </p:spPr>
        <p:txBody>
          <a:bodyPr>
            <a:normAutofit fontScale="90000"/>
          </a:bodyPr>
          <a:lstStyle/>
          <a:p>
            <a:pPr algn="l"/>
            <a:r>
              <a:rPr lang="th-TH" b="1" dirty="0">
                <a:uFill>
                  <a:noFill/>
                </a:uFill>
                <a:latin typeface="Cordia New" panose="020B0304020202020204" pitchFamily="34" charset="-34"/>
                <a:ea typeface="Baloo 2"/>
                <a:cs typeface="Cordia New" panose="020B0304020202020204" pitchFamily="34" charset="-34"/>
                <a:sym typeface="Baloo 2"/>
              </a:rPr>
              <a:t>2. </a:t>
            </a:r>
            <a:r>
              <a:rPr lang="en-US" b="1" dirty="0">
                <a:uFill>
                  <a:noFill/>
                </a:uFill>
                <a:latin typeface="Cordia New" panose="020B0304020202020204" pitchFamily="34" charset="-34"/>
                <a:ea typeface="Baloo 2"/>
                <a:cs typeface="Cordia New" panose="020B0304020202020204" pitchFamily="34" charset="-34"/>
                <a:sym typeface="Baloo 2"/>
              </a:rPr>
              <a:t>Research and Development Project</a:t>
            </a:r>
            <a:r>
              <a:rPr lang="th-TH" b="1" dirty="0">
                <a:uFill>
                  <a:noFill/>
                </a:uFill>
                <a:latin typeface="Cordia New" panose="020B0304020202020204" pitchFamily="34" charset="-34"/>
                <a:ea typeface="Baloo 2"/>
                <a:cs typeface="Cordia New" panose="020B0304020202020204" pitchFamily="34" charset="-34"/>
                <a:sym typeface="Baloo 2"/>
              </a:rPr>
              <a:t> </a:t>
            </a:r>
            <a:r>
              <a:rPr lang="en-US" b="1" dirty="0">
                <a:uFill>
                  <a:noFill/>
                </a:uFill>
                <a:latin typeface="Cordia New" panose="020B0304020202020204" pitchFamily="34" charset="-34"/>
                <a:ea typeface="Baloo 2"/>
                <a:cs typeface="Cordia New" panose="020B0304020202020204" pitchFamily="34" charset="-34"/>
                <a:sym typeface="Baloo 2"/>
              </a:rPr>
              <a:t>/</a:t>
            </a:r>
            <a:r>
              <a:rPr lang="th-TH" b="1" dirty="0">
                <a:uFill>
                  <a:noFill/>
                </a:uFill>
                <a:latin typeface="Cordia New" panose="020B0304020202020204" pitchFamily="34" charset="-34"/>
                <a:ea typeface="Baloo 2"/>
                <a:cs typeface="Cordia New" panose="020B0304020202020204" pitchFamily="34" charset="-34"/>
                <a:sym typeface="Baloo 2"/>
              </a:rPr>
              <a:t> </a:t>
            </a:r>
            <a:r>
              <a:rPr lang="en-US" b="1" dirty="0">
                <a:uFill>
                  <a:noFill/>
                </a:uFill>
                <a:latin typeface="Cordia New" panose="020B0304020202020204" pitchFamily="34" charset="-34"/>
                <a:ea typeface="Baloo 2"/>
                <a:cs typeface="Cordia New" panose="020B0304020202020204" pitchFamily="34" charset="-34"/>
                <a:sym typeface="Baloo 2"/>
              </a:rPr>
              <a:t>Experimental research project</a:t>
            </a:r>
            <a:br>
              <a:rPr lang="en-US" sz="4000" dirty="0">
                <a:uFill>
                  <a:noFill/>
                </a:uFill>
                <a:latin typeface="Baloo 2"/>
                <a:ea typeface="Baloo 2"/>
                <a:cs typeface="Baloo 2"/>
                <a:sym typeface="Baloo 2"/>
              </a:rPr>
            </a:br>
            <a:br>
              <a:rPr lang="th-TH" sz="4000" dirty="0">
                <a:uFill>
                  <a:noFill/>
                </a:uFill>
                <a:latin typeface="Cordia New" panose="020B0304020202020204" pitchFamily="34" charset="-34"/>
                <a:ea typeface="Baloo 2"/>
                <a:cs typeface="Cordia New" panose="020B0304020202020204" pitchFamily="34" charset="-34"/>
                <a:sym typeface="Baloo 2"/>
              </a:rPr>
            </a:br>
            <a:endParaRPr lang="en-US" sz="4000" b="1" dirty="0">
              <a:latin typeface="Cordia New" panose="020B0304020202020204" pitchFamily="34" charset="-34"/>
              <a:cs typeface="Cordia New" panose="020B0304020202020204" pitchFamily="34" charset="-34"/>
            </a:endParaRPr>
          </a:p>
        </p:txBody>
      </p:sp>
      <p:sp>
        <p:nvSpPr>
          <p:cNvPr id="3" name="Text Placeholder 2">
            <a:extLst>
              <a:ext uri="{FF2B5EF4-FFF2-40B4-BE49-F238E27FC236}">
                <a16:creationId xmlns:a16="http://schemas.microsoft.com/office/drawing/2014/main" id="{C9CFA000-38C2-F344-E543-42483390408A}"/>
              </a:ext>
            </a:extLst>
          </p:cNvPr>
          <p:cNvSpPr>
            <a:spLocks noGrp="1"/>
          </p:cNvSpPr>
          <p:nvPr>
            <p:ph type="body" idx="1"/>
          </p:nvPr>
        </p:nvSpPr>
        <p:spPr>
          <a:xfrm>
            <a:off x="484094" y="2608729"/>
            <a:ext cx="11492753" cy="2438400"/>
          </a:xfrm>
        </p:spPr>
        <p:txBody>
          <a:bodyPr>
            <a:normAutofit/>
          </a:bodyPr>
          <a:lstStyle/>
          <a:p>
            <a:pPr algn="l"/>
            <a:endParaRPr lang="en-US" dirty="0"/>
          </a:p>
        </p:txBody>
      </p:sp>
    </p:spTree>
    <p:extLst>
      <p:ext uri="{BB962C8B-B14F-4D97-AF65-F5344CB8AC3E}">
        <p14:creationId xmlns:p14="http://schemas.microsoft.com/office/powerpoint/2010/main" val="131460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215153" y="1805378"/>
            <a:ext cx="11761694" cy="1211245"/>
          </a:xfrm>
        </p:spPr>
        <p:txBody>
          <a:bodyPr>
            <a:normAutofit fontScale="90000"/>
          </a:bodyPr>
          <a:lstStyle/>
          <a:p>
            <a:pPr algn="l"/>
            <a:r>
              <a:rPr lang="th-TH" b="1" dirty="0">
                <a:uFill>
                  <a:noFill/>
                </a:uFill>
                <a:latin typeface="Cordia New" panose="020B0304020202020204" pitchFamily="34" charset="-34"/>
                <a:ea typeface="Baloo 2"/>
                <a:cs typeface="Cordia New" panose="020B0304020202020204" pitchFamily="34" charset="-34"/>
                <a:sym typeface="Baloo 2"/>
              </a:rPr>
              <a:t>3. </a:t>
            </a:r>
            <a:r>
              <a:rPr lang="en-US" b="1" dirty="0">
                <a:uFill>
                  <a:noFill/>
                </a:uFill>
                <a:latin typeface="Cordia New" panose="020B0304020202020204" pitchFamily="34" charset="-34"/>
                <a:ea typeface="Baloo 2"/>
                <a:cs typeface="Cordia New" panose="020B0304020202020204" pitchFamily="34" charset="-34"/>
                <a:sym typeface="Baloo 2"/>
              </a:rPr>
              <a:t>Theoretical   research  project</a:t>
            </a:r>
            <a:br>
              <a:rPr lang="en-US" b="1" dirty="0">
                <a:uFill>
                  <a:noFill/>
                </a:uFill>
                <a:latin typeface="Cordia New" panose="020B0304020202020204" pitchFamily="34" charset="-34"/>
                <a:ea typeface="Baloo 2"/>
                <a:cs typeface="Cordia New" panose="020B0304020202020204" pitchFamily="34" charset="-34"/>
                <a:sym typeface="Baloo 2"/>
              </a:rPr>
            </a:br>
            <a:br>
              <a:rPr lang="en-US" sz="4000" dirty="0">
                <a:uFill>
                  <a:noFill/>
                </a:uFill>
                <a:latin typeface="Baloo 2"/>
                <a:ea typeface="Baloo 2"/>
                <a:cs typeface="Baloo 2"/>
                <a:sym typeface="Baloo 2"/>
              </a:rPr>
            </a:br>
            <a:br>
              <a:rPr lang="th-TH" sz="4000" dirty="0">
                <a:uFill>
                  <a:noFill/>
                </a:uFill>
                <a:latin typeface="Cordia New" panose="020B0304020202020204" pitchFamily="34" charset="-34"/>
                <a:ea typeface="Baloo 2"/>
                <a:cs typeface="Cordia New" panose="020B0304020202020204" pitchFamily="34" charset="-34"/>
                <a:sym typeface="Baloo 2"/>
              </a:rPr>
            </a:br>
            <a:endParaRPr lang="en-US" sz="4000" b="1" dirty="0">
              <a:latin typeface="Cordia New" panose="020B0304020202020204" pitchFamily="34" charset="-34"/>
              <a:cs typeface="Cordia New" panose="020B0304020202020204" pitchFamily="34" charset="-34"/>
            </a:endParaRPr>
          </a:p>
        </p:txBody>
      </p:sp>
      <p:sp>
        <p:nvSpPr>
          <p:cNvPr id="3" name="Text Placeholder 2">
            <a:extLst>
              <a:ext uri="{FF2B5EF4-FFF2-40B4-BE49-F238E27FC236}">
                <a16:creationId xmlns:a16="http://schemas.microsoft.com/office/drawing/2014/main" id="{C9CFA000-38C2-F344-E543-42483390408A}"/>
              </a:ext>
            </a:extLst>
          </p:cNvPr>
          <p:cNvSpPr>
            <a:spLocks noGrp="1"/>
          </p:cNvSpPr>
          <p:nvPr>
            <p:ph type="body" idx="1"/>
          </p:nvPr>
        </p:nvSpPr>
        <p:spPr>
          <a:xfrm>
            <a:off x="484094" y="2608729"/>
            <a:ext cx="11492753" cy="2438400"/>
          </a:xfrm>
        </p:spPr>
        <p:txBody>
          <a:bodyPr>
            <a:normAutofit/>
          </a:bodyPr>
          <a:lstStyle/>
          <a:p>
            <a:pPr algn="l"/>
            <a:endParaRPr lang="en-US" dirty="0"/>
          </a:p>
        </p:txBody>
      </p:sp>
    </p:spTree>
    <p:extLst>
      <p:ext uri="{BB962C8B-B14F-4D97-AF65-F5344CB8AC3E}">
        <p14:creationId xmlns:p14="http://schemas.microsoft.com/office/powerpoint/2010/main" val="1645083001"/>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{C8363F6E-8732-4C5A-ACBC-90A5947BE14F}tf56410444_win32</Template>
  <TotalTime>150</TotalTime>
  <Words>281</Words>
  <Application>Microsoft Office PowerPoint</Application>
  <PresentationFormat>Widescreen</PresentationFormat>
  <Paragraphs>36</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Baloo 2</vt:lpstr>
      <vt:lpstr>Baskerville</vt:lpstr>
      <vt:lpstr>Baskerville Old Face</vt:lpstr>
      <vt:lpstr>Calibri</vt:lpstr>
      <vt:lpstr>Cordia New</vt:lpstr>
      <vt:lpstr>Gill Sans Light</vt:lpstr>
      <vt:lpstr>Gill Sans Nova</vt:lpstr>
      <vt:lpstr>Gill Sans Nova Light</vt:lpstr>
      <vt:lpstr>Office Theme</vt:lpstr>
      <vt:lpstr>TIM 4404 Tourism Project Management 3(2-2-5)</vt:lpstr>
      <vt:lpstr>Definition of project</vt:lpstr>
      <vt:lpstr> </vt:lpstr>
      <vt:lpstr> </vt:lpstr>
      <vt:lpstr> </vt:lpstr>
      <vt:lpstr>Categories</vt:lpstr>
      <vt:lpstr>1. Servey  research project </vt:lpstr>
      <vt:lpstr>2. Research and Development Project / Experimental research project  </vt:lpstr>
      <vt:lpstr>3. Theoretical   research  project   </vt:lpstr>
      <vt:lpstr>4. Innovative Project หรือ Developmental  research  project หรือ  invention  project    </vt:lpstr>
      <vt:lpstr>5. Improvement Project      </vt:lpstr>
      <vt:lpstr>benjaporn.ya@ssru.ac.th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 4404 การจัดการโครงงานเพื่อการท่องเที่ยว Tourism Project Management 3(2-2-5)</dc:title>
  <dc:creator>Ben Yaem</dc:creator>
  <cp:lastModifiedBy>Ben Yaem</cp:lastModifiedBy>
  <cp:revision>43</cp:revision>
  <dcterms:created xsi:type="dcterms:W3CDTF">2022-12-28T12:24:30Z</dcterms:created>
  <dcterms:modified xsi:type="dcterms:W3CDTF">2023-03-19T13:35:29Z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