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282" r:id="rId3"/>
    <p:sldId id="297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8B7"/>
    <a:srgbClr val="A09D79"/>
    <a:srgbClr val="AD5C4D"/>
    <a:srgbClr val="543E35"/>
    <a:srgbClr val="637700"/>
    <a:srgbClr val="FFF4ED"/>
    <a:srgbClr val="5E6A76"/>
    <a:srgbClr val="000000"/>
    <a:srgbClr val="F8F3F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3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528"/>
        <p:guide pos="3864"/>
        <p:guide orient="horz" pos="1272"/>
        <p:guide orient="horz" pos="2312"/>
        <p:guide orient="horz" pos="1944"/>
        <p:guide orient="horz" pos="2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3/19/2023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3/19/2023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enjaporn.ya@ssru.ac.th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475" y="904875"/>
            <a:ext cx="9315450" cy="3328988"/>
          </a:xfrm>
        </p:spPr>
        <p:txBody>
          <a:bodyPr/>
          <a:lstStyle/>
          <a:p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TIM 4404</a:t>
            </a:r>
            <a:b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b="1" dirty="0">
                <a:latin typeface="Cordia New" panose="020B0304020202020204" pitchFamily="34" charset="-34"/>
                <a:cs typeface="Cordia New" panose="020B0304020202020204" pitchFamily="34" charset="-34"/>
              </a:rPr>
              <a:t>Tourism Project Management</a:t>
            </a:r>
            <a:b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b="1" dirty="0">
                <a:latin typeface="Cordia New" panose="020B0304020202020204" pitchFamily="34" charset="-34"/>
                <a:cs typeface="Cordia New" panose="020B0304020202020204" pitchFamily="34" charset="-34"/>
              </a:rPr>
              <a:t>3(2-2-5)</a:t>
            </a:r>
            <a:endParaRPr lang="en-US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latin typeface="Cordia New" panose="020B0304020202020204" pitchFamily="34" charset="-34"/>
                <a:cs typeface="Cordia New" panose="020B0304020202020204" pitchFamily="34" charset="-34"/>
              </a:rPr>
              <a:t>Benjaporn  </a:t>
            </a:r>
            <a:r>
              <a:rPr lang="en-US" sz="3600" b="1" dirty="0" err="1">
                <a:latin typeface="Cordia New" panose="020B0304020202020204" pitchFamily="34" charset="-34"/>
                <a:cs typeface="Cordia New" panose="020B0304020202020204" pitchFamily="34" charset="-34"/>
              </a:rPr>
              <a:t>Yaemjamuang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B8ED-D27D-2CD3-4706-72BF4D079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63" y="358588"/>
            <a:ext cx="8892990" cy="2492189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I</a:t>
            </a: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mportant Characteristics of The </a:t>
            </a:r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</a:t>
            </a:r>
            <a:r>
              <a:rPr lang="en-US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roject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86631-7C6D-4ABC-F7DA-559DABB50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3835" y="2425493"/>
            <a:ext cx="8686802" cy="3796013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1. Have a separate scope of work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2. There is a temporary responsible organization.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3. There are changes that benefit the target audience.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4. There is an exposure to uncertainty/risk.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5. Focus on integration with the main organization.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6. Consider time, cost and quality constraints.</a:t>
            </a:r>
            <a:endParaRPr lang="en-US" sz="32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317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4F67-A4CB-C425-CDAA-4C7E9201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80EA96-DEDD-7643-7331-DD87A4BC771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1014" y="466090"/>
          <a:ext cx="11349972" cy="6391910"/>
        </p:xfrm>
        <a:graphic>
          <a:graphicData uri="http://schemas.openxmlformats.org/drawingml/2006/table">
            <a:tbl>
              <a:tblPr firstRow="1" firstCol="1" bandRow="1"/>
              <a:tblGrid>
                <a:gridCol w="11349972">
                  <a:extLst>
                    <a:ext uri="{9D8B030D-6E8A-4147-A177-3AD203B41FA5}">
                      <a16:colId xmlns:a16="http://schemas.microsoft.com/office/drawing/2014/main" val="1573936942"/>
                    </a:ext>
                  </a:extLst>
                </a:gridCol>
              </a:tblGrid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Project name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6722665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Project leader name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887458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Budget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546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Processing time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808985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5.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Background of project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95069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6.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Objective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150718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7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Relevant information / Feasibility of project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9179843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8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Target group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08918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9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Action plan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495737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0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Project area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081308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Budget details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799036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Project risks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177827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Benefits expected to be received / people who benefit from the project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805852"/>
                  </a:ext>
                </a:extLst>
              </a:tr>
              <a:tr h="418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</a:t>
                      </a:r>
                      <a:r>
                        <a:rPr lang="th-TH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.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Cordia New" panose="020B0304020202020204" pitchFamily="34" charset="-34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Project attachment</a:t>
                      </a:r>
                    </a:p>
                  </a:txBody>
                  <a:tcPr marL="47731" marR="477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214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7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9236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benjaporn.ya@ssru.ac.th</a:t>
            </a:r>
            <a:endParaRPr lang="th-TH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{7D00A564-8088-44E1-9520-2225E240877B}tf11964407_win32</Template>
  <TotalTime>264</TotalTime>
  <Words>160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Cordia New</vt:lpstr>
      <vt:lpstr>Courier New</vt:lpstr>
      <vt:lpstr>Gill Sans Nova</vt:lpstr>
      <vt:lpstr>Gill Sans Nova Light</vt:lpstr>
      <vt:lpstr>Sagona Book</vt:lpstr>
      <vt:lpstr>Office Theme</vt:lpstr>
      <vt:lpstr>TIM 4404 Tourism Project Management 3(2-2-5)</vt:lpstr>
      <vt:lpstr>Important Characteristics of The Project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 4404 การจัดการโครงงานเพื่อการท่องเที่ยว 3(2-2-5)</dc:title>
  <dc:creator>Ben Yaem</dc:creator>
  <cp:lastModifiedBy>Ben Yaem</cp:lastModifiedBy>
  <cp:revision>27</cp:revision>
  <dcterms:created xsi:type="dcterms:W3CDTF">2022-12-06T16:33:37Z</dcterms:created>
  <dcterms:modified xsi:type="dcterms:W3CDTF">2023-03-19T13:05:27Z</dcterms:modified>
</cp:coreProperties>
</file>