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72" r:id="rId2"/>
    <p:sldId id="280" r:id="rId3"/>
    <p:sldId id="287" r:id="rId4"/>
    <p:sldId id="288" r:id="rId5"/>
    <p:sldId id="28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8B7"/>
    <a:srgbClr val="A09D79"/>
    <a:srgbClr val="AD5C4D"/>
    <a:srgbClr val="543E35"/>
    <a:srgbClr val="637700"/>
    <a:srgbClr val="FFF4ED"/>
    <a:srgbClr val="5E6A76"/>
    <a:srgbClr val="000000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83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3/19/2023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3/19/2023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benjaporn.ya@ssru.ac.th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475" y="904875"/>
            <a:ext cx="9315450" cy="3328988"/>
          </a:xfrm>
        </p:spPr>
        <p:txBody>
          <a:bodyPr/>
          <a:lstStyle/>
          <a:p>
            <a:r>
              <a:rPr lang="en-US" b="1" dirty="0">
                <a:latin typeface="Cordia New" panose="020B0304020202020204" pitchFamily="34" charset="-34"/>
                <a:cs typeface="Cordia New" panose="020B0304020202020204" pitchFamily="34" charset="-34"/>
              </a:rPr>
              <a:t>TIM 4404</a:t>
            </a:r>
            <a:br>
              <a:rPr lang="en-US" b="1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en-US" b="1" dirty="0">
                <a:latin typeface="Cordia New" panose="020B0304020202020204" pitchFamily="34" charset="-34"/>
                <a:cs typeface="Cordia New" panose="020B0304020202020204" pitchFamily="34" charset="-34"/>
              </a:rPr>
              <a:t>Tourism Project Management</a:t>
            </a:r>
            <a:b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b="1" dirty="0">
                <a:latin typeface="Cordia New" panose="020B0304020202020204" pitchFamily="34" charset="-34"/>
                <a:cs typeface="Cordia New" panose="020B0304020202020204" pitchFamily="34" charset="-34"/>
              </a:rPr>
              <a:t>3(2-2-5)</a:t>
            </a: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Benjaporn  </a:t>
            </a:r>
            <a:r>
              <a:rPr lang="en-US" sz="3600" b="1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Yaemjamuang</a:t>
            </a:r>
            <a:endParaRPr lang="en-US" sz="36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AB109-D696-F27C-BD95-5BEBCF3A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47" y="323088"/>
            <a:ext cx="3024379" cy="676656"/>
          </a:xfrm>
        </p:spPr>
        <p:txBody>
          <a:bodyPr/>
          <a:lstStyle/>
          <a:p>
            <a:r>
              <a:rPr lang="en-US" b="1" dirty="0">
                <a:latin typeface="Cordia New" panose="020B0304020202020204" pitchFamily="34" charset="-34"/>
                <a:cs typeface="Cordia New" panose="020B0304020202020204" pitchFamily="34" charset="-34"/>
              </a:rPr>
              <a:t>G</a:t>
            </a:r>
            <a:r>
              <a:rPr 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roup </a:t>
            </a:r>
            <a:r>
              <a:rPr lang="en-US" b="1" dirty="0">
                <a:latin typeface="Cordia New" panose="020B0304020202020204" pitchFamily="34" charset="-34"/>
                <a:cs typeface="Cordia New" panose="020B0304020202020204" pitchFamily="34" charset="-34"/>
              </a:rPr>
              <a:t>P</a:t>
            </a:r>
            <a:r>
              <a:rPr 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roject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ADE49E-7CC1-6704-5852-FAE992A0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9871" y="1401460"/>
            <a:ext cx="5262753" cy="407072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ordia New" panose="020B0304020202020204" pitchFamily="34" charset="-34"/>
                <a:cs typeface="Cordia New" panose="020B0304020202020204" pitchFamily="34" charset="-34"/>
              </a:rPr>
              <a:t>creative work benefit society learn from real experience bring integrated knowledge into practice</a:t>
            </a:r>
          </a:p>
        </p:txBody>
      </p:sp>
      <p:pic>
        <p:nvPicPr>
          <p:cNvPr id="8" name="Picture Placeholder 7" descr="Person harvesting lettuce from a garden">
            <a:extLst>
              <a:ext uri="{FF2B5EF4-FFF2-40B4-BE49-F238E27FC236}">
                <a16:creationId xmlns:a16="http://schemas.microsoft.com/office/drawing/2014/main" id="{71DAFD00-5660-EAA6-4DE3-83F373055A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2" r="32"/>
          <a:stretch>
            <a:fillRect/>
          </a:stretch>
        </p:blipFill>
        <p:spPr/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E3569-F451-360A-870F-C2F3992E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5D029-257A-C084-D723-B5E115AF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697A5-63AE-CFF2-701C-13C0448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0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39C164-BABA-8F90-63B7-413892077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8153" y="1543051"/>
            <a:ext cx="4897468" cy="422580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Introducing and promoting a good image of the tourism and service industry management field to make it known and interesting.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FDE0A-9E5F-E61C-AFA5-702D76049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F9423-1B1C-5688-4684-81B75E7C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F4042-8E28-F06E-87D9-8EF7FCB5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21C8D73-D3BD-A980-7688-C712F9CC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69" y="350122"/>
            <a:ext cx="5182997" cy="1304105"/>
          </a:xfrm>
        </p:spPr>
        <p:txBody>
          <a:bodyPr/>
          <a:lstStyle/>
          <a:p>
            <a:br>
              <a:rPr lang="th-TH" dirty="0"/>
            </a:br>
            <a:r>
              <a:rPr lang="en-US" b="1" dirty="0">
                <a:latin typeface="Cordia New" panose="020B0304020202020204" pitchFamily="34" charset="-34"/>
                <a:cs typeface="Cordia New" panose="020B0304020202020204" pitchFamily="34" charset="-34"/>
              </a:rPr>
              <a:t>Public Relations Project</a:t>
            </a:r>
            <a:br>
              <a:rPr lang="en-US" b="1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endParaRPr lang="en-US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CAD8B6-1305-9F97-D57A-75CCBEB6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748" y="132863"/>
            <a:ext cx="2348602" cy="3130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BE3D4-166C-1BB5-4797-8985D90DF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496" y="132863"/>
            <a:ext cx="2346486" cy="31305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559B9B-32C1-9236-EE91-48EACF5B9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67" y="3355571"/>
            <a:ext cx="2492353" cy="2889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DD6CA7-1621-870D-4F99-3C352E21B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1028" y="3355571"/>
            <a:ext cx="3474276" cy="25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1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9E301-CC63-3173-BF5D-E0246E6E9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795" y="2050860"/>
            <a:ext cx="4891279" cy="29051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ordia New" panose="020B0304020202020204" pitchFamily="34" charset="-34"/>
                <a:cs typeface="Cordia New" panose="020B0304020202020204" pitchFamily="34" charset="-34"/>
              </a:rPr>
              <a:t>Participate in activities both inside and outside the classroom information can be shared share your opinion in order to further develop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74C316-3C5D-E31C-5B92-0C961F1A0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AD7E4-E451-6315-B19C-D0B6BAE1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F02AD-4DEA-C2A6-B519-DB65EA27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E55506-5141-21D4-A2E3-E6DD47AFB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56" y="428625"/>
            <a:ext cx="3910204" cy="1400175"/>
          </a:xfrm>
        </p:spPr>
        <p:txBody>
          <a:bodyPr/>
          <a:lstStyle/>
          <a:p>
            <a:br>
              <a:rPr lang="th-TH" dirty="0"/>
            </a:br>
            <a:br>
              <a:rPr lang="th-TH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Involvement</a:t>
            </a:r>
            <a:br>
              <a:rPr lang="en-US" sz="4800" b="1" dirty="0">
                <a:latin typeface="Cordia New" panose="020B0304020202020204" pitchFamily="34" charset="-34"/>
                <a:cs typeface="Cordia New" panose="020B0304020202020204" pitchFamily="34" charset="-34"/>
              </a:rPr>
            </a:br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AFD4573-1108-8596-FE3F-00CBED008C5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829" b="10829"/>
          <a:stretch>
            <a:fillRect/>
          </a:stretch>
        </p:blipFill>
        <p:spPr>
          <a:xfrm>
            <a:off x="9055592" y="2905125"/>
            <a:ext cx="3136408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3DA397-B70A-18CE-9FE6-CCE1EAC08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392" y="0"/>
            <a:ext cx="4154137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27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07BEBE-18E8-4025-FF6F-EC0130CB4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92363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rdia New" panose="020B0304020202020204" pitchFamily="34" charset="-34"/>
                <a:cs typeface="Cordia New" panose="020B0304020202020204" pitchFamily="34" charset="-34"/>
                <a:hlinkClick r:id="rId2"/>
              </a:rPr>
              <a:t>benjaporn.ya@ssru.ac.th</a:t>
            </a:r>
            <a:endParaRPr lang="th-TH" sz="4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793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6F7A4518-677F-49D0-AD76-8F0F7DEFB1E5}" vid="{F577DF72-62B0-42B0-B34E-786789A79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{7D00A564-8088-44E1-9520-2225E240877B}tf11964407_win32</Template>
  <TotalTime>264</TotalTime>
  <Words>86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Cordia New</vt:lpstr>
      <vt:lpstr>Courier New</vt:lpstr>
      <vt:lpstr>Gill Sans Nova</vt:lpstr>
      <vt:lpstr>Gill Sans Nova Light</vt:lpstr>
      <vt:lpstr>Sagona Book</vt:lpstr>
      <vt:lpstr>Office Theme</vt:lpstr>
      <vt:lpstr>TIM 4404 Tourism Project Management 3(2-2-5)</vt:lpstr>
      <vt:lpstr>Group Project</vt:lpstr>
      <vt:lpstr> Public Relations Project </vt:lpstr>
      <vt:lpstr>  Involvement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4404 การจัดการโครงงานเพื่อการท่องเที่ยว 3(2-2-5)</dc:title>
  <dc:creator>Ben Yaem</dc:creator>
  <cp:lastModifiedBy>Ben Yaem</cp:lastModifiedBy>
  <cp:revision>27</cp:revision>
  <dcterms:created xsi:type="dcterms:W3CDTF">2022-12-06T16:33:37Z</dcterms:created>
  <dcterms:modified xsi:type="dcterms:W3CDTF">2023-03-19T13:02:26Z</dcterms:modified>
</cp:coreProperties>
</file>