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72" r:id="rId2"/>
    <p:sldId id="259" r:id="rId3"/>
    <p:sldId id="284" r:id="rId4"/>
    <p:sldId id="2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0"/>
  </p:normalViewPr>
  <p:slideViewPr>
    <p:cSldViewPr snapToGrid="0">
      <p:cViewPr varScale="1">
        <p:scale>
          <a:sx n="85" d="100"/>
          <a:sy n="85" d="100"/>
        </p:scale>
        <p:origin x="590" y="62"/>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3/19/2023</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3/19/2023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benjaporn.ya@ssru.ac.th"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514475" y="904875"/>
            <a:ext cx="9315450" cy="3328988"/>
          </a:xfrm>
        </p:spPr>
        <p:txBody>
          <a:bodyPr/>
          <a:lstStyle/>
          <a:p>
            <a:r>
              <a:rPr lang="en-US" b="1" dirty="0">
                <a:latin typeface="Cordia New" panose="020B0304020202020204" pitchFamily="34" charset="-34"/>
                <a:cs typeface="Cordia New" panose="020B0304020202020204" pitchFamily="34" charset="-34"/>
              </a:rPr>
              <a:t>TIM 4404</a:t>
            </a:r>
            <a:br>
              <a:rPr lang="en-US" b="1" dirty="0">
                <a:latin typeface="Cordia New" panose="020B0304020202020204" pitchFamily="34" charset="-34"/>
                <a:cs typeface="Cordia New" panose="020B0304020202020204" pitchFamily="34" charset="-34"/>
              </a:rPr>
            </a:br>
            <a:r>
              <a:rPr lang="en-US" b="1" dirty="0">
                <a:latin typeface="Cordia New" panose="020B0304020202020204" pitchFamily="34" charset="-34"/>
                <a:cs typeface="Cordia New" panose="020B0304020202020204" pitchFamily="34" charset="-34"/>
              </a:rPr>
              <a:t>Tourism Project Management</a:t>
            </a:r>
            <a:br>
              <a:rPr lang="th-TH" b="1" dirty="0">
                <a:latin typeface="Cordia New" panose="020B0304020202020204" pitchFamily="34" charset="-34"/>
                <a:cs typeface="Cordia New" panose="020B0304020202020204" pitchFamily="34" charset="-34"/>
              </a:rPr>
            </a:br>
            <a:r>
              <a:rPr lang="th-TH" b="1" dirty="0">
                <a:latin typeface="Cordia New" panose="020B0304020202020204" pitchFamily="34" charset="-34"/>
                <a:cs typeface="Cordia New" panose="020B0304020202020204" pitchFamily="34" charset="-34"/>
              </a:rPr>
              <a:t>3(2-2-5)</a:t>
            </a:r>
            <a:endParaRPr lang="en-US" b="1" dirty="0">
              <a:latin typeface="Cordia New" panose="020B0304020202020204" pitchFamily="34" charset="-34"/>
              <a:cs typeface="Cordia New" panose="020B0304020202020204" pitchFamily="34" charset="-34"/>
            </a:endParaRP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a:xfrm>
            <a:off x="3048000" y="5202238"/>
            <a:ext cx="9144000" cy="1655762"/>
          </a:xfrm>
        </p:spPr>
        <p:txBody>
          <a:bodyPr>
            <a:normAutofit/>
          </a:bodyPr>
          <a:lstStyle/>
          <a:p>
            <a:pPr algn="r"/>
            <a:r>
              <a:rPr lang="en-US" sz="3600" b="1" dirty="0">
                <a:latin typeface="Cordia New" panose="020B0304020202020204" pitchFamily="34" charset="-34"/>
                <a:cs typeface="Cordia New" panose="020B0304020202020204" pitchFamily="34" charset="-34"/>
              </a:rPr>
              <a:t>Benjaporn  </a:t>
            </a:r>
            <a:r>
              <a:rPr lang="en-US" sz="3600" b="1" dirty="0" err="1">
                <a:latin typeface="Cordia New" panose="020B0304020202020204" pitchFamily="34" charset="-34"/>
                <a:cs typeface="Cordia New" panose="020B0304020202020204" pitchFamily="34" charset="-34"/>
              </a:rPr>
              <a:t>Yaemjamuang</a:t>
            </a:r>
            <a:endParaRPr lang="en-US" sz="3600" b="1"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41753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a:xfrm>
            <a:off x="365760" y="930872"/>
            <a:ext cx="6502620" cy="5362015"/>
          </a:xfrm>
        </p:spPr>
        <p:txBody>
          <a:bodyPr>
            <a:noAutofit/>
          </a:bodyPr>
          <a:lstStyle/>
          <a:p>
            <a:pPr algn="thaiDist"/>
            <a:r>
              <a:rPr lang="th-TH" sz="2800" dirty="0">
                <a:latin typeface="Cordia New" panose="020B0304020202020204" pitchFamily="34" charset="-34"/>
                <a:cs typeface="Cordia New" panose="020B0304020202020204" pitchFamily="34" charset="-34"/>
              </a:rPr>
              <a:t>          </a:t>
            </a:r>
            <a:r>
              <a:rPr lang="en-US" sz="2800" dirty="0">
                <a:latin typeface="Cordia New" panose="020B0304020202020204" pitchFamily="34" charset="-34"/>
                <a:cs typeface="Cordia New" panose="020B0304020202020204" pitchFamily="34" charset="-34"/>
              </a:rPr>
              <a:t>Tourism project management planning, processes, systematic study methods. to achieve the goal Human resource management and details of various activities within the project by predicting the direction and duration of work from project start to completion Determining the time period for the performance of various activities within the project based on the relationship between resources, time, and budget constraints. by still having quality and the benefits and worthiness of organizing the project to related parties as well as bringing modern tools, equipment, technology or knowledge come to apply to benefit the project</a:t>
            </a:r>
          </a:p>
        </p:txBody>
      </p:sp>
      <p:pic>
        <p:nvPicPr>
          <p:cNvPr id="22" name="Picture Placeholder 21" descr="Person in black skirt and white shirt holding some dandelions">
            <a:extLst>
              <a:ext uri="{FF2B5EF4-FFF2-40B4-BE49-F238E27FC236}">
                <a16:creationId xmlns:a16="http://schemas.microsoft.com/office/drawing/2014/main" id="{07415596-3C86-E792-A622-F817DB08D587}"/>
              </a:ext>
            </a:extLst>
          </p:cNvPr>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t="24" b="24"/>
          <a:stretch/>
        </p:blipFill>
        <p:spPr>
          <a:xfrm>
            <a:off x="7815470" y="-238125"/>
            <a:ext cx="4376530" cy="6018401"/>
          </a:xfrm>
        </p:spPr>
      </p:pic>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43507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0682D28-F470-EA6F-DE29-4C709A0D81B6}"/>
              </a:ext>
            </a:extLst>
          </p:cNvPr>
          <p:cNvSpPr>
            <a:spLocks noGrp="1"/>
          </p:cNvSpPr>
          <p:nvPr>
            <p:ph idx="1"/>
          </p:nvPr>
        </p:nvSpPr>
        <p:spPr>
          <a:xfrm>
            <a:off x="4966447" y="361950"/>
            <a:ext cx="7225553" cy="6496049"/>
          </a:xfrm>
        </p:spPr>
        <p:txBody>
          <a:bodyPr>
            <a:noAutofit/>
          </a:bodyPr>
          <a:lstStyle/>
          <a:p>
            <a:pPr algn="l"/>
            <a:r>
              <a:rPr lang="en-US" sz="2800" dirty="0">
                <a:latin typeface="Cordia New" panose="020B0304020202020204" pitchFamily="34" charset="-34"/>
                <a:cs typeface="Cordia New" panose="020B0304020202020204" pitchFamily="34" charset="-34"/>
              </a:rPr>
              <a:t>1. To study about tourism project management planning, processes, systematic study methods.</a:t>
            </a:r>
          </a:p>
          <a:p>
            <a:pPr algn="l"/>
            <a:r>
              <a:rPr lang="en-US" sz="2800" dirty="0">
                <a:latin typeface="Cordia New" panose="020B0304020202020204" pitchFamily="34" charset="-34"/>
                <a:cs typeface="Cordia New" panose="020B0304020202020204" pitchFamily="34" charset="-34"/>
              </a:rPr>
              <a:t>2. To be able to carry out the project as intended and be able to manage human resources and details of activities within the project.</a:t>
            </a:r>
          </a:p>
          <a:p>
            <a:pPr algn="l"/>
            <a:r>
              <a:rPr lang="en-US" sz="2800" dirty="0">
                <a:latin typeface="Cordia New" panose="020B0304020202020204" pitchFamily="34" charset="-34"/>
                <a:cs typeface="Cordia New" panose="020B0304020202020204" pitchFamily="34" charset="-34"/>
              </a:rPr>
              <a:t>3. To be able to predict the direction and duration of the work. from project start to completion Including determining the performance period of various activities within the project based on the relationship between resources, time, and budget constraints. by still having quality And the benefits and worthiness of the project to the parties involved.</a:t>
            </a:r>
          </a:p>
          <a:p>
            <a:pPr algn="l"/>
            <a:r>
              <a:rPr lang="en-US" sz="2800" dirty="0">
                <a:latin typeface="Cordia New" panose="020B0304020202020204" pitchFamily="34" charset="-34"/>
                <a:cs typeface="Cordia New" panose="020B0304020202020204" pitchFamily="34" charset="-34"/>
              </a:rPr>
              <a:t>4. To be able to bring modern tools, equipment, technology or knowledge come to apply to benefit the project</a:t>
            </a:r>
            <a:endParaRPr lang="th-TH" sz="28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136257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a:xfrm>
            <a:off x="1524000" y="2392363"/>
            <a:ext cx="9144000" cy="1655762"/>
          </a:xfrm>
        </p:spPr>
        <p:txBody>
          <a:bodyPr>
            <a:normAutofit/>
          </a:bodyPr>
          <a:lstStyle/>
          <a:p>
            <a:r>
              <a:rPr lang="en-US" sz="4000" dirty="0">
                <a:latin typeface="Cordia New" panose="020B0304020202020204" pitchFamily="34" charset="-34"/>
                <a:cs typeface="Cordia New" panose="020B0304020202020204" pitchFamily="34" charset="-34"/>
                <a:hlinkClick r:id="rId2"/>
              </a:rPr>
              <a:t>benjaporn.ya@ssru.ac.th</a:t>
            </a:r>
            <a:endParaRPr lang="th-TH" sz="40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2577936335"/>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{7D00A564-8088-44E1-9520-2225E240877B}tf11964407_win32</Template>
  <TotalTime>264</TotalTime>
  <Words>247</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Cordia New</vt:lpstr>
      <vt:lpstr>Courier New</vt:lpstr>
      <vt:lpstr>Gill Sans Nova</vt:lpstr>
      <vt:lpstr>Gill Sans Nova Light</vt:lpstr>
      <vt:lpstr>Sagona Book</vt:lpstr>
      <vt:lpstr>Office Theme</vt:lpstr>
      <vt:lpstr>TIM 4404 Tourism Project Management 3(2-2-5)</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 4404 การจัดการโครงงานเพื่อการท่องเที่ยว 3(2-2-5)</dc:title>
  <dc:creator>Ben Yaem</dc:creator>
  <cp:lastModifiedBy>Ben Yaem</cp:lastModifiedBy>
  <cp:revision>27</cp:revision>
  <dcterms:created xsi:type="dcterms:W3CDTF">2022-12-06T16:33:37Z</dcterms:created>
  <dcterms:modified xsi:type="dcterms:W3CDTF">2023-03-19T12:59:33Z</dcterms:modified>
</cp:coreProperties>
</file>