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ownloads\&#224;&#185;&#130;&#224;&#184;&#132;&#224;&#184;&#163;&#224;&#184;&#135;&#224;&#184;&#135;&#224;&#184;&#178;&#224;&#184;&#153;&#224;&#184;&#136;&#224;&#184;&#180;&#224;&#184;&#149;&#224;&#184;&#173;&#224;&#184;&#178;&#224;&#184;&#170;&#224;&#184;&#178;%2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2"/>
            <a:ext cx="8649738" cy="298276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 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446273"/>
            <a:ext cx="8649738" cy="298276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  <a:highlight>
                  <a:srgbClr val="C0C0C0"/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PROJECT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BDBA-DB4A-3147-6CD5-15E1DEE4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B12D-EA50-1023-5D5F-C4361BC7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  <a:hlinkClick r:id="rId2" action="ppaction://hlinkfile"/>
              </a:rPr>
              <a:t>file:///C:/Users/USER/Downloads/%E0%B9%82%E0%B8%84%E0%B8%A3%E0%B8%87%E0%B8%87%E0%B8%B2%E0%B8%99%E0%B8%88%E0%B8%B4%E0%B8%95%E0%B8%AD%E0%B8%B2%E0%B8%AA%E0%B8%B2%20.pdf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3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{B837BD4B-6D7F-4F38-AAF6-EFD81EC01A97}tf11531919_win32</Template>
  <TotalTime>78</TotalTime>
  <Words>96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LT Pro</vt:lpstr>
      <vt:lpstr>Avenir Next LT Pro Light</vt:lpstr>
      <vt:lpstr>Calibri</vt:lpstr>
      <vt:lpstr>Cordia New</vt:lpstr>
      <vt:lpstr>Garamond</vt:lpstr>
      <vt:lpstr>SavonVTI</vt:lpstr>
      <vt:lpstr>TIM 4404  Tourism Project Management 3(2-2-5)</vt:lpstr>
      <vt:lpstr>PROJECT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 Tourism Project Management การจัดการโครงงานเพื่อการท่องเที่ยว  3(2-2-5)</dc:title>
  <dc:creator>Ben Yaem</dc:creator>
  <cp:lastModifiedBy>Ben Yaem</cp:lastModifiedBy>
  <cp:revision>16</cp:revision>
  <dcterms:created xsi:type="dcterms:W3CDTF">2023-02-15T01:02:01Z</dcterms:created>
  <dcterms:modified xsi:type="dcterms:W3CDTF">2023-03-19T14:42:35Z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