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8"/>
  </p:notesMasterIdLst>
  <p:sldIdLst>
    <p:sldId id="264" r:id="rId5"/>
    <p:sldId id="317" r:id="rId6"/>
    <p:sldId id="31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3/19/2023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13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3/19/2023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google.com/g/tg/NTgwMjU4NzUwNTk0/NTk0OTY3NDYwMzcz#u=MTE3ODc5MDkwMjUw&amp;t=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2"/>
            <a:ext cx="8649738" cy="2982761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TIM 4404 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Tourism Project Management</a:t>
            </a:r>
            <a:br>
              <a:rPr lang="th-TH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en-US" sz="6000" b="1" dirty="0">
                <a:latin typeface="Cordia New" panose="020B0304020202020204" pitchFamily="34" charset="-34"/>
                <a:cs typeface="Cordia New" panose="020B0304020202020204" pitchFamily="34" charset="-34"/>
              </a:rPr>
              <a:t>3(2-2-5)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r>
              <a:rPr lang="en-US" sz="2800" dirty="0">
                <a:latin typeface="Cordia New" panose="020B0304020202020204" pitchFamily="34" charset="-34"/>
                <a:cs typeface="Cordia New" panose="020B0304020202020204" pitchFamily="34" charset="-34"/>
              </a:rPr>
              <a:t>Benjaporn </a:t>
            </a:r>
            <a:r>
              <a:rPr lang="en-US" sz="2800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Yaemjamuang</a:t>
            </a: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0" y="1446273"/>
            <a:ext cx="8649738" cy="2982761"/>
          </a:xfrm>
        </p:spPr>
        <p:txBody>
          <a:bodyPr>
            <a:noAutofit/>
          </a:bodyPr>
          <a:lstStyle/>
          <a:p>
            <a:r>
              <a:rPr lang="en-US" sz="9600" b="1" dirty="0">
                <a:solidFill>
                  <a:srgbClr val="0070C0"/>
                </a:solidFill>
                <a:highlight>
                  <a:srgbClr val="C0C0C0"/>
                </a:highlight>
                <a:latin typeface="Cordia New" panose="020B0304020202020204" pitchFamily="34" charset="-34"/>
                <a:cs typeface="Cordia New" panose="020B0304020202020204" pitchFamily="34" charset="-34"/>
              </a:rPr>
              <a:t>PROJECT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954526"/>
            <a:ext cx="8652788" cy="457201"/>
          </a:xfrm>
        </p:spPr>
        <p:txBody>
          <a:bodyPr>
            <a:noAutofit/>
          </a:bodyPr>
          <a:lstStyle/>
          <a:p>
            <a:pPr algn="r">
              <a:spcAft>
                <a:spcPts val="600"/>
              </a:spcAft>
            </a:pPr>
            <a:endParaRPr lang="en-US" sz="28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7612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7BDBA-DB4A-3147-6CD5-15E1DEE4D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3B12D-EA50-1023-5D5F-C4361BC79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>
                <a:latin typeface="Cordia New" panose="020B0304020202020204" pitchFamily="34" charset="-34"/>
                <a:cs typeface="Cordia New" panose="020B0304020202020204" pitchFamily="34" charset="-34"/>
                <a:hlinkClick r:id="rId2"/>
              </a:rPr>
              <a:t>https://classroom.google.com/g/tg/NTgwMjU4NzUwNTk0/NTk0OTY3NDYwMzcz#u=MTE3ODc5MDkwMjUw&amp;t=f</a:t>
            </a:r>
            <a:endParaRPr lang="en-US" sz="360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600" dirty="0"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28341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{B837BD4B-6D7F-4F38-AAF6-EFD81EC01A97}tf11531919_win32</Template>
  <TotalTime>71</TotalTime>
  <Words>38</Words>
  <Application>Microsoft Office PowerPoint</Application>
  <PresentationFormat>Widescreen</PresentationFormat>
  <Paragraphs>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Avenir Next LT Pro</vt:lpstr>
      <vt:lpstr>Avenir Next LT Pro Light</vt:lpstr>
      <vt:lpstr>Calibri</vt:lpstr>
      <vt:lpstr>Cordia New</vt:lpstr>
      <vt:lpstr>Garamond</vt:lpstr>
      <vt:lpstr>SavonVTI</vt:lpstr>
      <vt:lpstr>TIM 4404  Tourism Project Management 3(2-2-5)</vt:lpstr>
      <vt:lpstr>PROJECT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 4404  Tourism Project Management การจัดการโครงงานเพื่อการท่องเที่ยว  3(2-2-5)</dc:title>
  <dc:creator>Ben Yaem</dc:creator>
  <cp:lastModifiedBy>Ben Yaem</cp:lastModifiedBy>
  <cp:revision>14</cp:revision>
  <dcterms:created xsi:type="dcterms:W3CDTF">2023-02-15T01:02:01Z</dcterms:created>
  <dcterms:modified xsi:type="dcterms:W3CDTF">2023-03-19T14:37:52Z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