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
  </p:notesMasterIdLst>
  <p:sldIdLst>
    <p:sldId id="264" r:id="rId5"/>
    <p:sldId id="313" r:id="rId6"/>
    <p:sldId id="314" r:id="rId7"/>
    <p:sldId id="312" r:id="rId8"/>
    <p:sldId id="31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custT="1"/>
      <dgm:spPr/>
      <dgm:t>
        <a:bodyPr/>
        <a:lstStyle/>
        <a:p>
          <a:pPr>
            <a:lnSpc>
              <a:spcPct val="100000"/>
            </a:lnSpc>
            <a:defRPr cap="all"/>
          </a:pPr>
          <a:r>
            <a:rPr lang="en-US" sz="3600" b="1" dirty="0">
              <a:latin typeface="Cordia New" panose="020B0304020202020204" pitchFamily="34" charset="-34"/>
              <a:cs typeface="Cordia New" panose="020B0304020202020204" pitchFamily="34" charset="-34"/>
            </a:rPr>
            <a:t>Cost</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custT="1"/>
      <dgm:spPr/>
      <dgm:t>
        <a:bodyPr/>
        <a:lstStyle/>
        <a:p>
          <a:pPr>
            <a:lnSpc>
              <a:spcPct val="100000"/>
            </a:lnSpc>
            <a:defRPr cap="all"/>
          </a:pPr>
          <a:r>
            <a:rPr lang="en-US" sz="3600" b="1" dirty="0">
              <a:latin typeface="Cordia New" panose="020B0304020202020204" pitchFamily="34" charset="-34"/>
              <a:cs typeface="Cordia New" panose="020B0304020202020204" pitchFamily="34" charset="-34"/>
            </a:rPr>
            <a:t>Time</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custT="1"/>
      <dgm:spPr/>
      <dgm:t>
        <a:bodyPr/>
        <a:lstStyle/>
        <a:p>
          <a:pPr>
            <a:lnSpc>
              <a:spcPct val="100000"/>
            </a:lnSpc>
            <a:defRPr cap="all"/>
          </a:pPr>
          <a:r>
            <a:rPr lang="en-US" sz="3600" b="1" dirty="0">
              <a:latin typeface="Cordia New" panose="020B0304020202020204" pitchFamily="34" charset="-34"/>
              <a:cs typeface="Cordia New" panose="020B0304020202020204" pitchFamily="34" charset="-34"/>
            </a:rPr>
            <a:t>quality</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B6056BFB-47D7-4C5F-BA11-2CB63C56A52D}" type="pres">
      <dgm:prSet presAssocID="{01A66772-F185-4D58-B8BB-E9370D7A7A2B}" presName="root" presStyleCnt="0">
        <dgm:presLayoutVars>
          <dgm:dir/>
          <dgm:resizeHandles val="exact"/>
        </dgm:presLayoutVars>
      </dgm:prSet>
      <dgm:spPr/>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dgm:spPr>
        <a:prstGeom prst="ellipse">
          <a:avLst/>
        </a:prstGeom>
      </dgm:spPr>
    </dgm:pt>
    <dgm:pt modelId="{8FA2F131-CD01-4CBD-B7A5-1B9B5E7F0402}"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lowers in pot"/>
        </a:ext>
      </dgm:extLst>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dgm:presLayoutVars>
          <dgm:chMax val="1"/>
          <dgm:chPref val="1"/>
        </dgm:presLayoutVars>
      </dgm:prSet>
      <dgm:spPr/>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dgm:spPr>
        <a:prstGeom prst="ellipse">
          <a:avLst/>
        </a:prstGeom>
      </dgm:spPr>
    </dgm:pt>
    <dgm:pt modelId="{E94F35BC-9C76-400A-BBCA-0032259E2E5A}"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eciduous tree"/>
        </a:ext>
      </dgm:extLst>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dgm:presLayoutVars>
          <dgm:chMax val="1"/>
          <dgm:chPref val="1"/>
        </dgm:presLayoutVars>
      </dgm:prSet>
      <dgm:spPr/>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dgm:spPr>
        <a:prstGeom prst="ellipse">
          <a:avLst/>
        </a:prstGeom>
      </dgm:spPr>
    </dgm:pt>
    <dgm:pt modelId="{F09AEBFF-D2D3-4FFF-AD65-C3CEAEEB10F2}"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ee"/>
        </a:ext>
      </dgm:extLst>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BA953D32-2DFF-47FE-AF26-C6B9E63D38DF}" type="presOf" srcId="{49225C73-1633-42F1-AB3B-7CB183E5F8B8}" destId="{20363298-B2A6-463D-A7BE-F9F67404E389}" srcOrd="0" destOrd="0" presId="urn:microsoft.com/office/officeart/2018/5/layout/IconLeafLabelList"/>
    <dgm:cxn modelId="{EC450542-0ED9-4BD6-9E85-5709B80794C5}" type="presOf" srcId="{01A66772-F185-4D58-B8BB-E9370D7A7A2B}" destId="{B6056BFB-47D7-4C5F-BA11-2CB63C56A52D}"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D55FAE9C-CF3C-44F3-9D1E-DE6DF574E6D9}" type="presOf" srcId="{1C383F32-22E8-4F62-A3E0-BDC3D5F48992}" destId="{AB9CAFAA-6939-48A6-A89B-19D1A94B9EA1}" srcOrd="0" destOrd="0" presId="urn:microsoft.com/office/officeart/2018/5/layout/IconLeafLabelList"/>
    <dgm:cxn modelId="{A85983B4-FADF-419C-BC71-B5F0871C3055}" type="presOf" srcId="{40FC4FFE-8987-4A26-B7F4-8A516F18ADAE}" destId="{08F4E96D-0DB6-4476-8C51-7CC7EC2F227B}"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B0B5B21A-5ADD-4500-9A67-9B26AF543EBA}" type="presParOf" srcId="{B6056BFB-47D7-4C5F-BA11-2CB63C56A52D}" destId="{2F278BF9-E1B2-4A1C-B065-C19A7B904219}" srcOrd="2" destOrd="0" presId="urn:microsoft.com/office/officeart/2018/5/layout/IconLeafLabelList"/>
    <dgm:cxn modelId="{11FEAF2C-54F7-4E9C-A1D6-5FA0BF7F3665}" type="presParOf" srcId="{2F278BF9-E1B2-4A1C-B065-C19A7B904219}" destId="{543C18BC-1989-44B2-9862-C670C61D3452}" srcOrd="0" destOrd="0" presId="urn:microsoft.com/office/officeart/2018/5/layout/IconLeafLabelList"/>
    <dgm:cxn modelId="{92C17ECB-A80D-4A0E-95CF-40A53D32275F}" type="presParOf" srcId="{2F278BF9-E1B2-4A1C-B065-C19A7B904219}" destId="{E94F35BC-9C76-400A-BBCA-0032259E2E5A}" srcOrd="1" destOrd="0" presId="urn:microsoft.com/office/officeart/2018/5/layout/IconLeafLabelList"/>
    <dgm:cxn modelId="{54E5AE33-4BE6-44E7-871B-1103A0BA7A56}" type="presParOf" srcId="{2F278BF9-E1B2-4A1C-B065-C19A7B904219}" destId="{503A6D04-9ADD-43CC-9847-497CD48F2D11}" srcOrd="2" destOrd="0" presId="urn:microsoft.com/office/officeart/2018/5/layout/IconLeafLabelList"/>
    <dgm:cxn modelId="{3575FCA0-4FCE-460A-8D84-2C767D311A20}" type="presParOf" srcId="{2F278BF9-E1B2-4A1C-B065-C19A7B904219}" destId="{20363298-B2A6-463D-A7BE-F9F67404E389}" srcOrd="3" destOrd="0" presId="urn:microsoft.com/office/officeart/2018/5/layout/IconLeafLabelList"/>
    <dgm:cxn modelId="{4FD22448-C17B-4C43-BAB3-A0B7AA9BCE0D}" type="presParOf" srcId="{B6056BFB-47D7-4C5F-BA11-2CB63C56A52D}" destId="{A47947BB-708D-4F7E-B072-3C2E42B34B24}" srcOrd="3" destOrd="0" presId="urn:microsoft.com/office/officeart/2018/5/layout/IconLeafLabelList"/>
    <dgm:cxn modelId="{75E30F4F-0E76-457B-9D4F-CDE27C2F7F77}" type="presParOf" srcId="{B6056BFB-47D7-4C5F-BA11-2CB63C56A52D}" destId="{BDCD0AC9-D564-4025-AD8A-36664A6CBE31}" srcOrd="4"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D7A7-914C-4D24-8B82-EE40155AB0BE}">
      <dsp:nvSpPr>
        <dsp:cNvPr id="0" name=""/>
        <dsp:cNvSpPr/>
      </dsp:nvSpPr>
      <dsp:spPr>
        <a:xfrm>
          <a:off x="616949" y="34053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2F131-CD01-4CBD-B7A5-1B9B5E7F0402}">
      <dsp:nvSpPr>
        <dsp:cNvPr id="0" name=""/>
        <dsp:cNvSpPr/>
      </dsp:nvSpPr>
      <dsp:spPr>
        <a:xfrm>
          <a:off x="1004512" y="728102"/>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F4E96D-0DB6-4476-8C51-7CC7EC2F227B}">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cap="all"/>
          </a:pPr>
          <a:r>
            <a:rPr lang="en-US" sz="3600" b="1" kern="1200" dirty="0">
              <a:latin typeface="Cordia New" panose="020B0304020202020204" pitchFamily="34" charset="-34"/>
              <a:cs typeface="Cordia New" panose="020B0304020202020204" pitchFamily="34" charset="-34"/>
            </a:rPr>
            <a:t>Cost</a:t>
          </a:r>
        </a:p>
      </dsp:txBody>
      <dsp:txXfrm>
        <a:off x="35606" y="2725540"/>
        <a:ext cx="2981250" cy="720000"/>
      </dsp:txXfrm>
    </dsp:sp>
    <dsp:sp modelId="{543C18BC-1989-44B2-9862-C670C61D3452}">
      <dsp:nvSpPr>
        <dsp:cNvPr id="0" name=""/>
        <dsp:cNvSpPr/>
      </dsp:nvSpPr>
      <dsp:spPr>
        <a:xfrm>
          <a:off x="4119918" y="340539"/>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F35BC-9C76-400A-BBCA-0032259E2E5A}">
      <dsp:nvSpPr>
        <dsp:cNvPr id="0" name=""/>
        <dsp:cNvSpPr/>
      </dsp:nvSpPr>
      <dsp:spPr>
        <a:xfrm>
          <a:off x="4507481" y="72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63298-B2A6-463D-A7BE-F9F67404E389}">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cap="all"/>
          </a:pPr>
          <a:r>
            <a:rPr lang="en-US" sz="3600" b="1" kern="1200" dirty="0">
              <a:latin typeface="Cordia New" panose="020B0304020202020204" pitchFamily="34" charset="-34"/>
              <a:cs typeface="Cordia New" panose="020B0304020202020204" pitchFamily="34" charset="-34"/>
            </a:rPr>
            <a:t>Time</a:t>
          </a:r>
        </a:p>
      </dsp:txBody>
      <dsp:txXfrm>
        <a:off x="3538574" y="2725540"/>
        <a:ext cx="2981250" cy="720000"/>
      </dsp:txXfrm>
    </dsp:sp>
    <dsp:sp modelId="{5BDDFF18-9AEC-4E5E-B9AA-33D86F01A63E}">
      <dsp:nvSpPr>
        <dsp:cNvPr id="0" name=""/>
        <dsp:cNvSpPr/>
      </dsp:nvSpPr>
      <dsp:spPr>
        <a:xfrm>
          <a:off x="7622887" y="340539"/>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AEBFF-D2D3-4FFF-AD65-C3CEAEEB10F2}">
      <dsp:nvSpPr>
        <dsp:cNvPr id="0" name=""/>
        <dsp:cNvSpPr/>
      </dsp:nvSpPr>
      <dsp:spPr>
        <a:xfrm>
          <a:off x="8010450" y="72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9CAFAA-6939-48A6-A89B-19D1A94B9EA1}">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cap="all"/>
          </a:pPr>
          <a:r>
            <a:rPr lang="en-US" sz="3600" b="1" kern="1200" dirty="0">
              <a:latin typeface="Cordia New" panose="020B0304020202020204" pitchFamily="34" charset="-34"/>
              <a:cs typeface="Cordia New" panose="020B0304020202020204" pitchFamily="34" charset="-34"/>
            </a:rPr>
            <a:t>quality</a:t>
          </a:r>
        </a:p>
      </dsp:txBody>
      <dsp:txXfrm>
        <a:off x="7041543" y="2725540"/>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3/19/2023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90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3/19/2023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3/19/2023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3/19/2023</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3/19/2023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3/19/2023</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2"/>
            <a:ext cx="8649738" cy="2982761"/>
          </a:xfrm>
        </p:spPr>
        <p:txBody>
          <a:bodyPr>
            <a:noAutofit/>
          </a:bodyPr>
          <a:lstStyle/>
          <a:p>
            <a:r>
              <a:rPr lang="en-US" sz="6000" b="1" dirty="0">
                <a:latin typeface="Cordia New" panose="020B0304020202020204" pitchFamily="34" charset="-34"/>
                <a:cs typeface="Cordia New" panose="020B0304020202020204" pitchFamily="34" charset="-34"/>
              </a:rPr>
              <a:t>TIM 4404 </a:t>
            </a:r>
            <a:br>
              <a:rPr lang="th-TH" sz="6000" b="1" dirty="0">
                <a:latin typeface="Cordia New" panose="020B0304020202020204" pitchFamily="34" charset="-34"/>
                <a:cs typeface="Cordia New" panose="020B0304020202020204" pitchFamily="34" charset="-34"/>
              </a:rPr>
            </a:br>
            <a:r>
              <a:rPr lang="en-US" sz="6000" b="1" dirty="0">
                <a:latin typeface="Cordia New" panose="020B0304020202020204" pitchFamily="34" charset="-34"/>
                <a:cs typeface="Cordia New" panose="020B0304020202020204" pitchFamily="34" charset="-34"/>
              </a:rPr>
              <a:t>Tourism Project Management</a:t>
            </a:r>
            <a:br>
              <a:rPr lang="th-TH" sz="6000" b="1" dirty="0">
                <a:latin typeface="Cordia New" panose="020B0304020202020204" pitchFamily="34" charset="-34"/>
                <a:cs typeface="Cordia New" panose="020B0304020202020204" pitchFamily="34" charset="-34"/>
              </a:rPr>
            </a:br>
            <a:r>
              <a:rPr lang="en-US" sz="6000" b="1" dirty="0">
                <a:latin typeface="Cordia New" panose="020B0304020202020204" pitchFamily="34" charset="-34"/>
                <a:cs typeface="Cordia New" panose="020B0304020202020204" pitchFamily="34" charset="-34"/>
              </a:rPr>
              <a:t>3(2-2-5)</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954526"/>
            <a:ext cx="8652788" cy="457201"/>
          </a:xfrm>
        </p:spPr>
        <p:txBody>
          <a:bodyPr>
            <a:noAutofit/>
          </a:bodyPr>
          <a:lstStyle/>
          <a:p>
            <a:pPr algn="r">
              <a:spcAft>
                <a:spcPts val="600"/>
              </a:spcAft>
            </a:pPr>
            <a:r>
              <a:rPr lang="en-US" sz="2800" dirty="0">
                <a:latin typeface="Cordia New" panose="020B0304020202020204" pitchFamily="34" charset="-34"/>
                <a:cs typeface="Cordia New" panose="020B0304020202020204" pitchFamily="34" charset="-34"/>
              </a:rPr>
              <a:t>Benjaporn </a:t>
            </a:r>
            <a:r>
              <a:rPr lang="en-US" sz="2800" dirty="0" err="1">
                <a:latin typeface="Cordia New" panose="020B0304020202020204" pitchFamily="34" charset="-34"/>
                <a:cs typeface="Cordia New" panose="020B0304020202020204" pitchFamily="34" charset="-34"/>
              </a:rPr>
              <a:t>Yaemjamuang</a:t>
            </a:r>
            <a:endParaRPr lang="en-US" sz="2800" dirty="0">
              <a:latin typeface="Cordia New" panose="020B0304020202020204" pitchFamily="34" charset="-34"/>
              <a:cs typeface="Cordia New" panose="020B0304020202020204" pitchFamily="34" charset="-34"/>
            </a:endParaRPr>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C7B8-A2FD-EF7E-B7CD-79F21482604C}"/>
              </a:ext>
            </a:extLst>
          </p:cNvPr>
          <p:cNvSpPr>
            <a:spLocks noGrp="1"/>
          </p:cNvSpPr>
          <p:nvPr>
            <p:ph type="title"/>
          </p:nvPr>
        </p:nvSpPr>
        <p:spPr/>
        <p:txBody>
          <a:bodyPr>
            <a:normAutofit/>
          </a:bodyPr>
          <a:lstStyle/>
          <a:p>
            <a:r>
              <a:rPr lang="en-US" sz="4800" b="1" dirty="0">
                <a:latin typeface="Cordia New" panose="020B0304020202020204" pitchFamily="34" charset="-34"/>
                <a:cs typeface="Cordia New" panose="020B0304020202020204" pitchFamily="34" charset="-34"/>
              </a:rPr>
              <a:t>Project Management</a:t>
            </a:r>
          </a:p>
        </p:txBody>
      </p:sp>
      <p:sp>
        <p:nvSpPr>
          <p:cNvPr id="3" name="Content Placeholder 2">
            <a:extLst>
              <a:ext uri="{FF2B5EF4-FFF2-40B4-BE49-F238E27FC236}">
                <a16:creationId xmlns:a16="http://schemas.microsoft.com/office/drawing/2014/main" id="{2C15F274-F5E9-BC79-6EA6-B007E6946E88}"/>
              </a:ext>
            </a:extLst>
          </p:cNvPr>
          <p:cNvSpPr>
            <a:spLocks noGrp="1"/>
          </p:cNvSpPr>
          <p:nvPr>
            <p:ph idx="1"/>
          </p:nvPr>
        </p:nvSpPr>
        <p:spPr/>
        <p:txBody>
          <a:bodyPr>
            <a:normAutofit/>
          </a:bodyPr>
          <a:lstStyle/>
          <a:p>
            <a:pPr marL="0" indent="0">
              <a:buNone/>
            </a:pPr>
            <a:r>
              <a:rPr lang="en-US" sz="3600" dirty="0">
                <a:latin typeface="Cordia New" panose="020B0304020202020204" pitchFamily="34" charset="-34"/>
                <a:cs typeface="Cordia New" panose="020B0304020202020204" pitchFamily="34" charset="-34"/>
              </a:rPr>
              <a:t>Managing the use of available resources in the most appropriate and complete way. In order to implement the project to achieve the set objectives, resources mean personnel, expertise. available abilities team cooperation equipment and various facilities, as well as information, work systems, techniques, funds, and time</a:t>
            </a:r>
          </a:p>
        </p:txBody>
      </p:sp>
    </p:spTree>
    <p:extLst>
      <p:ext uri="{BB962C8B-B14F-4D97-AF65-F5344CB8AC3E}">
        <p14:creationId xmlns:p14="http://schemas.microsoft.com/office/powerpoint/2010/main" val="2940873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E9004-462B-8C23-DA65-B32F4842CC59}"/>
              </a:ext>
            </a:extLst>
          </p:cNvPr>
          <p:cNvSpPr>
            <a:spLocks noGrp="1"/>
          </p:cNvSpPr>
          <p:nvPr>
            <p:ph type="title"/>
          </p:nvPr>
        </p:nvSpPr>
        <p:spPr/>
        <p:txBody>
          <a:bodyPr>
            <a:normAutofit/>
          </a:bodyPr>
          <a:lstStyle/>
          <a:p>
            <a:r>
              <a:rPr lang="en-US" sz="4800" b="1" dirty="0">
                <a:latin typeface="Cordia New" panose="020B0304020202020204" pitchFamily="34" charset="-34"/>
                <a:cs typeface="Cordia New" panose="020B0304020202020204" pitchFamily="34" charset="-34"/>
              </a:rPr>
              <a:t>4 parts of practice</a:t>
            </a:r>
          </a:p>
        </p:txBody>
      </p:sp>
      <p:sp>
        <p:nvSpPr>
          <p:cNvPr id="3" name="Content Placeholder 2">
            <a:extLst>
              <a:ext uri="{FF2B5EF4-FFF2-40B4-BE49-F238E27FC236}">
                <a16:creationId xmlns:a16="http://schemas.microsoft.com/office/drawing/2014/main" id="{D84AEDB4-5C90-00F1-5F14-B7A3F4DF3AC9}"/>
              </a:ext>
            </a:extLst>
          </p:cNvPr>
          <p:cNvSpPr>
            <a:spLocks noGrp="1"/>
          </p:cNvSpPr>
          <p:nvPr>
            <p:ph idx="1"/>
          </p:nvPr>
        </p:nvSpPr>
        <p:spPr>
          <a:xfrm>
            <a:off x="2043953" y="2103120"/>
            <a:ext cx="8247529" cy="3849624"/>
          </a:xfrm>
        </p:spPr>
        <p:style>
          <a:lnRef idx="2">
            <a:schemeClr val="dk1"/>
          </a:lnRef>
          <a:fillRef idx="1">
            <a:schemeClr val="lt1"/>
          </a:fillRef>
          <a:effectRef idx="0">
            <a:schemeClr val="dk1"/>
          </a:effectRef>
          <a:fontRef idx="minor">
            <a:schemeClr val="dk1"/>
          </a:fontRef>
        </p:style>
        <p:txBody>
          <a:bodyPr/>
          <a:lstStyle/>
          <a:p>
            <a:endParaRPr lang="en-US" dirty="0"/>
          </a:p>
        </p:txBody>
      </p:sp>
      <p:sp>
        <p:nvSpPr>
          <p:cNvPr id="5" name="Rectangle: Rounded Corners 4">
            <a:extLst>
              <a:ext uri="{FF2B5EF4-FFF2-40B4-BE49-F238E27FC236}">
                <a16:creationId xmlns:a16="http://schemas.microsoft.com/office/drawing/2014/main" id="{FE3BF3A3-8720-6BA5-727D-F34778A8D255}"/>
              </a:ext>
            </a:extLst>
          </p:cNvPr>
          <p:cNvSpPr/>
          <p:nvPr/>
        </p:nvSpPr>
        <p:spPr>
          <a:xfrm>
            <a:off x="2752162" y="2429435"/>
            <a:ext cx="2752165" cy="103094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400" b="1" dirty="0">
                <a:solidFill>
                  <a:schemeClr val="tx1"/>
                </a:solidFill>
                <a:latin typeface="Cordia New" panose="020B0304020202020204" pitchFamily="34" charset="-34"/>
                <a:cs typeface="Cordia New" panose="020B0304020202020204" pitchFamily="34" charset="-34"/>
              </a:rPr>
              <a:t>1. </a:t>
            </a:r>
            <a:r>
              <a:rPr lang="en-US" sz="2400" b="1" dirty="0">
                <a:solidFill>
                  <a:schemeClr val="tx1"/>
                </a:solidFill>
                <a:latin typeface="Cordia New" panose="020B0304020202020204" pitchFamily="34" charset="-34"/>
                <a:cs typeface="Cordia New" panose="020B0304020202020204" pitchFamily="34" charset="-34"/>
              </a:rPr>
              <a:t>Planning</a:t>
            </a:r>
          </a:p>
        </p:txBody>
      </p:sp>
      <p:sp>
        <p:nvSpPr>
          <p:cNvPr id="9" name="Rectangle: Rounded Corners 8">
            <a:extLst>
              <a:ext uri="{FF2B5EF4-FFF2-40B4-BE49-F238E27FC236}">
                <a16:creationId xmlns:a16="http://schemas.microsoft.com/office/drawing/2014/main" id="{0DAA30C3-E216-C875-1411-51AAF1E24499}"/>
              </a:ext>
            </a:extLst>
          </p:cNvPr>
          <p:cNvSpPr/>
          <p:nvPr/>
        </p:nvSpPr>
        <p:spPr>
          <a:xfrm>
            <a:off x="6355980" y="2372872"/>
            <a:ext cx="3083858" cy="1030941"/>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rdia New" panose="020B0304020202020204" pitchFamily="34" charset="-34"/>
                <a:cs typeface="Cordia New" panose="020B0304020202020204" pitchFamily="34" charset="-34"/>
              </a:rPr>
              <a:t>2. Organizing</a:t>
            </a:r>
            <a:endParaRPr lang="th-TH" sz="2400" b="1" dirty="0">
              <a:solidFill>
                <a:schemeClr val="tx1"/>
              </a:solidFill>
              <a:latin typeface="Cordia New" panose="020B0304020202020204" pitchFamily="34" charset="-34"/>
              <a:cs typeface="Cordia New" panose="020B0304020202020204" pitchFamily="34" charset="-34"/>
            </a:endParaRPr>
          </a:p>
        </p:txBody>
      </p:sp>
      <p:sp>
        <p:nvSpPr>
          <p:cNvPr id="10" name="Rectangle: Rounded Corners 9">
            <a:extLst>
              <a:ext uri="{FF2B5EF4-FFF2-40B4-BE49-F238E27FC236}">
                <a16:creationId xmlns:a16="http://schemas.microsoft.com/office/drawing/2014/main" id="{90FE865F-74B2-BE79-E4B3-8954B592C809}"/>
              </a:ext>
            </a:extLst>
          </p:cNvPr>
          <p:cNvSpPr/>
          <p:nvPr/>
        </p:nvSpPr>
        <p:spPr>
          <a:xfrm>
            <a:off x="2859741" y="4027932"/>
            <a:ext cx="2752165" cy="103094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latin typeface="Cordia New" panose="020B0304020202020204" pitchFamily="34" charset="-34"/>
                <a:cs typeface="Cordia New" panose="020B0304020202020204" pitchFamily="34" charset="-34"/>
              </a:rPr>
              <a:t>3. Leading</a:t>
            </a:r>
            <a:endParaRPr lang="th-TH" sz="2400" b="1" dirty="0">
              <a:solidFill>
                <a:schemeClr val="tx1"/>
              </a:solidFill>
              <a:latin typeface="Cordia New" panose="020B0304020202020204" pitchFamily="34" charset="-34"/>
              <a:cs typeface="Cordia New" panose="020B0304020202020204" pitchFamily="34" charset="-34"/>
            </a:endParaRPr>
          </a:p>
        </p:txBody>
      </p:sp>
      <p:sp>
        <p:nvSpPr>
          <p:cNvPr id="13" name="Rectangle: Rounded Corners 12">
            <a:extLst>
              <a:ext uri="{FF2B5EF4-FFF2-40B4-BE49-F238E27FC236}">
                <a16:creationId xmlns:a16="http://schemas.microsoft.com/office/drawing/2014/main" id="{20E1C7E6-3437-EF83-29F7-805F154CFDA2}"/>
              </a:ext>
            </a:extLst>
          </p:cNvPr>
          <p:cNvSpPr/>
          <p:nvPr/>
        </p:nvSpPr>
        <p:spPr>
          <a:xfrm>
            <a:off x="6503894" y="4027932"/>
            <a:ext cx="2895599" cy="114748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solidFill>
                  <a:schemeClr val="tx1"/>
                </a:solidFill>
                <a:latin typeface="Cordia New" panose="020B0304020202020204" pitchFamily="34" charset="-34"/>
                <a:cs typeface="Cordia New" panose="020B0304020202020204" pitchFamily="34" charset="-34"/>
              </a:rPr>
              <a:t>4. Controlling &amp; Coordinating</a:t>
            </a:r>
            <a:endParaRPr lang="th-TH" sz="2400" b="1" dirty="0">
              <a:solidFill>
                <a:schemeClr val="tx1"/>
              </a:solidFill>
              <a:latin typeface="Cordia New" panose="020B0304020202020204" pitchFamily="34" charset="-34"/>
              <a:cs typeface="Cordia New" panose="020B0304020202020204" pitchFamily="34" charset="-34"/>
            </a:endParaRPr>
          </a:p>
        </p:txBody>
      </p:sp>
    </p:spTree>
    <p:extLst>
      <p:ext uri="{BB962C8B-B14F-4D97-AF65-F5344CB8AC3E}">
        <p14:creationId xmlns:p14="http://schemas.microsoft.com/office/powerpoint/2010/main" val="3666196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645459"/>
            <a:ext cx="10058400" cy="1091901"/>
          </a:xfrm>
        </p:spPr>
        <p:txBody>
          <a:bodyPr>
            <a:normAutofit/>
          </a:bodyPr>
          <a:lstStyle/>
          <a:p>
            <a:endParaRPr lang="en-US" b="1" dirty="0">
              <a:latin typeface="Cordia New" panose="020B0304020202020204" pitchFamily="34" charset="-34"/>
              <a:cs typeface="Cordia New" panose="020B0304020202020204" pitchFamily="34" charset="-34"/>
            </a:endParaRP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132133499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92257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1293-FFD2-826A-CC11-DE9CC3E9D7D3}"/>
              </a:ext>
            </a:extLst>
          </p:cNvPr>
          <p:cNvSpPr>
            <a:spLocks noGrp="1"/>
          </p:cNvSpPr>
          <p:nvPr>
            <p:ph type="title"/>
          </p:nvPr>
        </p:nvSpPr>
        <p:spPr>
          <a:xfrm>
            <a:off x="1156447" y="2057400"/>
            <a:ext cx="10058400" cy="1371600"/>
          </a:xfrm>
        </p:spPr>
        <p:txBody>
          <a:bodyPr/>
          <a:lstStyle/>
          <a:p>
            <a:pPr algn="ctr"/>
            <a:r>
              <a:rPr lang="en-US" sz="4000" b="1" dirty="0">
                <a:latin typeface="Cordia New" panose="020B0304020202020204" pitchFamily="34" charset="-34"/>
                <a:cs typeface="Cordia New" panose="020B0304020202020204" pitchFamily="34" charset="-34"/>
              </a:rPr>
              <a:t>benjaporn.ya@ssru.ac.th</a:t>
            </a:r>
            <a:br>
              <a:rPr lang="en-US" dirty="0"/>
            </a:br>
            <a:endParaRPr lang="en-US" dirty="0"/>
          </a:p>
        </p:txBody>
      </p:sp>
      <p:sp>
        <p:nvSpPr>
          <p:cNvPr id="5" name="Content Placeholder 4">
            <a:extLst>
              <a:ext uri="{FF2B5EF4-FFF2-40B4-BE49-F238E27FC236}">
                <a16:creationId xmlns:a16="http://schemas.microsoft.com/office/drawing/2014/main" id="{F575E3DB-A0A9-C8BD-6EDD-EEE56894556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073586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ppt/theme/themeOverride2.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259D436-C82E-43E0-8A01-53DF9CED60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{B837BD4B-6D7F-4F38-AAF6-EFD81EC01A97}tf11531919_win32</Template>
  <TotalTime>61</TotalTime>
  <Words>101</Words>
  <Application>Microsoft Office PowerPoint</Application>
  <PresentationFormat>Widescreen</PresentationFormat>
  <Paragraphs>15</Paragraphs>
  <Slides>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Avenir Next LT Pro</vt:lpstr>
      <vt:lpstr>Avenir Next LT Pro Light</vt:lpstr>
      <vt:lpstr>Calibri</vt:lpstr>
      <vt:lpstr>Cordia New</vt:lpstr>
      <vt:lpstr>Garamond</vt:lpstr>
      <vt:lpstr>SavonVTI</vt:lpstr>
      <vt:lpstr>TIM 4404  Tourism Project Management 3(2-2-5)</vt:lpstr>
      <vt:lpstr>Project Management</vt:lpstr>
      <vt:lpstr>4 parts of practice</vt:lpstr>
      <vt:lpstr>PowerPoint Presentation</vt:lpstr>
      <vt:lpstr>benjaporn.ya@ssru.ac.th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 4404  Tourism Project Management การจัดการโครงงานเพื่อการท่องเที่ยว  3(2-2-5)</dc:title>
  <dc:creator>Ben Yaem</dc:creator>
  <cp:lastModifiedBy>Ben Yaem</cp:lastModifiedBy>
  <cp:revision>9</cp:revision>
  <dcterms:created xsi:type="dcterms:W3CDTF">2023-02-15T01:02:01Z</dcterms:created>
  <dcterms:modified xsi:type="dcterms:W3CDTF">2023-03-19T14:06:58Z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