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67" r:id="rId3"/>
    <p:sldId id="263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3/19/2023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enjaporn.ya@ssru.ac.th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475" y="904875"/>
            <a:ext cx="9315450" cy="3328988"/>
          </a:xfrm>
        </p:spPr>
        <p:txBody>
          <a:bodyPr/>
          <a:lstStyle/>
          <a:p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TIM 4404</a:t>
            </a:r>
            <a:b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Tourism Project Management</a:t>
            </a:r>
            <a:b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3(2-2-5)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Benjaporn 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Yaemjamuang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679D-DC49-184B-33D7-D460C700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704088"/>
            <a:ext cx="9144000" cy="676656"/>
          </a:xfrm>
        </p:spPr>
        <p:txBody>
          <a:bodyPr/>
          <a:lstStyle/>
          <a:p>
            <a:r>
              <a:rPr lang="en-US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Evaluation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5CC3A7-DD9A-E887-A929-DE6D4C1E4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Involvement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score)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1A076CC-9414-293E-8AB1-B8C2EA1C5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group project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30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score)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754D37-3AA6-7249-76D8-52F85F4C15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742719" cy="2231330"/>
          </a:xfrm>
        </p:spPr>
        <p:txBody>
          <a:bodyPr/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public relations project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(20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score)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FCA4FA2-1095-105E-5606-3D90E73136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FINAL</a:t>
            </a:r>
          </a:p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30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score)</a:t>
            </a:r>
            <a:endParaRPr lang="th-TH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1694C6-64CB-2042-D079-8D98D610ED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other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en-US" sz="32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score)</a:t>
            </a:r>
          </a:p>
        </p:txBody>
      </p:sp>
    </p:spTree>
    <p:extLst>
      <p:ext uri="{BB962C8B-B14F-4D97-AF65-F5344CB8AC3E}">
        <p14:creationId xmlns:p14="http://schemas.microsoft.com/office/powerpoint/2010/main" val="32725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636" y="419100"/>
            <a:ext cx="3998214" cy="1895475"/>
          </a:xfrm>
        </p:spPr>
        <p:txBody>
          <a:bodyPr/>
          <a:lstStyle/>
          <a:p>
            <a:r>
              <a:rPr lang="en-US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other</a:t>
            </a:r>
            <a:br>
              <a:rPr lang="th-TH" sz="4000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</a:rPr>
              <a:t>extra points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51994" y="2414587"/>
            <a:ext cx="5688012" cy="2028825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FINAL</a:t>
            </a:r>
          </a:p>
          <a:p>
            <a:r>
              <a:rPr lang="en-US" sz="6000" dirty="0">
                <a:latin typeface="Cordia New" panose="020B0304020202020204" pitchFamily="34" charset="-34"/>
                <a:cs typeface="Cordia New" panose="020B0304020202020204" pitchFamily="34" charset="-34"/>
              </a:rPr>
              <a:t>Theory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236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benjaporn.ya@ssru.ac.th</a:t>
            </a:r>
            <a:endParaRPr lang="th-TH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{7D00A564-8088-44E1-9520-2225E240877B}tf11964407_win32</Template>
  <TotalTime>264</TotalTime>
  <Words>56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Cordia New</vt:lpstr>
      <vt:lpstr>Courier New</vt:lpstr>
      <vt:lpstr>Gill Sans Nova</vt:lpstr>
      <vt:lpstr>Gill Sans Nova Light</vt:lpstr>
      <vt:lpstr>Sagona Book</vt:lpstr>
      <vt:lpstr>Office Theme</vt:lpstr>
      <vt:lpstr>TIM 4404 Tourism Project Management 3(2-2-5)</vt:lpstr>
      <vt:lpstr>Evaluation</vt:lpstr>
      <vt:lpstr>other extra points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4404 การจัดการโครงงานเพื่อการท่องเที่ยว 3(2-2-5)</dc:title>
  <dc:creator>Ben Yaem</dc:creator>
  <cp:lastModifiedBy>Ben Yaem</cp:lastModifiedBy>
  <cp:revision>27</cp:revision>
  <dcterms:created xsi:type="dcterms:W3CDTF">2022-12-06T16:33:37Z</dcterms:created>
  <dcterms:modified xsi:type="dcterms:W3CDTF">2023-03-19T12:56:49Z</dcterms:modified>
</cp:coreProperties>
</file>